
<file path=[Content_Types].xml><?xml version="1.0" encoding="utf-8"?>
<Types xmlns="http://schemas.openxmlformats.org/package/2006/content-types">
  <Default Extension="fntdata" ContentType="application/x-fontdata"/>
  <Default Extension="glb" ContentType="model/gltf.binary"/>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1.xml" ContentType="application/inkml+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6" r:id="rId1"/>
  </p:sldMasterIdLst>
  <p:notesMasterIdLst>
    <p:notesMasterId r:id="rId62"/>
  </p:notesMasterIdLst>
  <p:sldIdLst>
    <p:sldId id="256" r:id="rId2"/>
    <p:sldId id="258" r:id="rId3"/>
    <p:sldId id="260" r:id="rId4"/>
    <p:sldId id="262" r:id="rId5"/>
    <p:sldId id="263" r:id="rId6"/>
    <p:sldId id="264" r:id="rId7"/>
    <p:sldId id="265" r:id="rId8"/>
    <p:sldId id="266" r:id="rId9"/>
    <p:sldId id="267" r:id="rId10"/>
    <p:sldId id="268" r:id="rId11"/>
    <p:sldId id="269" r:id="rId12"/>
    <p:sldId id="270" r:id="rId13"/>
    <p:sldId id="272" r:id="rId14"/>
    <p:sldId id="273" r:id="rId15"/>
    <p:sldId id="277" r:id="rId16"/>
    <p:sldId id="278" r:id="rId17"/>
    <p:sldId id="279" r:id="rId18"/>
    <p:sldId id="280" r:id="rId19"/>
    <p:sldId id="281" r:id="rId20"/>
    <p:sldId id="282" r:id="rId21"/>
    <p:sldId id="285" r:id="rId22"/>
    <p:sldId id="290" r:id="rId23"/>
    <p:sldId id="353" r:id="rId24"/>
    <p:sldId id="292" r:id="rId25"/>
    <p:sldId id="289" r:id="rId26"/>
    <p:sldId id="354" r:id="rId27"/>
    <p:sldId id="305" r:id="rId28"/>
    <p:sldId id="306" r:id="rId29"/>
    <p:sldId id="307" r:id="rId30"/>
    <p:sldId id="344" r:id="rId31"/>
    <p:sldId id="310" r:id="rId32"/>
    <p:sldId id="311" r:id="rId33"/>
    <p:sldId id="312" r:id="rId34"/>
    <p:sldId id="345" r:id="rId35"/>
    <p:sldId id="314" r:id="rId36"/>
    <p:sldId id="316" r:id="rId37"/>
    <p:sldId id="346" r:id="rId38"/>
    <p:sldId id="318" r:id="rId39"/>
    <p:sldId id="319" r:id="rId40"/>
    <p:sldId id="320" r:id="rId41"/>
    <p:sldId id="321" r:id="rId42"/>
    <p:sldId id="347" r:id="rId43"/>
    <p:sldId id="323" r:id="rId44"/>
    <p:sldId id="324" r:id="rId45"/>
    <p:sldId id="325" r:id="rId46"/>
    <p:sldId id="326" r:id="rId47"/>
    <p:sldId id="351" r:id="rId48"/>
    <p:sldId id="329" r:id="rId49"/>
    <p:sldId id="349" r:id="rId50"/>
    <p:sldId id="331" r:id="rId51"/>
    <p:sldId id="333" r:id="rId52"/>
    <p:sldId id="350" r:id="rId53"/>
    <p:sldId id="348" r:id="rId54"/>
    <p:sldId id="335" r:id="rId55"/>
    <p:sldId id="336" r:id="rId56"/>
    <p:sldId id="337" r:id="rId57"/>
    <p:sldId id="339" r:id="rId58"/>
    <p:sldId id="340" r:id="rId59"/>
    <p:sldId id="342" r:id="rId60"/>
    <p:sldId id="343" r:id="rId61"/>
  </p:sldIdLst>
  <p:sldSz cx="9144000" cy="6858000" type="screen4x3"/>
  <p:notesSz cx="7105650" cy="10236200"/>
  <p:embeddedFontLst>
    <p:embeddedFont>
      <p:font typeface="Cambria Math" panose="02040503050406030204" pitchFamily="18" charset="0"/>
      <p:regular r:id="rId63"/>
    </p:embeddedFont>
    <p:embeddedFont>
      <p:font typeface="Roboto" panose="02000000000000000000" pitchFamily="2" charset="0"/>
      <p:regular r:id="rId64"/>
      <p:bold r:id="rId65"/>
      <p:italic r:id="rId66"/>
      <p:boldItalic r:id="rId67"/>
    </p:embeddedFont>
    <p:embeddedFont>
      <p:font typeface="Tahoma" panose="020B0604030504040204" pitchFamily="34" charset="0"/>
      <p:regular r:id="rId68"/>
      <p:bold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START" id="{1C4C270F-BBF5-4334-99D5-556ABFEBA531}">
          <p14:sldIdLst>
            <p14:sldId id="256"/>
            <p14:sldId id="258"/>
          </p14:sldIdLst>
        </p14:section>
        <p14:section name="CFA" id="{ECA7A092-AA73-4FF7-9C64-D403FDC1BA3E}">
          <p14:sldIdLst>
            <p14:sldId id="260"/>
            <p14:sldId id="262"/>
            <p14:sldId id="263"/>
            <p14:sldId id="264"/>
            <p14:sldId id="265"/>
            <p14:sldId id="266"/>
            <p14:sldId id="267"/>
            <p14:sldId id="268"/>
            <p14:sldId id="269"/>
            <p14:sldId id="270"/>
          </p14:sldIdLst>
        </p14:section>
        <p14:section name="Forgery" id="{5ADEB393-530E-4FAF-B7D3-D836187D61E6}">
          <p14:sldIdLst>
            <p14:sldId id="272"/>
            <p14:sldId id="273"/>
            <p14:sldId id="277"/>
            <p14:sldId id="278"/>
            <p14:sldId id="279"/>
            <p14:sldId id="280"/>
            <p14:sldId id="281"/>
            <p14:sldId id="282"/>
            <p14:sldId id="285"/>
            <p14:sldId id="290"/>
            <p14:sldId id="353"/>
            <p14:sldId id="292"/>
            <p14:sldId id="289"/>
            <p14:sldId id="354"/>
          </p14:sldIdLst>
        </p14:section>
        <p14:section name="Depth Imaging" id="{61096452-2A5F-4E40-8DB5-5E4D67569810}">
          <p14:sldIdLst>
            <p14:sldId id="305"/>
            <p14:sldId id="306"/>
            <p14:sldId id="307"/>
            <p14:sldId id="344"/>
            <p14:sldId id="310"/>
            <p14:sldId id="311"/>
            <p14:sldId id="312"/>
            <p14:sldId id="345"/>
            <p14:sldId id="314"/>
            <p14:sldId id="316"/>
            <p14:sldId id="346"/>
            <p14:sldId id="318"/>
            <p14:sldId id="319"/>
            <p14:sldId id="320"/>
            <p14:sldId id="321"/>
            <p14:sldId id="347"/>
            <p14:sldId id="323"/>
            <p14:sldId id="324"/>
            <p14:sldId id="325"/>
            <p14:sldId id="326"/>
            <p14:sldId id="351"/>
            <p14:sldId id="329"/>
            <p14:sldId id="349"/>
            <p14:sldId id="331"/>
            <p14:sldId id="333"/>
            <p14:sldId id="350"/>
            <p14:sldId id="348"/>
            <p14:sldId id="335"/>
            <p14:sldId id="336"/>
            <p14:sldId id="337"/>
          </p14:sldIdLst>
        </p14:section>
        <p14:section name="cfa and 3d" id="{63D65D26-64D1-44A8-8DAA-5C40D8C1B4C7}">
          <p14:sldIdLst>
            <p14:sldId id="339"/>
            <p14:sldId id="340"/>
            <p14:sldId id="342"/>
            <p14:sldId id="34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61C9"/>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75049E5-97D4-4DF8-A85E-B742DA25D323}">
  <a:tblStyle styleId="{D75049E5-97D4-4DF8-A85E-B742DA25D323}" styleName="Table_0">
    <a:wholeTbl>
      <a:tcTxStyle b="off" i="off">
        <a:font>
          <a:latin typeface="Tw Cen MT"/>
          <a:ea typeface="Tw Cen MT"/>
          <a:cs typeface="Tw Cen MT"/>
        </a:font>
        <a:schemeClr val="lt1"/>
      </a:tcTxStyle>
      <a:tcStyle>
        <a:tcBdr>
          <a:left>
            <a:ln w="12700" cap="flat" cmpd="sng">
              <a:solidFill>
                <a:schemeClr val="accent2"/>
              </a:solidFill>
              <a:prstDash val="solid"/>
              <a:round/>
              <a:headEnd type="none" w="sm" len="sm"/>
              <a:tailEnd type="none" w="sm" len="sm"/>
            </a:ln>
          </a:left>
          <a:right>
            <a:ln w="12700" cap="flat" cmpd="sng">
              <a:solidFill>
                <a:schemeClr val="accent2"/>
              </a:solidFill>
              <a:prstDash val="solid"/>
              <a:round/>
              <a:headEnd type="none" w="sm" len="sm"/>
              <a:tailEnd type="none" w="sm" len="sm"/>
            </a:ln>
          </a:right>
          <a:top>
            <a:ln w="12700" cap="flat" cmpd="sng">
              <a:solidFill>
                <a:schemeClr val="accent2"/>
              </a:solidFill>
              <a:prstDash val="solid"/>
              <a:round/>
              <a:headEnd type="none" w="sm" len="sm"/>
              <a:tailEnd type="none" w="sm" len="sm"/>
            </a:ln>
          </a:top>
          <a:bottom>
            <a:ln w="12700" cap="flat" cmpd="sng">
              <a:solidFill>
                <a:schemeClr val="accent2"/>
              </a:solidFill>
              <a:prstDash val="solid"/>
              <a:round/>
              <a:headEnd type="none" w="sm" len="sm"/>
              <a:tailEnd type="none" w="sm" len="sm"/>
            </a:ln>
          </a:bottom>
          <a:insideH>
            <a:ln w="12700" cap="flat" cmpd="sng">
              <a:solidFill>
                <a:schemeClr val="accent2"/>
              </a:solidFill>
              <a:prstDash val="solid"/>
              <a:round/>
              <a:headEnd type="none" w="sm" len="sm"/>
              <a:tailEnd type="none" w="sm" len="sm"/>
            </a:ln>
          </a:insideH>
          <a:insideV>
            <a:ln w="12700" cap="flat" cmpd="sng">
              <a:solidFill>
                <a:schemeClr val="accent2"/>
              </a:solidFill>
              <a:prstDash val="solid"/>
              <a:round/>
              <a:headEnd type="none" w="sm" len="sm"/>
              <a:tailEnd type="none" w="sm" len="sm"/>
            </a:ln>
          </a:insideV>
        </a:tcBdr>
        <a:fill>
          <a:solidFill>
            <a:srgbClr val="FFFFFF">
              <a:alpha val="0"/>
            </a:srgbClr>
          </a:solidFill>
        </a:fill>
      </a:tcStyle>
    </a:wholeTbl>
    <a:band1H>
      <a:tcTxStyle/>
      <a:tcStyle>
        <a:tcBdr/>
        <a:fill>
          <a:solidFill>
            <a:schemeClr val="accent2">
              <a:alpha val="20000"/>
            </a:schemeClr>
          </a:solidFill>
        </a:fill>
      </a:tcStyle>
    </a:band1H>
    <a:band2H>
      <a:tcTxStyle/>
      <a:tcStyle>
        <a:tcBdr/>
      </a:tcStyle>
    </a:band2H>
    <a:band1V>
      <a:tcTxStyle/>
      <a:tcStyle>
        <a:tcBdr/>
        <a:fill>
          <a:solidFill>
            <a:schemeClr val="accent2">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2"/>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25400" cap="flat" cmpd="sng">
              <a:solidFill>
                <a:schemeClr val="accent2"/>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18" autoAdjust="0"/>
    <p:restoredTop sz="78635" autoAdjust="0"/>
  </p:normalViewPr>
  <p:slideViewPr>
    <p:cSldViewPr snapToGrid="0">
      <p:cViewPr varScale="1">
        <p:scale>
          <a:sx n="67" d="100"/>
          <a:sy n="67" d="100"/>
        </p:scale>
        <p:origin x="2016"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fntdata"/><Relationship Id="rId68"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4.fntdata"/><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2.fntdata"/><Relationship Id="rId69"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2-10T20:23:55.618"/>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0,'8'4,"3"9,-1 7,-2 4,2 2,-1 1,3-1,-2 0,2-5,-1-1,2-5,2 0,-1 1,-3 2,-3 2,-3-3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flipH="1">
            <a:off x="4026535" y="0"/>
            <a:ext cx="3079115" cy="513588"/>
          </a:xfrm>
          <a:prstGeom prst="rect">
            <a:avLst/>
          </a:prstGeom>
          <a:noFill/>
          <a:ln>
            <a:noFill/>
          </a:ln>
        </p:spPr>
        <p:txBody>
          <a:bodyPr spcFirstLastPara="1" wrap="square" lIns="99075" tIns="49525" rIns="99075" bIns="49525" anchor="t" anchorCtr="0">
            <a:noAutofit/>
          </a:bodyPr>
          <a:lstStyle>
            <a:lvl1pPr marR="0" lvl="0" algn="r" rtl="1">
              <a:spcBef>
                <a:spcPts val="0"/>
              </a:spcBef>
              <a:spcAft>
                <a:spcPts val="0"/>
              </a:spcAft>
              <a:buSzPts val="1400"/>
              <a:buNone/>
              <a:defRPr sz="1300" b="0" i="0" u="none" strike="noStrike" cap="none">
                <a:solidFill>
                  <a:schemeClr val="dk1"/>
                </a:solidFill>
                <a:latin typeface="Tahoma"/>
                <a:ea typeface="Tahoma"/>
                <a:cs typeface="Tahoma"/>
                <a:sym typeface="Tahoma"/>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flipH="1">
            <a:off x="1644" y="0"/>
            <a:ext cx="3079115" cy="513588"/>
          </a:xfrm>
          <a:prstGeom prst="rect">
            <a:avLst/>
          </a:prstGeom>
          <a:noFill/>
          <a:ln>
            <a:noFill/>
          </a:ln>
        </p:spPr>
        <p:txBody>
          <a:bodyPr spcFirstLastPara="1" wrap="square" lIns="99075" tIns="49525" rIns="99075" bIns="49525" anchor="t" anchorCtr="0">
            <a:noAutofit/>
          </a:bodyPr>
          <a:lstStyle>
            <a:lvl1pPr marR="0" lvl="0" algn="l" rtl="1">
              <a:spcBef>
                <a:spcPts val="0"/>
              </a:spcBef>
              <a:spcAft>
                <a:spcPts val="0"/>
              </a:spcAft>
              <a:buSzPts val="1400"/>
              <a:buNone/>
              <a:defRPr sz="1300" b="0" i="0" u="none" strike="noStrike" cap="none">
                <a:solidFill>
                  <a:schemeClr val="dk1"/>
                </a:solidFill>
                <a:latin typeface="Tahoma"/>
                <a:ea typeface="Tahoma"/>
                <a:cs typeface="Tahoma"/>
                <a:sym typeface="Tahoma"/>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249363"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flipH="1">
            <a:off x="710565" y="4926171"/>
            <a:ext cx="5684520" cy="4030504"/>
          </a:xfrm>
          <a:prstGeom prst="rect">
            <a:avLst/>
          </a:prstGeom>
          <a:noFill/>
          <a:ln>
            <a:noFill/>
          </a:ln>
        </p:spPr>
        <p:txBody>
          <a:bodyPr spcFirstLastPara="1" wrap="square" lIns="99075" tIns="49525" rIns="99075" bIns="49525" anchor="t" anchorCtr="0">
            <a:noAutofit/>
          </a:bodyPr>
          <a:lstStyle>
            <a:lvl1pPr marL="457200" marR="0" lvl="0" indent="-228600" algn="r" rtl="1">
              <a:spcBef>
                <a:spcPts val="0"/>
              </a:spcBef>
              <a:spcAft>
                <a:spcPts val="0"/>
              </a:spcAft>
              <a:buSzPts val="1400"/>
              <a:buNone/>
              <a:defRPr sz="1200" b="0" i="0" u="none" strike="noStrike" cap="none">
                <a:solidFill>
                  <a:schemeClr val="dk1"/>
                </a:solidFill>
                <a:latin typeface="Tahoma"/>
                <a:ea typeface="Tahoma"/>
                <a:cs typeface="Tahoma"/>
                <a:sym typeface="Tahoma"/>
              </a:defRPr>
            </a:lvl1pPr>
            <a:lvl2pPr marL="914400" marR="0" lvl="1" indent="-228600" algn="r" rtl="1">
              <a:spcBef>
                <a:spcPts val="0"/>
              </a:spcBef>
              <a:spcAft>
                <a:spcPts val="0"/>
              </a:spcAft>
              <a:buSzPts val="1400"/>
              <a:buNone/>
              <a:defRPr sz="1200" b="0" i="0" u="none" strike="noStrike" cap="none">
                <a:solidFill>
                  <a:schemeClr val="dk1"/>
                </a:solidFill>
                <a:latin typeface="Tahoma"/>
                <a:ea typeface="Tahoma"/>
                <a:cs typeface="Tahoma"/>
                <a:sym typeface="Tahoma"/>
              </a:defRPr>
            </a:lvl2pPr>
            <a:lvl3pPr marL="1371600" marR="0" lvl="2" indent="-228600" algn="r" rtl="1">
              <a:spcBef>
                <a:spcPts val="0"/>
              </a:spcBef>
              <a:spcAft>
                <a:spcPts val="0"/>
              </a:spcAft>
              <a:buSzPts val="1400"/>
              <a:buNone/>
              <a:defRPr sz="1200" b="0" i="0" u="none" strike="noStrike" cap="none">
                <a:solidFill>
                  <a:schemeClr val="dk1"/>
                </a:solidFill>
                <a:latin typeface="Tahoma"/>
                <a:ea typeface="Tahoma"/>
                <a:cs typeface="Tahoma"/>
                <a:sym typeface="Tahoma"/>
              </a:defRPr>
            </a:lvl3pPr>
            <a:lvl4pPr marL="1828800" marR="0" lvl="3" indent="-228600" algn="r" rtl="1">
              <a:spcBef>
                <a:spcPts val="0"/>
              </a:spcBef>
              <a:spcAft>
                <a:spcPts val="0"/>
              </a:spcAft>
              <a:buSzPts val="1400"/>
              <a:buNone/>
              <a:defRPr sz="1200" b="0" i="0" u="none" strike="noStrike" cap="none">
                <a:solidFill>
                  <a:schemeClr val="dk1"/>
                </a:solidFill>
                <a:latin typeface="Tahoma"/>
                <a:ea typeface="Tahoma"/>
                <a:cs typeface="Tahoma"/>
                <a:sym typeface="Tahoma"/>
              </a:defRPr>
            </a:lvl4pPr>
            <a:lvl5pPr marL="2286000" marR="0" lvl="4" indent="-228600" algn="r" rtl="1">
              <a:spcBef>
                <a:spcPts val="0"/>
              </a:spcBef>
              <a:spcAft>
                <a:spcPts val="0"/>
              </a:spcAft>
              <a:buSzPts val="1400"/>
              <a:buNone/>
              <a:defRPr sz="1200" b="0" i="0" u="none" strike="noStrike" cap="none">
                <a:solidFill>
                  <a:schemeClr val="dk1"/>
                </a:solidFill>
                <a:latin typeface="Tahoma"/>
                <a:ea typeface="Tahoma"/>
                <a:cs typeface="Tahoma"/>
                <a:sym typeface="Tahoma"/>
              </a:defRPr>
            </a:lvl5pPr>
            <a:lvl6pPr marL="2743200" marR="0" lvl="5"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flipH="1">
            <a:off x="4026535" y="9722614"/>
            <a:ext cx="3079115" cy="513587"/>
          </a:xfrm>
          <a:prstGeom prst="rect">
            <a:avLst/>
          </a:prstGeom>
          <a:noFill/>
          <a:ln>
            <a:noFill/>
          </a:ln>
        </p:spPr>
        <p:txBody>
          <a:bodyPr spcFirstLastPara="1" wrap="square" lIns="99075" tIns="49525" rIns="99075" bIns="49525" anchor="b" anchorCtr="0">
            <a:noAutofit/>
          </a:bodyPr>
          <a:lstStyle>
            <a:lvl1pPr marR="0" lvl="0" algn="r" rtl="1">
              <a:spcBef>
                <a:spcPts val="0"/>
              </a:spcBef>
              <a:spcAft>
                <a:spcPts val="0"/>
              </a:spcAft>
              <a:buSzPts val="1400"/>
              <a:buNone/>
              <a:defRPr sz="1300" b="0" i="0" u="none" strike="noStrike" cap="none">
                <a:solidFill>
                  <a:schemeClr val="dk1"/>
                </a:solidFill>
                <a:latin typeface="Tahoma"/>
                <a:ea typeface="Tahoma"/>
                <a:cs typeface="Tahoma"/>
                <a:sym typeface="Tahoma"/>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flipH="1">
            <a:off x="1644" y="9722614"/>
            <a:ext cx="3079115" cy="513587"/>
          </a:xfrm>
          <a:prstGeom prst="rect">
            <a:avLst/>
          </a:prstGeom>
          <a:noFill/>
          <a:ln>
            <a:noFill/>
          </a:ln>
        </p:spPr>
        <p:txBody>
          <a:bodyPr spcFirstLastPara="1" wrap="square" lIns="99075" tIns="49525" rIns="99075" bIns="49525" anchor="b" anchorCtr="0">
            <a:noAutofit/>
          </a:bodyPr>
          <a:lstStyle/>
          <a:p>
            <a:pPr marL="0" marR="0" lvl="0" indent="0" algn="l" rtl="1">
              <a:spcBef>
                <a:spcPts val="0"/>
              </a:spcBef>
              <a:spcAft>
                <a:spcPts val="0"/>
              </a:spcAft>
              <a:buNone/>
            </a:pPr>
            <a:fld id="{00000000-1234-1234-1234-123412341234}" type="slidenum">
              <a:rPr lang="en-US" sz="1300" b="0" i="0" u="none" strike="noStrike" cap="none">
                <a:solidFill>
                  <a:schemeClr val="dk1"/>
                </a:solidFill>
                <a:latin typeface="Tahoma"/>
                <a:ea typeface="Tahoma"/>
                <a:cs typeface="Tahoma"/>
                <a:sym typeface="Tahoma"/>
              </a:rPr>
              <a:t>‹#›</a:t>
            </a:fld>
            <a:endParaRPr sz="1300" b="0" i="0" u="none" strike="noStrike" cap="none">
              <a:solidFill>
                <a:schemeClr val="dk1"/>
              </a:solidFill>
              <a:latin typeface="Tahoma"/>
              <a:ea typeface="Tahoma"/>
              <a:cs typeface="Tahoma"/>
              <a:sym typeface="Tahoma"/>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notes"/>
          <p:cNvSpPr txBox="1">
            <a:spLocks noGrp="1"/>
          </p:cNvSpPr>
          <p:nvPr>
            <p:ph type="body" idx="1"/>
          </p:nvPr>
        </p:nvSpPr>
        <p:spPr>
          <a:xfrm flipH="1">
            <a:off x="710565" y="4926171"/>
            <a:ext cx="5684520" cy="4030504"/>
          </a:xfrm>
          <a:prstGeom prst="rect">
            <a:avLst/>
          </a:prstGeom>
        </p:spPr>
        <p:txBody>
          <a:bodyPr spcFirstLastPara="1" wrap="square" lIns="99075" tIns="49525" rIns="99075" bIns="49525" anchor="t" anchorCtr="0">
            <a:noAutofit/>
          </a:bodyPr>
          <a:lstStyle/>
          <a:p>
            <a:pPr marL="0" lvl="0" indent="0" algn="l" rtl="0">
              <a:spcBef>
                <a:spcPts val="0"/>
              </a:spcBef>
              <a:spcAft>
                <a:spcPts val="0"/>
              </a:spcAft>
              <a:buNone/>
            </a:pPr>
            <a:endParaRPr/>
          </a:p>
        </p:txBody>
      </p:sp>
      <p:sp>
        <p:nvSpPr>
          <p:cNvPr id="289" name="Google Shape;289;p1:notes"/>
          <p:cNvSpPr>
            <a:spLocks noGrp="1" noRot="1" noChangeAspect="1"/>
          </p:cNvSpPr>
          <p:nvPr>
            <p:ph type="sldImg" idx="2"/>
          </p:nvPr>
        </p:nvSpPr>
        <p:spPr>
          <a:xfrm>
            <a:off x="1249363"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13:notes"/>
          <p:cNvSpPr>
            <a:spLocks noGrp="1" noRot="1" noChangeAspect="1"/>
          </p:cNvSpPr>
          <p:nvPr>
            <p:ph type="sldImg" idx="2"/>
          </p:nvPr>
        </p:nvSpPr>
        <p:spPr>
          <a:xfrm>
            <a:off x="1249363"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5" name="Google Shape;585;p13:notes"/>
          <p:cNvSpPr txBox="1">
            <a:spLocks noGrp="1"/>
          </p:cNvSpPr>
          <p:nvPr>
            <p:ph type="body" idx="1"/>
          </p:nvPr>
        </p:nvSpPr>
        <p:spPr>
          <a:xfrm flipH="1">
            <a:off x="710565" y="4926171"/>
            <a:ext cx="5684520" cy="4030504"/>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dirty="0">
              <a:latin typeface="+mn-lt"/>
              <a:ea typeface="Arial"/>
              <a:cs typeface="Arial"/>
              <a:sym typeface="Arial"/>
            </a:endParaRPr>
          </a:p>
        </p:txBody>
      </p:sp>
      <p:sp>
        <p:nvSpPr>
          <p:cNvPr id="586" name="Google Shape;586;p13:notes"/>
          <p:cNvSpPr txBox="1">
            <a:spLocks noGrp="1"/>
          </p:cNvSpPr>
          <p:nvPr>
            <p:ph type="sldNum" idx="12"/>
          </p:nvPr>
        </p:nvSpPr>
        <p:spPr>
          <a:xfrm flipH="1">
            <a:off x="1644" y="9722614"/>
            <a:ext cx="3079115" cy="513587"/>
          </a:xfrm>
          <a:prstGeom prst="rect">
            <a:avLst/>
          </a:prstGeom>
          <a:noFill/>
          <a:ln>
            <a:noFill/>
          </a:ln>
        </p:spPr>
        <p:txBody>
          <a:bodyPr spcFirstLastPara="1" wrap="square" lIns="99075" tIns="49525" rIns="99075" bIns="49525" anchor="b" anchorCtr="0">
            <a:noAutofit/>
          </a:bodyPr>
          <a:lstStyle/>
          <a:p>
            <a:pPr marL="0" lvl="0" indent="0" algn="l" rtl="1">
              <a:spcBef>
                <a:spcPts val="0"/>
              </a:spcBef>
              <a:spcAft>
                <a:spcPts val="0"/>
              </a:spcAft>
              <a:buNone/>
            </a:pPr>
            <a:fld id="{00000000-1234-1234-1234-123412341234}" type="slidenum">
              <a:rPr lang="en-US">
                <a:latin typeface="Tahoma"/>
                <a:ea typeface="Tahoma"/>
                <a:cs typeface="Tahoma"/>
                <a:sym typeface="Tahoma"/>
              </a:rPr>
              <a:t>10</a:t>
            </a:fld>
            <a:endParaRPr>
              <a:latin typeface="Tahoma"/>
              <a:ea typeface="Tahoma"/>
              <a:cs typeface="Tahoma"/>
              <a:sym typeface="Tahoma"/>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14:notes"/>
          <p:cNvSpPr>
            <a:spLocks noGrp="1" noRot="1" noChangeAspect="1"/>
          </p:cNvSpPr>
          <p:nvPr>
            <p:ph type="sldImg" idx="2"/>
          </p:nvPr>
        </p:nvSpPr>
        <p:spPr>
          <a:xfrm>
            <a:off x="1249363"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5" name="Google Shape;595;p14:notes"/>
          <p:cNvSpPr txBox="1">
            <a:spLocks noGrp="1"/>
          </p:cNvSpPr>
          <p:nvPr>
            <p:ph type="body" idx="1"/>
          </p:nvPr>
        </p:nvSpPr>
        <p:spPr>
          <a:xfrm flipH="1">
            <a:off x="710565" y="4926171"/>
            <a:ext cx="5684520" cy="4030504"/>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dirty="0">
              <a:latin typeface="Arial"/>
              <a:ea typeface="Arial"/>
              <a:cs typeface="Arial"/>
              <a:sym typeface="Arial"/>
            </a:endParaRPr>
          </a:p>
        </p:txBody>
      </p:sp>
      <p:sp>
        <p:nvSpPr>
          <p:cNvPr id="596" name="Google Shape;596;p14:notes"/>
          <p:cNvSpPr txBox="1">
            <a:spLocks noGrp="1"/>
          </p:cNvSpPr>
          <p:nvPr>
            <p:ph type="sldNum" idx="12"/>
          </p:nvPr>
        </p:nvSpPr>
        <p:spPr>
          <a:xfrm flipH="1">
            <a:off x="1644" y="9722614"/>
            <a:ext cx="3079115" cy="513587"/>
          </a:xfrm>
          <a:prstGeom prst="rect">
            <a:avLst/>
          </a:prstGeom>
          <a:noFill/>
          <a:ln>
            <a:noFill/>
          </a:ln>
        </p:spPr>
        <p:txBody>
          <a:bodyPr spcFirstLastPara="1" wrap="square" lIns="99075" tIns="49525" rIns="99075" bIns="49525" anchor="b" anchorCtr="0">
            <a:noAutofit/>
          </a:bodyPr>
          <a:lstStyle/>
          <a:p>
            <a:pPr marL="0" lvl="0" indent="0" algn="l" rtl="1">
              <a:spcBef>
                <a:spcPts val="0"/>
              </a:spcBef>
              <a:spcAft>
                <a:spcPts val="0"/>
              </a:spcAft>
              <a:buNone/>
            </a:pPr>
            <a:fld id="{00000000-1234-1234-1234-123412341234}" type="slidenum">
              <a:rPr lang="en-US">
                <a:latin typeface="Tahoma"/>
                <a:ea typeface="Tahoma"/>
                <a:cs typeface="Tahoma"/>
                <a:sym typeface="Tahoma"/>
              </a:rPr>
              <a:t>11</a:t>
            </a:fld>
            <a:endParaRPr>
              <a:latin typeface="Tahoma"/>
              <a:ea typeface="Tahoma"/>
              <a:cs typeface="Tahoma"/>
              <a:sym typeface="Tahom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15:notes"/>
          <p:cNvSpPr>
            <a:spLocks noGrp="1" noRot="1" noChangeAspect="1"/>
          </p:cNvSpPr>
          <p:nvPr>
            <p:ph type="sldImg" idx="2"/>
          </p:nvPr>
        </p:nvSpPr>
        <p:spPr>
          <a:xfrm>
            <a:off x="1249363"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6" name="Google Shape;606;p15:notes"/>
          <p:cNvSpPr txBox="1">
            <a:spLocks noGrp="1"/>
          </p:cNvSpPr>
          <p:nvPr>
            <p:ph type="body" idx="1"/>
          </p:nvPr>
        </p:nvSpPr>
        <p:spPr>
          <a:xfrm flipH="1">
            <a:off x="710565" y="4926171"/>
            <a:ext cx="5684520" cy="4030504"/>
          </a:xfrm>
          <a:prstGeom prst="rect">
            <a:avLst/>
          </a:prstGeom>
          <a:noFill/>
          <a:ln>
            <a:noFill/>
          </a:ln>
        </p:spPr>
        <p:txBody>
          <a:bodyPr spcFirstLastPara="1" wrap="square" lIns="99075" tIns="49525" rIns="99075" bIns="49525" anchor="t" anchorCtr="0">
            <a:noAutofit/>
          </a:bodyPr>
          <a:lstStyle/>
          <a:p>
            <a:pPr marL="0" lvl="0" indent="0" algn="l" rtl="0">
              <a:lnSpc>
                <a:spcPct val="107000"/>
              </a:lnSpc>
              <a:spcBef>
                <a:spcPts val="0"/>
              </a:spcBef>
              <a:spcAft>
                <a:spcPts val="0"/>
              </a:spcAft>
              <a:buClr>
                <a:schemeClr val="dk1"/>
              </a:buClr>
              <a:buSzPts val="1000"/>
              <a:buFont typeface="Noto Sans Symbols"/>
              <a:buNone/>
            </a:pPr>
            <a:endParaRPr dirty="0"/>
          </a:p>
        </p:txBody>
      </p:sp>
      <p:sp>
        <p:nvSpPr>
          <p:cNvPr id="607" name="Google Shape;607;p15:notes"/>
          <p:cNvSpPr txBox="1">
            <a:spLocks noGrp="1"/>
          </p:cNvSpPr>
          <p:nvPr>
            <p:ph type="sldNum" idx="12"/>
          </p:nvPr>
        </p:nvSpPr>
        <p:spPr>
          <a:xfrm flipH="1">
            <a:off x="1644" y="9722614"/>
            <a:ext cx="3079115" cy="513587"/>
          </a:xfrm>
          <a:prstGeom prst="rect">
            <a:avLst/>
          </a:prstGeom>
          <a:noFill/>
          <a:ln>
            <a:noFill/>
          </a:ln>
        </p:spPr>
        <p:txBody>
          <a:bodyPr spcFirstLastPara="1" wrap="square" lIns="99075" tIns="49525" rIns="99075" bIns="49525" anchor="b" anchorCtr="0">
            <a:noAutofit/>
          </a:bodyPr>
          <a:lstStyle/>
          <a:p>
            <a:pPr marL="0" lvl="0" indent="0" algn="l" rtl="1">
              <a:spcBef>
                <a:spcPts val="0"/>
              </a:spcBef>
              <a:spcAft>
                <a:spcPts val="0"/>
              </a:spcAft>
              <a:buNone/>
            </a:pPr>
            <a:fld id="{00000000-1234-1234-1234-123412341234}" type="slidenum">
              <a:rPr lang="en-US">
                <a:latin typeface="Tahoma"/>
                <a:ea typeface="Tahoma"/>
                <a:cs typeface="Tahoma"/>
                <a:sym typeface="Tahoma"/>
              </a:rPr>
              <a:t>12</a:t>
            </a:fld>
            <a:endParaRPr>
              <a:latin typeface="Tahoma"/>
              <a:ea typeface="Tahoma"/>
              <a:cs typeface="Tahoma"/>
              <a:sym typeface="Tahoma"/>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17:notes"/>
          <p:cNvSpPr>
            <a:spLocks noGrp="1" noRot="1" noChangeAspect="1"/>
          </p:cNvSpPr>
          <p:nvPr>
            <p:ph type="sldImg" idx="2"/>
          </p:nvPr>
        </p:nvSpPr>
        <p:spPr>
          <a:xfrm>
            <a:off x="1249363"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8" name="Google Shape;628;p17:notes"/>
          <p:cNvSpPr txBox="1">
            <a:spLocks noGrp="1"/>
          </p:cNvSpPr>
          <p:nvPr>
            <p:ph type="body" idx="1"/>
          </p:nvPr>
        </p:nvSpPr>
        <p:spPr>
          <a:xfrm flipH="1">
            <a:off x="710565" y="4926171"/>
            <a:ext cx="5684520" cy="4030504"/>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b="0" i="0">
              <a:solidFill>
                <a:srgbClr val="ECECEC"/>
              </a:solidFill>
              <a:latin typeface="Arial"/>
              <a:ea typeface="Arial"/>
              <a:cs typeface="Arial"/>
              <a:sym typeface="Arial"/>
            </a:endParaRPr>
          </a:p>
        </p:txBody>
      </p:sp>
      <p:sp>
        <p:nvSpPr>
          <p:cNvPr id="629" name="Google Shape;629;p17:notes"/>
          <p:cNvSpPr txBox="1">
            <a:spLocks noGrp="1"/>
          </p:cNvSpPr>
          <p:nvPr>
            <p:ph type="sldNum" idx="12"/>
          </p:nvPr>
        </p:nvSpPr>
        <p:spPr>
          <a:xfrm flipH="1">
            <a:off x="1644" y="9722614"/>
            <a:ext cx="3079115" cy="513587"/>
          </a:xfrm>
          <a:prstGeom prst="rect">
            <a:avLst/>
          </a:prstGeom>
          <a:noFill/>
          <a:ln>
            <a:noFill/>
          </a:ln>
        </p:spPr>
        <p:txBody>
          <a:bodyPr spcFirstLastPara="1" wrap="square" lIns="99075" tIns="49525" rIns="99075" bIns="49525" anchor="b" anchorCtr="0">
            <a:noAutofit/>
          </a:bodyPr>
          <a:lstStyle/>
          <a:p>
            <a:pPr marL="0" lvl="0" indent="0" algn="l" rtl="1">
              <a:spcBef>
                <a:spcPts val="0"/>
              </a:spcBef>
              <a:spcAft>
                <a:spcPts val="0"/>
              </a:spcAft>
              <a:buNone/>
            </a:pPr>
            <a:fld id="{00000000-1234-1234-1234-123412341234}" type="slidenum">
              <a:rPr lang="en-US">
                <a:latin typeface="Tahoma"/>
                <a:ea typeface="Tahoma"/>
                <a:cs typeface="Tahoma"/>
                <a:sym typeface="Tahoma"/>
              </a:rPr>
              <a:t>13</a:t>
            </a:fld>
            <a:endParaRPr>
              <a:latin typeface="Tahoma"/>
              <a:ea typeface="Tahoma"/>
              <a:cs typeface="Tahoma"/>
              <a:sym typeface="Tahoma"/>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p18:notes"/>
          <p:cNvSpPr>
            <a:spLocks noGrp="1" noRot="1" noChangeAspect="1"/>
          </p:cNvSpPr>
          <p:nvPr>
            <p:ph type="sldImg" idx="2"/>
          </p:nvPr>
        </p:nvSpPr>
        <p:spPr>
          <a:xfrm>
            <a:off x="1249363"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2" name="Google Shape;692;p18:notes"/>
          <p:cNvSpPr txBox="1">
            <a:spLocks noGrp="1"/>
          </p:cNvSpPr>
          <p:nvPr>
            <p:ph type="body" idx="1"/>
          </p:nvPr>
        </p:nvSpPr>
        <p:spPr>
          <a:xfrm flipH="1">
            <a:off x="710565" y="4926171"/>
            <a:ext cx="5684520" cy="4030504"/>
          </a:xfrm>
          <a:prstGeom prst="rect">
            <a:avLst/>
          </a:prstGeom>
          <a:noFill/>
          <a:ln>
            <a:noFill/>
          </a:ln>
        </p:spPr>
        <p:txBody>
          <a:bodyPr spcFirstLastPara="1" wrap="square" lIns="99075" tIns="49525" rIns="99075" bIns="49525" anchor="t" anchorCtr="0">
            <a:noAutofit/>
          </a:bodyPr>
          <a:lstStyle/>
          <a:p>
            <a:pPr marL="371601" lvl="0" indent="-308101" algn="l" rtl="0">
              <a:lnSpc>
                <a:spcPct val="107000"/>
              </a:lnSpc>
              <a:spcBef>
                <a:spcPts val="0"/>
              </a:spcBef>
              <a:spcAft>
                <a:spcPts val="0"/>
              </a:spcAft>
              <a:buClr>
                <a:schemeClr val="dk1"/>
              </a:buClr>
              <a:buSzPts val="1000"/>
              <a:buFont typeface="Noto Sans Symbols"/>
              <a:buNone/>
            </a:pPr>
            <a:endParaRPr>
              <a:latin typeface="Arial"/>
              <a:ea typeface="Arial"/>
              <a:cs typeface="Arial"/>
              <a:sym typeface="Arial"/>
            </a:endParaRPr>
          </a:p>
        </p:txBody>
      </p:sp>
      <p:sp>
        <p:nvSpPr>
          <p:cNvPr id="693" name="Google Shape;693;p18:notes"/>
          <p:cNvSpPr txBox="1">
            <a:spLocks noGrp="1"/>
          </p:cNvSpPr>
          <p:nvPr>
            <p:ph type="sldNum" idx="12"/>
          </p:nvPr>
        </p:nvSpPr>
        <p:spPr>
          <a:xfrm flipH="1">
            <a:off x="1644" y="9722614"/>
            <a:ext cx="3079115" cy="513587"/>
          </a:xfrm>
          <a:prstGeom prst="rect">
            <a:avLst/>
          </a:prstGeom>
          <a:noFill/>
          <a:ln>
            <a:noFill/>
          </a:ln>
        </p:spPr>
        <p:txBody>
          <a:bodyPr spcFirstLastPara="1" wrap="square" lIns="99075" tIns="49525" rIns="99075" bIns="49525" anchor="b" anchorCtr="0">
            <a:noAutofit/>
          </a:bodyPr>
          <a:lstStyle/>
          <a:p>
            <a:pPr marL="0" lvl="0" indent="0" algn="l" rtl="1">
              <a:spcBef>
                <a:spcPts val="0"/>
              </a:spcBef>
              <a:spcAft>
                <a:spcPts val="0"/>
              </a:spcAft>
              <a:buNone/>
            </a:pPr>
            <a:fld id="{00000000-1234-1234-1234-123412341234}" type="slidenum">
              <a:rPr lang="en-US">
                <a:latin typeface="Tahoma"/>
                <a:ea typeface="Tahoma"/>
                <a:cs typeface="Tahoma"/>
                <a:sym typeface="Tahoma"/>
              </a:rPr>
              <a:t>14</a:t>
            </a:fld>
            <a:endParaRPr>
              <a:latin typeface="Tahoma"/>
              <a:ea typeface="Tahoma"/>
              <a:cs typeface="Tahoma"/>
              <a:sym typeface="Tahom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p22:notes"/>
          <p:cNvSpPr>
            <a:spLocks noGrp="1" noRot="1" noChangeAspect="1"/>
          </p:cNvSpPr>
          <p:nvPr>
            <p:ph type="sldImg" idx="2"/>
          </p:nvPr>
        </p:nvSpPr>
        <p:spPr>
          <a:xfrm>
            <a:off x="1249363"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8" name="Google Shape;738;p22:notes"/>
          <p:cNvSpPr txBox="1">
            <a:spLocks noGrp="1"/>
          </p:cNvSpPr>
          <p:nvPr>
            <p:ph type="body" idx="1"/>
          </p:nvPr>
        </p:nvSpPr>
        <p:spPr>
          <a:xfrm flipH="1">
            <a:off x="710565" y="4926171"/>
            <a:ext cx="5684520" cy="4030504"/>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r>
              <a:rPr lang="en-US" b="1" i="0" dirty="0">
                <a:solidFill>
                  <a:srgbClr val="111111"/>
                </a:solidFill>
                <a:latin typeface="+mn-lt"/>
                <a:ea typeface="Roboto"/>
                <a:cs typeface="Roboto"/>
                <a:sym typeface="Roboto"/>
              </a:rPr>
              <a:t>Images Source:</a:t>
            </a:r>
            <a:endParaRPr dirty="0">
              <a:latin typeface="+mn-lt"/>
            </a:endParaRPr>
          </a:p>
          <a:p>
            <a:pPr marL="0" lvl="0" indent="0" algn="l" rtl="0">
              <a:spcBef>
                <a:spcPts val="0"/>
              </a:spcBef>
              <a:spcAft>
                <a:spcPts val="0"/>
              </a:spcAft>
              <a:buNone/>
            </a:pPr>
            <a:r>
              <a:rPr lang="en-US" dirty="0">
                <a:latin typeface="+mn-lt"/>
              </a:rPr>
              <a:t>https://ieeexplore.ieee.org/document/1511009</a:t>
            </a:r>
            <a:endParaRPr dirty="0">
              <a:latin typeface="+mn-lt"/>
            </a:endParaRPr>
          </a:p>
        </p:txBody>
      </p:sp>
      <p:sp>
        <p:nvSpPr>
          <p:cNvPr id="739" name="Google Shape;739;p22:notes"/>
          <p:cNvSpPr txBox="1">
            <a:spLocks noGrp="1"/>
          </p:cNvSpPr>
          <p:nvPr>
            <p:ph type="sldNum" idx="12"/>
          </p:nvPr>
        </p:nvSpPr>
        <p:spPr>
          <a:xfrm flipH="1">
            <a:off x="1644" y="9722614"/>
            <a:ext cx="3079115" cy="513587"/>
          </a:xfrm>
          <a:prstGeom prst="rect">
            <a:avLst/>
          </a:prstGeom>
          <a:noFill/>
          <a:ln>
            <a:noFill/>
          </a:ln>
        </p:spPr>
        <p:txBody>
          <a:bodyPr spcFirstLastPara="1" wrap="square" lIns="99075" tIns="49525" rIns="99075" bIns="49525" anchor="b" anchorCtr="0">
            <a:noAutofit/>
          </a:bodyPr>
          <a:lstStyle/>
          <a:p>
            <a:pPr marL="0" lvl="0" indent="0" algn="r" rtl="1">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p23:notes"/>
          <p:cNvSpPr>
            <a:spLocks noGrp="1" noRot="1" noChangeAspect="1"/>
          </p:cNvSpPr>
          <p:nvPr>
            <p:ph type="sldImg" idx="2"/>
          </p:nvPr>
        </p:nvSpPr>
        <p:spPr>
          <a:xfrm>
            <a:off x="1249363"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6" name="Google Shape;756;p23:notes"/>
          <p:cNvSpPr txBox="1">
            <a:spLocks noGrp="1"/>
          </p:cNvSpPr>
          <p:nvPr>
            <p:ph type="body" idx="1"/>
          </p:nvPr>
        </p:nvSpPr>
        <p:spPr>
          <a:xfrm flipH="1">
            <a:off x="710565" y="4926171"/>
            <a:ext cx="5684520" cy="4030504"/>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dirty="0">
              <a:latin typeface="+mn-lt"/>
            </a:endParaRPr>
          </a:p>
          <a:p>
            <a:pPr marL="0" lvl="0" indent="0" algn="l" rtl="0">
              <a:spcBef>
                <a:spcPts val="0"/>
              </a:spcBef>
              <a:spcAft>
                <a:spcPts val="0"/>
              </a:spcAft>
              <a:buNone/>
            </a:pPr>
            <a:r>
              <a:rPr lang="en-US" b="1" i="0" dirty="0">
                <a:solidFill>
                  <a:srgbClr val="111111"/>
                </a:solidFill>
                <a:latin typeface="+mn-lt"/>
                <a:ea typeface="Roboto"/>
                <a:cs typeface="Roboto"/>
                <a:sym typeface="Roboto"/>
              </a:rPr>
              <a:t>Images Source:</a:t>
            </a:r>
            <a:endParaRPr dirty="0">
              <a:latin typeface="+mn-lt"/>
            </a:endParaRPr>
          </a:p>
          <a:p>
            <a:pPr marL="0" lvl="0" indent="0" algn="l" rtl="0">
              <a:spcBef>
                <a:spcPts val="0"/>
              </a:spcBef>
              <a:spcAft>
                <a:spcPts val="0"/>
              </a:spcAft>
              <a:buNone/>
            </a:pPr>
            <a:r>
              <a:rPr lang="en-US" dirty="0">
                <a:latin typeface="+mn-lt"/>
              </a:rPr>
              <a:t>https://ieeexplore.ieee.org/document/1511009</a:t>
            </a:r>
            <a:endParaRPr dirty="0">
              <a:latin typeface="+mn-lt"/>
            </a:endParaRPr>
          </a:p>
          <a:p>
            <a:pPr marL="0" lvl="0" indent="0" algn="l" rtl="0">
              <a:spcBef>
                <a:spcPts val="0"/>
              </a:spcBef>
              <a:spcAft>
                <a:spcPts val="0"/>
              </a:spcAft>
              <a:buNone/>
            </a:pPr>
            <a:endParaRPr dirty="0">
              <a:latin typeface="+mn-lt"/>
            </a:endParaRPr>
          </a:p>
        </p:txBody>
      </p:sp>
      <p:sp>
        <p:nvSpPr>
          <p:cNvPr id="757" name="Google Shape;757;p23:notes"/>
          <p:cNvSpPr txBox="1">
            <a:spLocks noGrp="1"/>
          </p:cNvSpPr>
          <p:nvPr>
            <p:ph type="sldNum" idx="12"/>
          </p:nvPr>
        </p:nvSpPr>
        <p:spPr>
          <a:xfrm flipH="1">
            <a:off x="1644" y="9722614"/>
            <a:ext cx="3079115" cy="513587"/>
          </a:xfrm>
          <a:prstGeom prst="rect">
            <a:avLst/>
          </a:prstGeom>
          <a:noFill/>
          <a:ln>
            <a:noFill/>
          </a:ln>
        </p:spPr>
        <p:txBody>
          <a:bodyPr spcFirstLastPara="1" wrap="square" lIns="99075" tIns="49525" rIns="99075" bIns="49525" anchor="b" anchorCtr="0">
            <a:noAutofit/>
          </a:bodyPr>
          <a:lstStyle/>
          <a:p>
            <a:pPr marL="0" lvl="0" indent="0" algn="r" rtl="1">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24:notes"/>
          <p:cNvSpPr>
            <a:spLocks noGrp="1" noRot="1" noChangeAspect="1"/>
          </p:cNvSpPr>
          <p:nvPr>
            <p:ph type="sldImg" idx="2"/>
          </p:nvPr>
        </p:nvSpPr>
        <p:spPr>
          <a:xfrm>
            <a:off x="1249363"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4" name="Google Shape;774;p24:notes"/>
          <p:cNvSpPr txBox="1">
            <a:spLocks noGrp="1"/>
          </p:cNvSpPr>
          <p:nvPr>
            <p:ph type="body" idx="1"/>
          </p:nvPr>
        </p:nvSpPr>
        <p:spPr>
          <a:xfrm flipH="1">
            <a:off x="710565" y="4926171"/>
            <a:ext cx="5684520" cy="4030504"/>
          </a:xfrm>
          <a:prstGeom prst="rect">
            <a:avLst/>
          </a:prstGeom>
          <a:noFill/>
          <a:ln>
            <a:noFill/>
          </a:ln>
        </p:spPr>
        <p:txBody>
          <a:bodyPr spcFirstLastPara="1" wrap="square" lIns="99075" tIns="49525" rIns="99075" bIns="49525" anchor="t" anchorCtr="0">
            <a:noAutofit/>
          </a:bodyPr>
          <a:lstStyle/>
          <a:p>
            <a:pPr marL="81890" marR="110104" lvl="0" indent="0" algn="just" rtl="0">
              <a:lnSpc>
                <a:spcPct val="82000"/>
              </a:lnSpc>
              <a:spcBef>
                <a:spcPts val="0"/>
              </a:spcBef>
              <a:spcAft>
                <a:spcPts val="0"/>
              </a:spcAft>
              <a:buNone/>
            </a:pPr>
            <a:endParaRPr sz="2000" dirty="0">
              <a:latin typeface="+mn-lt"/>
              <a:ea typeface="Arial"/>
              <a:cs typeface="Arial"/>
              <a:sym typeface="Arial"/>
            </a:endParaRPr>
          </a:p>
          <a:p>
            <a:pPr marL="0" lvl="0" indent="0" algn="l" rtl="0">
              <a:spcBef>
                <a:spcPts val="0"/>
              </a:spcBef>
              <a:spcAft>
                <a:spcPts val="0"/>
              </a:spcAft>
              <a:buNone/>
            </a:pPr>
            <a:r>
              <a:rPr lang="en-US" b="1" i="0" dirty="0">
                <a:solidFill>
                  <a:srgbClr val="111111"/>
                </a:solidFill>
                <a:latin typeface="+mn-lt"/>
                <a:ea typeface="Roboto"/>
                <a:cs typeface="Roboto"/>
                <a:sym typeface="Roboto"/>
              </a:rPr>
              <a:t>Images Source:</a:t>
            </a:r>
            <a:endParaRPr dirty="0">
              <a:latin typeface="+mn-lt"/>
            </a:endParaRPr>
          </a:p>
          <a:p>
            <a:pPr marL="0" lvl="0" indent="0" algn="l" rtl="0">
              <a:spcBef>
                <a:spcPts val="0"/>
              </a:spcBef>
              <a:spcAft>
                <a:spcPts val="0"/>
              </a:spcAft>
              <a:buNone/>
            </a:pPr>
            <a:r>
              <a:rPr lang="en-US" dirty="0">
                <a:latin typeface="+mn-lt"/>
              </a:rPr>
              <a:t>https://ieeexplore.ieee.org/document/1511009</a:t>
            </a:r>
            <a:endParaRPr dirty="0">
              <a:latin typeface="+mn-lt"/>
            </a:endParaRPr>
          </a:p>
          <a:p>
            <a:pPr marL="0" lvl="0" indent="0" algn="l" rtl="0">
              <a:spcBef>
                <a:spcPts val="0"/>
              </a:spcBef>
              <a:spcAft>
                <a:spcPts val="0"/>
              </a:spcAft>
              <a:buNone/>
            </a:pPr>
            <a:endParaRPr dirty="0">
              <a:latin typeface="+mn-lt"/>
            </a:endParaRPr>
          </a:p>
        </p:txBody>
      </p:sp>
      <p:sp>
        <p:nvSpPr>
          <p:cNvPr id="775" name="Google Shape;775;p24:notes"/>
          <p:cNvSpPr txBox="1">
            <a:spLocks noGrp="1"/>
          </p:cNvSpPr>
          <p:nvPr>
            <p:ph type="sldNum" idx="12"/>
          </p:nvPr>
        </p:nvSpPr>
        <p:spPr>
          <a:xfrm flipH="1">
            <a:off x="1644" y="9722614"/>
            <a:ext cx="3079115" cy="513587"/>
          </a:xfrm>
          <a:prstGeom prst="rect">
            <a:avLst/>
          </a:prstGeom>
          <a:noFill/>
          <a:ln>
            <a:noFill/>
          </a:ln>
        </p:spPr>
        <p:txBody>
          <a:bodyPr spcFirstLastPara="1" wrap="square" lIns="99075" tIns="49525" rIns="99075" bIns="49525" anchor="b" anchorCtr="0">
            <a:noAutofit/>
          </a:bodyPr>
          <a:lstStyle/>
          <a:p>
            <a:pPr marL="0" lvl="0" indent="0" algn="r" rtl="1">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p25:notes"/>
          <p:cNvSpPr>
            <a:spLocks noGrp="1" noRot="1" noChangeAspect="1"/>
          </p:cNvSpPr>
          <p:nvPr>
            <p:ph type="sldImg" idx="2"/>
          </p:nvPr>
        </p:nvSpPr>
        <p:spPr>
          <a:xfrm>
            <a:off x="1249363"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2" name="Google Shape;792;p25:notes"/>
          <p:cNvSpPr txBox="1">
            <a:spLocks noGrp="1"/>
          </p:cNvSpPr>
          <p:nvPr>
            <p:ph type="body" idx="1"/>
          </p:nvPr>
        </p:nvSpPr>
        <p:spPr>
          <a:xfrm flipH="1">
            <a:off x="710565" y="4926171"/>
            <a:ext cx="5684520" cy="4030504"/>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b="0" i="0">
              <a:solidFill>
                <a:srgbClr val="ECECEC"/>
              </a:solidFill>
              <a:latin typeface="Arial"/>
              <a:ea typeface="Arial"/>
              <a:cs typeface="Arial"/>
              <a:sym typeface="Arial"/>
            </a:endParaRPr>
          </a:p>
        </p:txBody>
      </p:sp>
      <p:sp>
        <p:nvSpPr>
          <p:cNvPr id="793" name="Google Shape;793;p25:notes"/>
          <p:cNvSpPr txBox="1">
            <a:spLocks noGrp="1"/>
          </p:cNvSpPr>
          <p:nvPr>
            <p:ph type="sldNum" idx="12"/>
          </p:nvPr>
        </p:nvSpPr>
        <p:spPr>
          <a:xfrm flipH="1">
            <a:off x="1644" y="9722614"/>
            <a:ext cx="3079115" cy="513587"/>
          </a:xfrm>
          <a:prstGeom prst="rect">
            <a:avLst/>
          </a:prstGeom>
          <a:noFill/>
          <a:ln>
            <a:noFill/>
          </a:ln>
        </p:spPr>
        <p:txBody>
          <a:bodyPr spcFirstLastPara="1" wrap="square" lIns="99075" tIns="49525" rIns="99075" bIns="49525" anchor="b" anchorCtr="0">
            <a:noAutofit/>
          </a:bodyPr>
          <a:lstStyle/>
          <a:p>
            <a:pPr marL="0" lvl="0" indent="0" algn="l" rtl="1">
              <a:spcBef>
                <a:spcPts val="0"/>
              </a:spcBef>
              <a:spcAft>
                <a:spcPts val="0"/>
              </a:spcAft>
              <a:buNone/>
            </a:pPr>
            <a:fld id="{00000000-1234-1234-1234-123412341234}" type="slidenum">
              <a:rPr lang="en-US">
                <a:latin typeface="Tahoma"/>
                <a:ea typeface="Tahoma"/>
                <a:cs typeface="Tahoma"/>
                <a:sym typeface="Tahoma"/>
              </a:rPr>
              <a:t>18</a:t>
            </a:fld>
            <a:endParaRPr>
              <a:latin typeface="Tahoma"/>
              <a:ea typeface="Tahoma"/>
              <a:cs typeface="Tahoma"/>
              <a:sym typeface="Tahoma"/>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p26:notes"/>
          <p:cNvSpPr>
            <a:spLocks noGrp="1" noRot="1" noChangeAspect="1"/>
          </p:cNvSpPr>
          <p:nvPr>
            <p:ph type="sldImg" idx="2"/>
          </p:nvPr>
        </p:nvSpPr>
        <p:spPr>
          <a:xfrm>
            <a:off x="1249363"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5" name="Google Shape;805;p26:notes"/>
          <p:cNvSpPr txBox="1">
            <a:spLocks noGrp="1"/>
          </p:cNvSpPr>
          <p:nvPr>
            <p:ph type="body" idx="1"/>
          </p:nvPr>
        </p:nvSpPr>
        <p:spPr>
          <a:xfrm flipH="1">
            <a:off x="710565" y="4926171"/>
            <a:ext cx="5684520" cy="4030504"/>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b="0" i="0">
              <a:solidFill>
                <a:srgbClr val="ECECEC"/>
              </a:solidFill>
              <a:latin typeface="Arial"/>
              <a:ea typeface="Arial"/>
              <a:cs typeface="Arial"/>
              <a:sym typeface="Arial"/>
            </a:endParaRPr>
          </a:p>
        </p:txBody>
      </p:sp>
      <p:sp>
        <p:nvSpPr>
          <p:cNvPr id="806" name="Google Shape;806;p26:notes"/>
          <p:cNvSpPr txBox="1">
            <a:spLocks noGrp="1"/>
          </p:cNvSpPr>
          <p:nvPr>
            <p:ph type="sldNum" idx="12"/>
          </p:nvPr>
        </p:nvSpPr>
        <p:spPr>
          <a:xfrm flipH="1">
            <a:off x="1644" y="9722614"/>
            <a:ext cx="3079115" cy="513587"/>
          </a:xfrm>
          <a:prstGeom prst="rect">
            <a:avLst/>
          </a:prstGeom>
          <a:noFill/>
          <a:ln>
            <a:noFill/>
          </a:ln>
        </p:spPr>
        <p:txBody>
          <a:bodyPr spcFirstLastPara="1" wrap="square" lIns="99075" tIns="49525" rIns="99075" bIns="49525" anchor="b" anchorCtr="0">
            <a:noAutofit/>
          </a:bodyPr>
          <a:lstStyle/>
          <a:p>
            <a:pPr marL="0" lvl="0" indent="0" algn="l" rtl="1">
              <a:spcBef>
                <a:spcPts val="0"/>
              </a:spcBef>
              <a:spcAft>
                <a:spcPts val="0"/>
              </a:spcAft>
              <a:buNone/>
            </a:pPr>
            <a:fld id="{00000000-1234-1234-1234-123412341234}" type="slidenum">
              <a:rPr lang="en-US">
                <a:latin typeface="Tahoma"/>
                <a:ea typeface="Tahoma"/>
                <a:cs typeface="Tahoma"/>
                <a:sym typeface="Tahoma"/>
              </a:rPr>
              <a:t>19</a:t>
            </a:fld>
            <a:endParaRPr>
              <a:latin typeface="Tahoma"/>
              <a:ea typeface="Tahoma"/>
              <a:cs typeface="Tahoma"/>
              <a:sym typeface="Tahom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3:notes"/>
          <p:cNvSpPr>
            <a:spLocks noGrp="1" noRot="1" noChangeAspect="1"/>
          </p:cNvSpPr>
          <p:nvPr>
            <p:ph type="sldImg" idx="2"/>
          </p:nvPr>
        </p:nvSpPr>
        <p:spPr>
          <a:xfrm>
            <a:off x="1249363"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p3:notes"/>
          <p:cNvSpPr txBox="1">
            <a:spLocks noGrp="1"/>
          </p:cNvSpPr>
          <p:nvPr>
            <p:ph type="body" idx="1"/>
          </p:nvPr>
        </p:nvSpPr>
        <p:spPr>
          <a:xfrm flipH="1">
            <a:off x="710565" y="4926171"/>
            <a:ext cx="5684520" cy="4030504"/>
          </a:xfrm>
          <a:prstGeom prst="rect">
            <a:avLst/>
          </a:prstGeom>
          <a:noFill/>
          <a:ln>
            <a:noFill/>
          </a:ln>
        </p:spPr>
        <p:txBody>
          <a:bodyPr spcFirstLastPara="1" wrap="square" lIns="99075" tIns="49525" rIns="99075" bIns="49525" anchor="t" anchorCtr="0">
            <a:noAutofit/>
          </a:bodyPr>
          <a:lstStyle/>
          <a:p>
            <a:pPr marL="0" lvl="0" indent="0" algn="r" rtl="1">
              <a:spcBef>
                <a:spcPts val="0"/>
              </a:spcBef>
              <a:spcAft>
                <a:spcPts val="0"/>
              </a:spcAft>
              <a:buNone/>
            </a:pPr>
            <a:endParaRPr>
              <a:latin typeface="Tahoma"/>
              <a:ea typeface="Tahoma"/>
              <a:cs typeface="Tahoma"/>
              <a:sym typeface="Tahoma"/>
            </a:endParaRPr>
          </a:p>
        </p:txBody>
      </p:sp>
      <p:sp>
        <p:nvSpPr>
          <p:cNvPr id="392" name="Google Shape;392;p3:notes"/>
          <p:cNvSpPr txBox="1">
            <a:spLocks noGrp="1"/>
          </p:cNvSpPr>
          <p:nvPr>
            <p:ph type="sldNum" idx="12"/>
          </p:nvPr>
        </p:nvSpPr>
        <p:spPr>
          <a:xfrm flipH="1">
            <a:off x="1644" y="9722614"/>
            <a:ext cx="3079115" cy="513587"/>
          </a:xfrm>
          <a:prstGeom prst="rect">
            <a:avLst/>
          </a:prstGeom>
          <a:noFill/>
          <a:ln>
            <a:noFill/>
          </a:ln>
        </p:spPr>
        <p:txBody>
          <a:bodyPr spcFirstLastPara="1" wrap="square" lIns="99075" tIns="49525" rIns="99075" bIns="49525" anchor="b" anchorCtr="0">
            <a:noAutofit/>
          </a:bodyPr>
          <a:lstStyle/>
          <a:p>
            <a:pPr marL="0" lvl="0" indent="0" algn="l" rtl="1">
              <a:spcBef>
                <a:spcPts val="0"/>
              </a:spcBef>
              <a:spcAft>
                <a:spcPts val="0"/>
              </a:spcAft>
              <a:buNone/>
            </a:pPr>
            <a:fld id="{00000000-1234-1234-1234-123412341234}" type="slidenum">
              <a:rPr lang="en-US">
                <a:latin typeface="Tahoma"/>
                <a:ea typeface="Tahoma"/>
                <a:cs typeface="Tahoma"/>
                <a:sym typeface="Tahoma"/>
              </a:rPr>
              <a:t>2</a:t>
            </a:fld>
            <a:endParaRPr>
              <a:latin typeface="Tahoma"/>
              <a:ea typeface="Tahoma"/>
              <a:cs typeface="Tahoma"/>
              <a:sym typeface="Tahoma"/>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p27:notes"/>
          <p:cNvSpPr>
            <a:spLocks noGrp="1" noRot="1" noChangeAspect="1"/>
          </p:cNvSpPr>
          <p:nvPr>
            <p:ph type="sldImg" idx="2"/>
          </p:nvPr>
        </p:nvSpPr>
        <p:spPr>
          <a:xfrm>
            <a:off x="1249363"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4" name="Google Shape;824;p27:notes"/>
          <p:cNvSpPr txBox="1">
            <a:spLocks noGrp="1"/>
          </p:cNvSpPr>
          <p:nvPr>
            <p:ph type="body" idx="1"/>
          </p:nvPr>
        </p:nvSpPr>
        <p:spPr>
          <a:xfrm flipH="1">
            <a:off x="710565" y="4926171"/>
            <a:ext cx="5684520" cy="4030504"/>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b="0" i="0">
              <a:solidFill>
                <a:srgbClr val="ECECEC"/>
              </a:solidFill>
              <a:latin typeface="Arial"/>
              <a:ea typeface="Arial"/>
              <a:cs typeface="Arial"/>
              <a:sym typeface="Arial"/>
            </a:endParaRPr>
          </a:p>
        </p:txBody>
      </p:sp>
      <p:sp>
        <p:nvSpPr>
          <p:cNvPr id="825" name="Google Shape;825;p27:notes"/>
          <p:cNvSpPr txBox="1">
            <a:spLocks noGrp="1"/>
          </p:cNvSpPr>
          <p:nvPr>
            <p:ph type="sldNum" idx="12"/>
          </p:nvPr>
        </p:nvSpPr>
        <p:spPr>
          <a:xfrm flipH="1">
            <a:off x="1644" y="9722614"/>
            <a:ext cx="3079115" cy="513587"/>
          </a:xfrm>
          <a:prstGeom prst="rect">
            <a:avLst/>
          </a:prstGeom>
          <a:noFill/>
          <a:ln>
            <a:noFill/>
          </a:ln>
        </p:spPr>
        <p:txBody>
          <a:bodyPr spcFirstLastPara="1" wrap="square" lIns="99075" tIns="49525" rIns="99075" bIns="49525" anchor="b" anchorCtr="0">
            <a:noAutofit/>
          </a:bodyPr>
          <a:lstStyle/>
          <a:p>
            <a:pPr marL="0" lvl="0" indent="0" algn="l" rtl="1">
              <a:spcBef>
                <a:spcPts val="0"/>
              </a:spcBef>
              <a:spcAft>
                <a:spcPts val="0"/>
              </a:spcAft>
              <a:buNone/>
            </a:pPr>
            <a:fld id="{00000000-1234-1234-1234-123412341234}" type="slidenum">
              <a:rPr lang="en-US">
                <a:latin typeface="Tahoma"/>
                <a:ea typeface="Tahoma"/>
                <a:cs typeface="Tahoma"/>
                <a:sym typeface="Tahoma"/>
              </a:rPr>
              <a:t>20</a:t>
            </a:fld>
            <a:endParaRPr>
              <a:latin typeface="Tahoma"/>
              <a:ea typeface="Tahoma"/>
              <a:cs typeface="Tahoma"/>
              <a:sym typeface="Tahoma"/>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p30:notes"/>
          <p:cNvSpPr>
            <a:spLocks noGrp="1" noRot="1" noChangeAspect="1"/>
          </p:cNvSpPr>
          <p:nvPr>
            <p:ph type="sldImg" idx="2"/>
          </p:nvPr>
        </p:nvSpPr>
        <p:spPr>
          <a:xfrm>
            <a:off x="1249363"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0" name="Google Shape;890;p30:notes"/>
          <p:cNvSpPr txBox="1">
            <a:spLocks noGrp="1"/>
          </p:cNvSpPr>
          <p:nvPr>
            <p:ph type="body" idx="1"/>
          </p:nvPr>
        </p:nvSpPr>
        <p:spPr>
          <a:xfrm flipH="1">
            <a:off x="710565" y="4926171"/>
            <a:ext cx="5684520" cy="4030504"/>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b="0" i="0">
              <a:solidFill>
                <a:srgbClr val="ECECEC"/>
              </a:solidFill>
              <a:latin typeface="Arial"/>
              <a:ea typeface="Arial"/>
              <a:cs typeface="Arial"/>
              <a:sym typeface="Arial"/>
            </a:endParaRPr>
          </a:p>
        </p:txBody>
      </p:sp>
      <p:sp>
        <p:nvSpPr>
          <p:cNvPr id="891" name="Google Shape;891;p30:notes"/>
          <p:cNvSpPr txBox="1">
            <a:spLocks noGrp="1"/>
          </p:cNvSpPr>
          <p:nvPr>
            <p:ph type="sldNum" idx="12"/>
          </p:nvPr>
        </p:nvSpPr>
        <p:spPr>
          <a:xfrm flipH="1">
            <a:off x="1644" y="9722614"/>
            <a:ext cx="3079115" cy="513587"/>
          </a:xfrm>
          <a:prstGeom prst="rect">
            <a:avLst/>
          </a:prstGeom>
          <a:noFill/>
          <a:ln>
            <a:noFill/>
          </a:ln>
        </p:spPr>
        <p:txBody>
          <a:bodyPr spcFirstLastPara="1" wrap="square" lIns="99075" tIns="49525" rIns="99075" bIns="49525" anchor="b" anchorCtr="0">
            <a:noAutofit/>
          </a:bodyPr>
          <a:lstStyle/>
          <a:p>
            <a:pPr marL="0" lvl="0" indent="0" algn="l" rtl="1">
              <a:spcBef>
                <a:spcPts val="0"/>
              </a:spcBef>
              <a:spcAft>
                <a:spcPts val="0"/>
              </a:spcAft>
              <a:buNone/>
            </a:pPr>
            <a:fld id="{00000000-1234-1234-1234-123412341234}" type="slidenum">
              <a:rPr lang="en-US">
                <a:latin typeface="Tahoma"/>
                <a:ea typeface="Tahoma"/>
                <a:cs typeface="Tahoma"/>
                <a:sym typeface="Tahoma"/>
              </a:rPr>
              <a:t>21</a:t>
            </a:fld>
            <a:endParaRPr>
              <a:latin typeface="Tahoma"/>
              <a:ea typeface="Tahoma"/>
              <a:cs typeface="Tahoma"/>
              <a:sym typeface="Tahoma"/>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p35:notes"/>
          <p:cNvSpPr>
            <a:spLocks noGrp="1" noRot="1" noChangeAspect="1"/>
          </p:cNvSpPr>
          <p:nvPr>
            <p:ph type="sldImg" idx="2"/>
          </p:nvPr>
        </p:nvSpPr>
        <p:spPr>
          <a:xfrm>
            <a:off x="1249363"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5" name="Google Shape;975;p35:notes"/>
          <p:cNvSpPr txBox="1">
            <a:spLocks noGrp="1"/>
          </p:cNvSpPr>
          <p:nvPr>
            <p:ph type="body" idx="1"/>
          </p:nvPr>
        </p:nvSpPr>
        <p:spPr>
          <a:xfrm flipH="1">
            <a:off x="710565" y="4926171"/>
            <a:ext cx="5684520" cy="4030504"/>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dirty="0">
              <a:latin typeface="+mn-lt"/>
            </a:endParaRPr>
          </a:p>
          <a:p>
            <a:pPr marL="0" lvl="0" indent="0" algn="l" rtl="0">
              <a:spcBef>
                <a:spcPts val="0"/>
              </a:spcBef>
              <a:spcAft>
                <a:spcPts val="0"/>
              </a:spcAft>
              <a:buNone/>
            </a:pPr>
            <a:r>
              <a:rPr lang="en-US" b="1" i="0" dirty="0">
                <a:solidFill>
                  <a:srgbClr val="111111"/>
                </a:solidFill>
                <a:latin typeface="+mn-lt"/>
                <a:ea typeface="Roboto"/>
                <a:cs typeface="Roboto"/>
                <a:sym typeface="Roboto"/>
              </a:rPr>
              <a:t>Images Source:</a:t>
            </a:r>
            <a:endParaRPr dirty="0">
              <a:latin typeface="+mn-lt"/>
            </a:endParaRPr>
          </a:p>
          <a:p>
            <a:pPr marL="0" lvl="0" indent="0" algn="l" rtl="0">
              <a:spcBef>
                <a:spcPts val="0"/>
              </a:spcBef>
              <a:spcAft>
                <a:spcPts val="0"/>
              </a:spcAft>
              <a:buNone/>
            </a:pPr>
            <a:r>
              <a:rPr lang="en-US" dirty="0">
                <a:latin typeface="+mn-lt"/>
              </a:rPr>
              <a:t>EM Algorithm</a:t>
            </a:r>
            <a:endParaRPr dirty="0">
              <a:latin typeface="+mn-lt"/>
            </a:endParaRPr>
          </a:p>
          <a:p>
            <a:pPr marL="0" lvl="0" indent="0" algn="l" rtl="0">
              <a:spcBef>
                <a:spcPts val="0"/>
              </a:spcBef>
              <a:spcAft>
                <a:spcPts val="0"/>
              </a:spcAft>
              <a:buNone/>
            </a:pPr>
            <a:endParaRPr dirty="0">
              <a:latin typeface="+mn-lt"/>
            </a:endParaRPr>
          </a:p>
        </p:txBody>
      </p:sp>
      <p:sp>
        <p:nvSpPr>
          <p:cNvPr id="976" name="Google Shape;976;p35:notes"/>
          <p:cNvSpPr txBox="1">
            <a:spLocks noGrp="1"/>
          </p:cNvSpPr>
          <p:nvPr>
            <p:ph type="sldNum" idx="12"/>
          </p:nvPr>
        </p:nvSpPr>
        <p:spPr>
          <a:xfrm flipH="1">
            <a:off x="1644" y="9722614"/>
            <a:ext cx="3079115" cy="513587"/>
          </a:xfrm>
          <a:prstGeom prst="rect">
            <a:avLst/>
          </a:prstGeom>
          <a:noFill/>
          <a:ln>
            <a:noFill/>
          </a:ln>
        </p:spPr>
        <p:txBody>
          <a:bodyPr spcFirstLastPara="1" wrap="square" lIns="99075" tIns="49525" rIns="99075" bIns="49525" anchor="b" anchorCtr="0">
            <a:noAutofit/>
          </a:bodyPr>
          <a:lstStyle/>
          <a:p>
            <a:pPr marL="0" lvl="0" indent="0" algn="r" rtl="1">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D72C2855-369A-5329-A32A-BF240CC95889}"/>
            </a:ext>
          </a:extLst>
        </p:cNvPr>
        <p:cNvGrpSpPr/>
        <p:nvPr/>
      </p:nvGrpSpPr>
      <p:grpSpPr>
        <a:xfrm>
          <a:off x="0" y="0"/>
          <a:ext cx="0" cy="0"/>
          <a:chOff x="0" y="0"/>
          <a:chExt cx="0" cy="0"/>
        </a:xfrm>
      </p:grpSpPr>
      <p:sp>
        <p:nvSpPr>
          <p:cNvPr id="974" name="Google Shape;974;p35:notes">
            <a:extLst>
              <a:ext uri="{FF2B5EF4-FFF2-40B4-BE49-F238E27FC236}">
                <a16:creationId xmlns:a16="http://schemas.microsoft.com/office/drawing/2014/main" id="{A258C98C-0FCF-C96E-4BDA-EBEF38E37B19}"/>
              </a:ext>
            </a:extLst>
          </p:cNvPr>
          <p:cNvSpPr>
            <a:spLocks noGrp="1" noRot="1" noChangeAspect="1"/>
          </p:cNvSpPr>
          <p:nvPr>
            <p:ph type="sldImg" idx="2"/>
          </p:nvPr>
        </p:nvSpPr>
        <p:spPr>
          <a:xfrm>
            <a:off x="1249363"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5" name="Google Shape;975;p35:notes">
            <a:extLst>
              <a:ext uri="{FF2B5EF4-FFF2-40B4-BE49-F238E27FC236}">
                <a16:creationId xmlns:a16="http://schemas.microsoft.com/office/drawing/2014/main" id="{BA1DD921-4499-F49B-665A-F985A64C7F6B}"/>
              </a:ext>
            </a:extLst>
          </p:cNvPr>
          <p:cNvSpPr txBox="1">
            <a:spLocks noGrp="1"/>
          </p:cNvSpPr>
          <p:nvPr>
            <p:ph type="body" idx="1"/>
          </p:nvPr>
        </p:nvSpPr>
        <p:spPr>
          <a:xfrm flipH="1">
            <a:off x="710565" y="4926171"/>
            <a:ext cx="5684520" cy="4030504"/>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dirty="0">
              <a:latin typeface="+mn-lt"/>
            </a:endParaRPr>
          </a:p>
          <a:p>
            <a:pPr marL="0" lvl="0" indent="0" algn="l" rtl="0">
              <a:spcBef>
                <a:spcPts val="0"/>
              </a:spcBef>
              <a:spcAft>
                <a:spcPts val="0"/>
              </a:spcAft>
              <a:buNone/>
            </a:pPr>
            <a:r>
              <a:rPr lang="en-US" b="1" i="0" dirty="0">
                <a:solidFill>
                  <a:srgbClr val="111111"/>
                </a:solidFill>
                <a:latin typeface="+mn-lt"/>
                <a:ea typeface="Roboto"/>
                <a:cs typeface="Roboto"/>
                <a:sym typeface="Roboto"/>
              </a:rPr>
              <a:t>Images Source:</a:t>
            </a:r>
            <a:endParaRPr dirty="0">
              <a:latin typeface="+mn-lt"/>
            </a:endParaRPr>
          </a:p>
          <a:p>
            <a:pPr marL="0" lvl="0" indent="0" algn="l" rtl="0">
              <a:spcBef>
                <a:spcPts val="0"/>
              </a:spcBef>
              <a:spcAft>
                <a:spcPts val="0"/>
              </a:spcAft>
              <a:buNone/>
            </a:pPr>
            <a:r>
              <a:rPr lang="en-US" dirty="0">
                <a:latin typeface="+mn-lt"/>
              </a:rPr>
              <a:t>https://ieeexplore.ieee.org/document/1511009</a:t>
            </a:r>
            <a:endParaRPr dirty="0">
              <a:latin typeface="+mn-lt"/>
            </a:endParaRPr>
          </a:p>
          <a:p>
            <a:pPr marL="0" lvl="0" indent="0" algn="l" rtl="0">
              <a:spcBef>
                <a:spcPts val="0"/>
              </a:spcBef>
              <a:spcAft>
                <a:spcPts val="0"/>
              </a:spcAft>
              <a:buNone/>
            </a:pPr>
            <a:endParaRPr dirty="0">
              <a:latin typeface="+mn-lt"/>
            </a:endParaRPr>
          </a:p>
        </p:txBody>
      </p:sp>
      <p:sp>
        <p:nvSpPr>
          <p:cNvPr id="976" name="Google Shape;976;p35:notes">
            <a:extLst>
              <a:ext uri="{FF2B5EF4-FFF2-40B4-BE49-F238E27FC236}">
                <a16:creationId xmlns:a16="http://schemas.microsoft.com/office/drawing/2014/main" id="{74247B53-0E3D-710C-A906-FF84AFAF2B4F}"/>
              </a:ext>
            </a:extLst>
          </p:cNvPr>
          <p:cNvSpPr txBox="1">
            <a:spLocks noGrp="1"/>
          </p:cNvSpPr>
          <p:nvPr>
            <p:ph type="sldNum" idx="12"/>
          </p:nvPr>
        </p:nvSpPr>
        <p:spPr>
          <a:xfrm flipH="1">
            <a:off x="1644" y="9722614"/>
            <a:ext cx="3079115" cy="513587"/>
          </a:xfrm>
          <a:prstGeom prst="rect">
            <a:avLst/>
          </a:prstGeom>
          <a:noFill/>
          <a:ln>
            <a:noFill/>
          </a:ln>
        </p:spPr>
        <p:txBody>
          <a:bodyPr spcFirstLastPara="1" wrap="square" lIns="99075" tIns="49525" rIns="99075" bIns="49525" anchor="b" anchorCtr="0">
            <a:noAutofit/>
          </a:bodyPr>
          <a:lstStyle/>
          <a:p>
            <a:pPr marL="0" lvl="0" indent="0" algn="r" rtl="1">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33571779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p37:notes"/>
          <p:cNvSpPr>
            <a:spLocks noGrp="1" noRot="1" noChangeAspect="1"/>
          </p:cNvSpPr>
          <p:nvPr>
            <p:ph type="sldImg" idx="2"/>
          </p:nvPr>
        </p:nvSpPr>
        <p:spPr>
          <a:xfrm>
            <a:off x="1249363"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5" name="Google Shape;1005;p37:notes"/>
          <p:cNvSpPr txBox="1">
            <a:spLocks noGrp="1"/>
          </p:cNvSpPr>
          <p:nvPr>
            <p:ph type="body" idx="1"/>
          </p:nvPr>
        </p:nvSpPr>
        <p:spPr>
          <a:xfrm flipH="1">
            <a:off x="710565" y="4926171"/>
            <a:ext cx="5684520" cy="4030504"/>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r>
              <a:rPr lang="en-US" b="1" i="0" dirty="0">
                <a:solidFill>
                  <a:srgbClr val="111111"/>
                </a:solidFill>
                <a:latin typeface="+mn-lt"/>
                <a:ea typeface="Roboto"/>
                <a:cs typeface="Roboto"/>
                <a:sym typeface="Roboto"/>
              </a:rPr>
              <a:t>Images Source:</a:t>
            </a:r>
            <a:endParaRPr dirty="0">
              <a:latin typeface="+mn-lt"/>
            </a:endParaRPr>
          </a:p>
          <a:p>
            <a:pPr marL="0" lvl="0" indent="0" algn="l" rtl="0">
              <a:spcBef>
                <a:spcPts val="0"/>
              </a:spcBef>
              <a:spcAft>
                <a:spcPts val="0"/>
              </a:spcAft>
              <a:buNone/>
            </a:pPr>
            <a:r>
              <a:rPr lang="en-US" dirty="0">
                <a:latin typeface="+mn-lt"/>
              </a:rPr>
              <a:t>https://ieeexplore.ieee.org/document/1511009</a:t>
            </a:r>
            <a:endParaRPr dirty="0">
              <a:latin typeface="+mn-lt"/>
            </a:endParaRPr>
          </a:p>
          <a:p>
            <a:pPr marL="0" lvl="0" indent="0" algn="l" rtl="0">
              <a:spcBef>
                <a:spcPts val="0"/>
              </a:spcBef>
              <a:spcAft>
                <a:spcPts val="0"/>
              </a:spcAft>
              <a:buNone/>
            </a:pPr>
            <a:endParaRPr dirty="0">
              <a:latin typeface="+mn-lt"/>
            </a:endParaRPr>
          </a:p>
        </p:txBody>
      </p:sp>
      <p:sp>
        <p:nvSpPr>
          <p:cNvPr id="1006" name="Google Shape;1006;p37:notes"/>
          <p:cNvSpPr txBox="1">
            <a:spLocks noGrp="1"/>
          </p:cNvSpPr>
          <p:nvPr>
            <p:ph type="sldNum" idx="12"/>
          </p:nvPr>
        </p:nvSpPr>
        <p:spPr>
          <a:xfrm flipH="1">
            <a:off x="1644" y="9722614"/>
            <a:ext cx="3079115" cy="513587"/>
          </a:xfrm>
          <a:prstGeom prst="rect">
            <a:avLst/>
          </a:prstGeom>
          <a:noFill/>
          <a:ln>
            <a:noFill/>
          </a:ln>
        </p:spPr>
        <p:txBody>
          <a:bodyPr spcFirstLastPara="1" wrap="square" lIns="99075" tIns="49525" rIns="99075" bIns="49525" anchor="b" anchorCtr="0">
            <a:noAutofit/>
          </a:bodyPr>
          <a:lstStyle/>
          <a:p>
            <a:pPr marL="0" lvl="0" indent="0" algn="r" rtl="1">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p34:notes"/>
          <p:cNvSpPr>
            <a:spLocks noGrp="1" noRot="1" noChangeAspect="1"/>
          </p:cNvSpPr>
          <p:nvPr>
            <p:ph type="sldImg" idx="2"/>
          </p:nvPr>
        </p:nvSpPr>
        <p:spPr>
          <a:xfrm>
            <a:off x="1249363"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5" name="Google Shape;965;p34:notes"/>
          <p:cNvSpPr txBox="1">
            <a:spLocks noGrp="1"/>
          </p:cNvSpPr>
          <p:nvPr>
            <p:ph type="body" idx="1"/>
          </p:nvPr>
        </p:nvSpPr>
        <p:spPr>
          <a:xfrm flipH="1">
            <a:off x="710565" y="4926171"/>
            <a:ext cx="5684520" cy="4030504"/>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dirty="0">
              <a:latin typeface="+mn-lt"/>
            </a:endParaRPr>
          </a:p>
        </p:txBody>
      </p:sp>
      <p:sp>
        <p:nvSpPr>
          <p:cNvPr id="966" name="Google Shape;966;p34:notes"/>
          <p:cNvSpPr txBox="1">
            <a:spLocks noGrp="1"/>
          </p:cNvSpPr>
          <p:nvPr>
            <p:ph type="sldNum" idx="12"/>
          </p:nvPr>
        </p:nvSpPr>
        <p:spPr>
          <a:xfrm flipH="1">
            <a:off x="1644" y="9722614"/>
            <a:ext cx="3079115" cy="513587"/>
          </a:xfrm>
          <a:prstGeom prst="rect">
            <a:avLst/>
          </a:prstGeom>
          <a:noFill/>
          <a:ln>
            <a:noFill/>
          </a:ln>
        </p:spPr>
        <p:txBody>
          <a:bodyPr spcFirstLastPara="1" wrap="square" lIns="99075" tIns="49525" rIns="99075" bIns="49525" anchor="b" anchorCtr="0">
            <a:noAutofit/>
          </a:bodyPr>
          <a:lstStyle/>
          <a:p>
            <a:pPr marL="0" lvl="0" indent="0" algn="l" rtl="1">
              <a:spcBef>
                <a:spcPts val="0"/>
              </a:spcBef>
              <a:spcAft>
                <a:spcPts val="0"/>
              </a:spcAft>
              <a:buNone/>
            </a:pPr>
            <a:fld id="{00000000-1234-1234-1234-123412341234}" type="slidenum">
              <a:rPr lang="en-US">
                <a:latin typeface="Tahoma"/>
                <a:ea typeface="Tahoma"/>
                <a:cs typeface="Tahoma"/>
                <a:sym typeface="Tahoma"/>
              </a:rPr>
              <a:t>25</a:t>
            </a:fld>
            <a:endParaRPr>
              <a:latin typeface="Tahoma"/>
              <a:ea typeface="Tahoma"/>
              <a:cs typeface="Tahoma"/>
              <a:sym typeface="Tahoma"/>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a:extLst>
            <a:ext uri="{FF2B5EF4-FFF2-40B4-BE49-F238E27FC236}">
              <a16:creationId xmlns:a16="http://schemas.microsoft.com/office/drawing/2014/main" id="{67E5BA5D-D79F-0E45-3BA5-0AB0A04D70FF}"/>
            </a:ext>
          </a:extLst>
        </p:cNvPr>
        <p:cNvGrpSpPr/>
        <p:nvPr/>
      </p:nvGrpSpPr>
      <p:grpSpPr>
        <a:xfrm>
          <a:off x="0" y="0"/>
          <a:ext cx="0" cy="0"/>
          <a:chOff x="0" y="0"/>
          <a:chExt cx="0" cy="0"/>
        </a:xfrm>
      </p:grpSpPr>
      <p:sp>
        <p:nvSpPr>
          <p:cNvPr id="964" name="Google Shape;964;p34:notes">
            <a:extLst>
              <a:ext uri="{FF2B5EF4-FFF2-40B4-BE49-F238E27FC236}">
                <a16:creationId xmlns:a16="http://schemas.microsoft.com/office/drawing/2014/main" id="{8F496BCF-B734-5BB4-AEF1-287F1810F617}"/>
              </a:ext>
            </a:extLst>
          </p:cNvPr>
          <p:cNvSpPr>
            <a:spLocks noGrp="1" noRot="1" noChangeAspect="1"/>
          </p:cNvSpPr>
          <p:nvPr>
            <p:ph type="sldImg" idx="2"/>
          </p:nvPr>
        </p:nvSpPr>
        <p:spPr>
          <a:xfrm>
            <a:off x="1249363"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5" name="Google Shape;965;p34:notes">
            <a:extLst>
              <a:ext uri="{FF2B5EF4-FFF2-40B4-BE49-F238E27FC236}">
                <a16:creationId xmlns:a16="http://schemas.microsoft.com/office/drawing/2014/main" id="{D50FFBD1-B814-C576-FF5B-CC647073E3CA}"/>
              </a:ext>
            </a:extLst>
          </p:cNvPr>
          <p:cNvSpPr txBox="1">
            <a:spLocks noGrp="1"/>
          </p:cNvSpPr>
          <p:nvPr>
            <p:ph type="body" idx="1"/>
          </p:nvPr>
        </p:nvSpPr>
        <p:spPr>
          <a:xfrm flipH="1">
            <a:off x="710565" y="4926171"/>
            <a:ext cx="5684520" cy="4030504"/>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dirty="0">
              <a:latin typeface="+mn-lt"/>
            </a:endParaRPr>
          </a:p>
        </p:txBody>
      </p:sp>
      <p:sp>
        <p:nvSpPr>
          <p:cNvPr id="966" name="Google Shape;966;p34:notes">
            <a:extLst>
              <a:ext uri="{FF2B5EF4-FFF2-40B4-BE49-F238E27FC236}">
                <a16:creationId xmlns:a16="http://schemas.microsoft.com/office/drawing/2014/main" id="{DEE6B6F1-A540-5DB4-D990-892D1087892B}"/>
              </a:ext>
            </a:extLst>
          </p:cNvPr>
          <p:cNvSpPr txBox="1">
            <a:spLocks noGrp="1"/>
          </p:cNvSpPr>
          <p:nvPr>
            <p:ph type="sldNum" idx="12"/>
          </p:nvPr>
        </p:nvSpPr>
        <p:spPr>
          <a:xfrm flipH="1">
            <a:off x="1644" y="9722614"/>
            <a:ext cx="3079115" cy="513587"/>
          </a:xfrm>
          <a:prstGeom prst="rect">
            <a:avLst/>
          </a:prstGeom>
          <a:noFill/>
          <a:ln>
            <a:noFill/>
          </a:ln>
        </p:spPr>
        <p:txBody>
          <a:bodyPr spcFirstLastPara="1" wrap="square" lIns="99075" tIns="49525" rIns="99075" bIns="49525" anchor="b" anchorCtr="0">
            <a:noAutofit/>
          </a:bodyPr>
          <a:lstStyle/>
          <a:p>
            <a:pPr marL="0" lvl="0" indent="0" algn="l" rtl="1">
              <a:spcBef>
                <a:spcPts val="0"/>
              </a:spcBef>
              <a:spcAft>
                <a:spcPts val="0"/>
              </a:spcAft>
              <a:buNone/>
            </a:pPr>
            <a:fld id="{00000000-1234-1234-1234-123412341234}" type="slidenum">
              <a:rPr lang="en-US">
                <a:latin typeface="Tahoma"/>
                <a:ea typeface="Tahoma"/>
                <a:cs typeface="Tahoma"/>
                <a:sym typeface="Tahoma"/>
              </a:rPr>
              <a:t>26</a:t>
            </a:fld>
            <a:endParaRPr>
              <a:latin typeface="Tahoma"/>
              <a:ea typeface="Tahoma"/>
              <a:cs typeface="Tahoma"/>
              <a:sym typeface="Tahoma"/>
            </a:endParaRPr>
          </a:p>
        </p:txBody>
      </p:sp>
    </p:spTree>
    <p:extLst>
      <p:ext uri="{BB962C8B-B14F-4D97-AF65-F5344CB8AC3E}">
        <p14:creationId xmlns:p14="http://schemas.microsoft.com/office/powerpoint/2010/main" val="3144695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g31c957aa648_1_0:notes"/>
          <p:cNvSpPr>
            <a:spLocks noGrp="1" noRot="1" noChangeAspect="1"/>
          </p:cNvSpPr>
          <p:nvPr>
            <p:ph type="sldImg" idx="2"/>
          </p:nvPr>
        </p:nvSpPr>
        <p:spPr>
          <a:xfrm>
            <a:off x="1249363"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6" name="Google Shape;1136;g31c957aa648_1_0:notes"/>
          <p:cNvSpPr txBox="1">
            <a:spLocks noGrp="1"/>
          </p:cNvSpPr>
          <p:nvPr>
            <p:ph type="body" idx="1"/>
          </p:nvPr>
        </p:nvSpPr>
        <p:spPr>
          <a:xfrm flipH="1">
            <a:off x="710685" y="4926171"/>
            <a:ext cx="5684400" cy="4030500"/>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a:latin typeface="Tahoma"/>
              <a:ea typeface="Tahoma"/>
              <a:cs typeface="Tahoma"/>
              <a:sym typeface="Tahoma"/>
            </a:endParaRPr>
          </a:p>
        </p:txBody>
      </p:sp>
      <p:sp>
        <p:nvSpPr>
          <p:cNvPr id="1137" name="Google Shape;1137;g31c957aa648_1_0:notes"/>
          <p:cNvSpPr txBox="1">
            <a:spLocks noGrp="1"/>
          </p:cNvSpPr>
          <p:nvPr>
            <p:ph type="sldNum" idx="12"/>
          </p:nvPr>
        </p:nvSpPr>
        <p:spPr>
          <a:xfrm flipH="1">
            <a:off x="1559" y="9722614"/>
            <a:ext cx="3079200" cy="513600"/>
          </a:xfrm>
          <a:prstGeom prst="rect">
            <a:avLst/>
          </a:prstGeom>
          <a:noFill/>
          <a:ln>
            <a:noFill/>
          </a:ln>
        </p:spPr>
        <p:txBody>
          <a:bodyPr spcFirstLastPara="1" wrap="square" lIns="99075" tIns="49525" rIns="99075" bIns="49525" anchor="b" anchorCtr="0">
            <a:noAutofit/>
          </a:bodyPr>
          <a:lstStyle/>
          <a:p>
            <a:pPr marL="0" lvl="0" indent="0" algn="l" rtl="1">
              <a:spcBef>
                <a:spcPts val="0"/>
              </a:spcBef>
              <a:spcAft>
                <a:spcPts val="0"/>
              </a:spcAft>
              <a:buNone/>
            </a:pPr>
            <a:fld id="{00000000-1234-1234-1234-123412341234}" type="slidenum">
              <a:rPr lang="en-US">
                <a:latin typeface="Tahoma"/>
                <a:ea typeface="Tahoma"/>
                <a:cs typeface="Tahoma"/>
                <a:sym typeface="Tahoma"/>
              </a:rPr>
              <a:t>27</a:t>
            </a:fld>
            <a:endParaRPr>
              <a:latin typeface="Tahoma"/>
              <a:ea typeface="Tahoma"/>
              <a:cs typeface="Tahoma"/>
              <a:sym typeface="Tahoma"/>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g31c957aa648_1_63:notes"/>
          <p:cNvSpPr>
            <a:spLocks noGrp="1" noRot="1" noChangeAspect="1"/>
          </p:cNvSpPr>
          <p:nvPr>
            <p:ph type="sldImg" idx="2"/>
          </p:nvPr>
        </p:nvSpPr>
        <p:spPr>
          <a:xfrm>
            <a:off x="1249363"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0" name="Google Shape;1200;g31c957aa648_1_63:notes"/>
          <p:cNvSpPr txBox="1">
            <a:spLocks noGrp="1"/>
          </p:cNvSpPr>
          <p:nvPr>
            <p:ph type="body" idx="1"/>
          </p:nvPr>
        </p:nvSpPr>
        <p:spPr>
          <a:xfrm flipH="1">
            <a:off x="710685" y="4926171"/>
            <a:ext cx="5684400" cy="4030500"/>
          </a:xfrm>
          <a:prstGeom prst="rect">
            <a:avLst/>
          </a:prstGeom>
          <a:noFill/>
          <a:ln>
            <a:noFill/>
          </a:ln>
        </p:spPr>
        <p:txBody>
          <a:bodyPr spcFirstLastPara="1" wrap="square" lIns="99075" tIns="49525" rIns="99075" bIns="49525" anchor="t" anchorCtr="0">
            <a:noAutofit/>
          </a:bodyPr>
          <a:lstStyle/>
          <a:p>
            <a:pPr marL="0" lvl="0" indent="0" algn="r" rtl="1">
              <a:lnSpc>
                <a:spcPct val="107000"/>
              </a:lnSpc>
              <a:spcBef>
                <a:spcPts val="0"/>
              </a:spcBef>
              <a:spcAft>
                <a:spcPts val="0"/>
              </a:spcAft>
              <a:buNone/>
            </a:pPr>
            <a:r>
              <a:rPr lang="he-IL" dirty="0">
                <a:latin typeface="+mn-lt"/>
                <a:ea typeface="Arial"/>
                <a:cs typeface="Arial"/>
                <a:sym typeface="Arial"/>
              </a:rPr>
              <a:t>אז</a:t>
            </a:r>
            <a:r>
              <a:rPr lang="he-IL" baseline="0" dirty="0">
                <a:latin typeface="+mn-lt"/>
                <a:ea typeface="Arial"/>
                <a:cs typeface="Arial"/>
                <a:sym typeface="Arial"/>
              </a:rPr>
              <a:t> אחרי שהתעסקנו עם מצלמות מהסוג הנפוץ יותר, נדבר על סוג מצלמה שונה, שהיא מצלמת עומק.</a:t>
            </a:r>
          </a:p>
          <a:p>
            <a:pPr marL="0" lvl="0" indent="0" algn="r" rtl="1">
              <a:lnSpc>
                <a:spcPct val="107000"/>
              </a:lnSpc>
              <a:spcBef>
                <a:spcPts val="0"/>
              </a:spcBef>
              <a:spcAft>
                <a:spcPts val="0"/>
              </a:spcAft>
              <a:buNone/>
            </a:pPr>
            <a:r>
              <a:rPr lang="he-IL" baseline="0" dirty="0">
                <a:latin typeface="+mn-lt"/>
                <a:ea typeface="Arial"/>
                <a:cs typeface="Arial"/>
                <a:sym typeface="Arial"/>
              </a:rPr>
              <a:t>מה ההבדל? מה מצלמת עומק נותנת לנו שמצלמה רגילה לא?</a:t>
            </a:r>
          </a:p>
          <a:p>
            <a:pPr marL="0" lvl="0" indent="0" algn="r" rtl="1">
              <a:lnSpc>
                <a:spcPct val="107000"/>
              </a:lnSpc>
              <a:spcBef>
                <a:spcPts val="0"/>
              </a:spcBef>
              <a:spcAft>
                <a:spcPts val="0"/>
              </a:spcAft>
              <a:buNone/>
            </a:pPr>
            <a:endParaRPr lang="he-IL" baseline="0" dirty="0">
              <a:latin typeface="+mn-lt"/>
              <a:ea typeface="Arial"/>
              <a:cs typeface="Arial"/>
              <a:sym typeface="Arial"/>
            </a:endParaRPr>
          </a:p>
          <a:p>
            <a:pPr marL="0" lvl="0" indent="0" algn="r" rtl="1">
              <a:lnSpc>
                <a:spcPct val="107000"/>
              </a:lnSpc>
              <a:spcBef>
                <a:spcPts val="0"/>
              </a:spcBef>
              <a:spcAft>
                <a:spcPts val="0"/>
              </a:spcAft>
              <a:buNone/>
            </a:pPr>
            <a:r>
              <a:rPr lang="he-IL" baseline="0" dirty="0">
                <a:latin typeface="+mn-lt"/>
                <a:ea typeface="Arial"/>
                <a:cs typeface="Arial"/>
                <a:sym typeface="Arial"/>
              </a:rPr>
              <a:t>מצלמת עומק בעצם עוזרת לנו לקבל מידע תלת מימדי על מרחב התמונה ועל האובייקטים בניגוד למצלמה רגילה שנותנת דו מימד ובנוסף במקום תמונת צבע, אנחנו מקבלים תמונת עומק.</a:t>
            </a:r>
            <a:br>
              <a:rPr lang="en-US" baseline="0" dirty="0">
                <a:latin typeface="+mn-lt"/>
                <a:ea typeface="Arial"/>
                <a:cs typeface="Arial"/>
                <a:sym typeface="Arial"/>
              </a:rPr>
            </a:br>
            <a:br>
              <a:rPr lang="en-US" baseline="0" dirty="0">
                <a:latin typeface="+mn-lt"/>
                <a:ea typeface="Arial"/>
                <a:cs typeface="Arial"/>
                <a:sym typeface="Arial"/>
              </a:rPr>
            </a:br>
            <a:r>
              <a:rPr lang="he-IL" baseline="0" dirty="0">
                <a:latin typeface="+mn-lt"/>
                <a:ea typeface="Arial"/>
                <a:cs typeface="Arial"/>
                <a:sym typeface="Arial"/>
              </a:rPr>
              <a:t>התמונה בנויה ככה שבמקום שערכי הפיקסלים ייצגו צבע הם מייצגים מרחקים.</a:t>
            </a:r>
            <a:br>
              <a:rPr lang="en-US" baseline="0" dirty="0">
                <a:latin typeface="+mn-lt"/>
                <a:ea typeface="Arial"/>
                <a:cs typeface="Arial"/>
                <a:sym typeface="Arial"/>
              </a:rPr>
            </a:br>
            <a:r>
              <a:rPr lang="he-IL" baseline="0" dirty="0">
                <a:latin typeface="+mn-lt"/>
                <a:ea typeface="Arial"/>
                <a:cs typeface="Arial"/>
                <a:sym typeface="Arial"/>
              </a:rPr>
              <a:t>עוצמת הפיקסל מעידה על מרחק האובייקט.</a:t>
            </a:r>
          </a:p>
          <a:p>
            <a:pPr marL="0" lvl="0" indent="0" algn="r" rtl="1">
              <a:lnSpc>
                <a:spcPct val="107000"/>
              </a:lnSpc>
              <a:spcBef>
                <a:spcPts val="0"/>
              </a:spcBef>
              <a:spcAft>
                <a:spcPts val="0"/>
              </a:spcAft>
              <a:buNone/>
            </a:pPr>
            <a:br>
              <a:rPr lang="en-US" baseline="0" dirty="0">
                <a:latin typeface="+mn-lt"/>
                <a:ea typeface="Arial"/>
                <a:cs typeface="Arial"/>
                <a:sym typeface="Arial"/>
              </a:rPr>
            </a:br>
            <a:r>
              <a:rPr lang="he-IL" baseline="0" dirty="0">
                <a:latin typeface="+mn-lt"/>
                <a:ea typeface="Arial"/>
                <a:cs typeface="Arial"/>
                <a:sym typeface="Arial"/>
              </a:rPr>
              <a:t>בדוגמה פה לקחו תמונת עומק של 3 אובייקטים שממוקמים במרחקים שונים מהמצלמה. אפשר לראות שהיד הכי קרובה, והיא מיוצגת בפיקסלים יותר כהים.</a:t>
            </a:r>
          </a:p>
        </p:txBody>
      </p:sp>
      <p:sp>
        <p:nvSpPr>
          <p:cNvPr id="1201" name="Google Shape;1201;g31c957aa648_1_63:notes"/>
          <p:cNvSpPr txBox="1">
            <a:spLocks noGrp="1"/>
          </p:cNvSpPr>
          <p:nvPr>
            <p:ph type="sldNum" idx="12"/>
          </p:nvPr>
        </p:nvSpPr>
        <p:spPr>
          <a:xfrm flipH="1">
            <a:off x="1559" y="9722614"/>
            <a:ext cx="3079200" cy="513600"/>
          </a:xfrm>
          <a:prstGeom prst="rect">
            <a:avLst/>
          </a:prstGeom>
          <a:noFill/>
          <a:ln>
            <a:noFill/>
          </a:ln>
        </p:spPr>
        <p:txBody>
          <a:bodyPr spcFirstLastPara="1" wrap="square" lIns="99075" tIns="49525" rIns="99075" bIns="49525" anchor="b" anchorCtr="0">
            <a:noAutofit/>
          </a:bodyPr>
          <a:lstStyle/>
          <a:p>
            <a:pPr marL="0" lvl="0" indent="0" algn="l" rtl="1">
              <a:spcBef>
                <a:spcPts val="0"/>
              </a:spcBef>
              <a:spcAft>
                <a:spcPts val="0"/>
              </a:spcAft>
              <a:buNone/>
            </a:pPr>
            <a:fld id="{00000000-1234-1234-1234-123412341234}" type="slidenum">
              <a:rPr lang="en-US">
                <a:latin typeface="Tahoma"/>
                <a:ea typeface="Tahoma"/>
                <a:cs typeface="Tahoma"/>
                <a:sym typeface="Tahoma"/>
              </a:rPr>
              <a:t>28</a:t>
            </a:fld>
            <a:endParaRPr>
              <a:latin typeface="Tahoma"/>
              <a:ea typeface="Tahoma"/>
              <a:cs typeface="Tahoma"/>
              <a:sym typeface="Tahoma"/>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
        <p:cNvGrpSpPr/>
        <p:nvPr/>
      </p:nvGrpSpPr>
      <p:grpSpPr>
        <a:xfrm>
          <a:off x="0" y="0"/>
          <a:ext cx="0" cy="0"/>
          <a:chOff x="0" y="0"/>
          <a:chExt cx="0" cy="0"/>
        </a:xfrm>
      </p:grpSpPr>
      <p:sp>
        <p:nvSpPr>
          <p:cNvPr id="1210" name="Google Shape;1210;g31c957aa648_1_73:notes"/>
          <p:cNvSpPr>
            <a:spLocks noGrp="1" noRot="1" noChangeAspect="1"/>
          </p:cNvSpPr>
          <p:nvPr>
            <p:ph type="sldImg" idx="2"/>
          </p:nvPr>
        </p:nvSpPr>
        <p:spPr>
          <a:xfrm>
            <a:off x="1249363"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1" name="Google Shape;1211;g31c957aa648_1_73:notes"/>
          <p:cNvSpPr txBox="1">
            <a:spLocks noGrp="1"/>
          </p:cNvSpPr>
          <p:nvPr>
            <p:ph type="body" idx="1"/>
          </p:nvPr>
        </p:nvSpPr>
        <p:spPr>
          <a:xfrm flipH="1">
            <a:off x="710685" y="4926171"/>
            <a:ext cx="5684400" cy="4030500"/>
          </a:xfrm>
          <a:prstGeom prst="rect">
            <a:avLst/>
          </a:prstGeom>
          <a:noFill/>
          <a:ln>
            <a:noFill/>
          </a:ln>
        </p:spPr>
        <p:txBody>
          <a:bodyPr spcFirstLastPara="1" wrap="square" lIns="99075" tIns="49525" rIns="99075" bIns="49525" anchor="t" anchorCtr="0">
            <a:noAutofit/>
          </a:bodyPr>
          <a:lstStyle/>
          <a:p>
            <a:pPr marL="0" lvl="0" indent="0" algn="r" rtl="1">
              <a:lnSpc>
                <a:spcPct val="107000"/>
              </a:lnSpc>
              <a:spcBef>
                <a:spcPts val="0"/>
              </a:spcBef>
              <a:spcAft>
                <a:spcPts val="0"/>
              </a:spcAft>
              <a:buNone/>
            </a:pPr>
            <a:r>
              <a:rPr lang="he-IL" dirty="0">
                <a:latin typeface="Arial"/>
                <a:ea typeface="Arial"/>
                <a:cs typeface="Arial"/>
                <a:sym typeface="Arial"/>
              </a:rPr>
              <a:t>בשנים האחרונות יצאו לשוק מצלמות</a:t>
            </a:r>
            <a:r>
              <a:rPr lang="he-IL" baseline="0" dirty="0">
                <a:latin typeface="Arial"/>
                <a:ea typeface="Arial"/>
                <a:cs typeface="Arial"/>
                <a:sym typeface="Arial"/>
              </a:rPr>
              <a:t> עומק שונות, ביניהן ה </a:t>
            </a:r>
            <a:r>
              <a:rPr lang="en-US" baseline="0" dirty="0">
                <a:latin typeface="Arial"/>
                <a:ea typeface="Arial"/>
                <a:cs typeface="Arial"/>
                <a:sym typeface="Arial"/>
              </a:rPr>
              <a:t>KINECT</a:t>
            </a:r>
            <a:r>
              <a:rPr lang="he-IL" baseline="0" dirty="0">
                <a:latin typeface="Arial"/>
                <a:ea typeface="Arial"/>
                <a:cs typeface="Arial"/>
                <a:sym typeface="Arial"/>
              </a:rPr>
              <a:t> כמו שרובנו מכירים, ריל סנס של אינטל ו </a:t>
            </a:r>
            <a:r>
              <a:rPr lang="en-US" baseline="0" dirty="0">
                <a:latin typeface="Arial"/>
                <a:ea typeface="Arial"/>
                <a:cs typeface="Arial"/>
                <a:sym typeface="Arial"/>
              </a:rPr>
              <a:t>ZED</a:t>
            </a:r>
            <a:r>
              <a:rPr lang="he-IL" baseline="0" dirty="0">
                <a:latin typeface="Arial"/>
                <a:ea typeface="Arial"/>
                <a:cs typeface="Arial"/>
                <a:sym typeface="Arial"/>
              </a:rPr>
              <a:t>.</a:t>
            </a:r>
            <a:br>
              <a:rPr lang="en-US" baseline="0" dirty="0">
                <a:latin typeface="Arial"/>
                <a:ea typeface="Arial"/>
                <a:cs typeface="Arial"/>
                <a:sym typeface="Arial"/>
              </a:rPr>
            </a:br>
            <a:r>
              <a:rPr lang="he-IL" baseline="0" dirty="0">
                <a:latin typeface="Arial"/>
                <a:ea typeface="Arial"/>
                <a:cs typeface="Arial"/>
                <a:sym typeface="Arial"/>
              </a:rPr>
              <a:t>שימושים נפוצים יותר במצלמה הם מידול בתלת מימד, ניתוח תנוחות גוף, זיהוי פעולות שאדם עושה..</a:t>
            </a:r>
            <a:endParaRPr dirty="0">
              <a:latin typeface="Arial"/>
              <a:ea typeface="Arial"/>
              <a:cs typeface="Arial"/>
              <a:sym typeface="Arial"/>
            </a:endParaRPr>
          </a:p>
        </p:txBody>
      </p:sp>
      <p:sp>
        <p:nvSpPr>
          <p:cNvPr id="1212" name="Google Shape;1212;g31c957aa648_1_73:notes"/>
          <p:cNvSpPr txBox="1">
            <a:spLocks noGrp="1"/>
          </p:cNvSpPr>
          <p:nvPr>
            <p:ph type="sldNum" idx="12"/>
          </p:nvPr>
        </p:nvSpPr>
        <p:spPr>
          <a:xfrm flipH="1">
            <a:off x="1559" y="9722614"/>
            <a:ext cx="3079200" cy="513600"/>
          </a:xfrm>
          <a:prstGeom prst="rect">
            <a:avLst/>
          </a:prstGeom>
          <a:noFill/>
          <a:ln>
            <a:noFill/>
          </a:ln>
        </p:spPr>
        <p:txBody>
          <a:bodyPr spcFirstLastPara="1" wrap="square" lIns="99075" tIns="49525" rIns="99075" bIns="49525" anchor="b" anchorCtr="0">
            <a:noAutofit/>
          </a:bodyPr>
          <a:lstStyle/>
          <a:p>
            <a:pPr marL="0" lvl="0" indent="0" algn="l" rtl="1">
              <a:spcBef>
                <a:spcPts val="0"/>
              </a:spcBef>
              <a:spcAft>
                <a:spcPts val="0"/>
              </a:spcAft>
              <a:buNone/>
            </a:pPr>
            <a:fld id="{00000000-1234-1234-1234-123412341234}" type="slidenum">
              <a:rPr lang="en-US">
                <a:latin typeface="Tahoma"/>
                <a:ea typeface="Tahoma"/>
                <a:cs typeface="Tahoma"/>
                <a:sym typeface="Tahoma"/>
              </a:rPr>
              <a:t>29</a:t>
            </a:fld>
            <a:endParaRPr>
              <a:latin typeface="Tahoma"/>
              <a:ea typeface="Tahoma"/>
              <a:cs typeface="Tahoma"/>
              <a:sym typeface="Tahom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5:notes"/>
          <p:cNvSpPr>
            <a:spLocks noGrp="1" noRot="1" noChangeAspect="1"/>
          </p:cNvSpPr>
          <p:nvPr>
            <p:ph type="sldImg" idx="2"/>
          </p:nvPr>
        </p:nvSpPr>
        <p:spPr>
          <a:xfrm>
            <a:off x="1249363"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p5:notes"/>
          <p:cNvSpPr txBox="1">
            <a:spLocks noGrp="1"/>
          </p:cNvSpPr>
          <p:nvPr>
            <p:ph type="body" idx="1"/>
          </p:nvPr>
        </p:nvSpPr>
        <p:spPr>
          <a:xfrm flipH="1">
            <a:off x="710565" y="4926171"/>
            <a:ext cx="5684520" cy="4030504"/>
          </a:xfrm>
          <a:prstGeom prst="rect">
            <a:avLst/>
          </a:prstGeom>
          <a:noFill/>
          <a:ln>
            <a:noFill/>
          </a:ln>
        </p:spPr>
        <p:txBody>
          <a:bodyPr spcFirstLastPara="1" wrap="square" lIns="99075" tIns="49525" rIns="99075" bIns="49525" anchor="t" anchorCtr="0">
            <a:noAutofit/>
          </a:bodyPr>
          <a:lstStyle/>
          <a:p>
            <a:pPr marL="805135" lvl="1" indent="-233467" algn="l" rtl="0">
              <a:spcBef>
                <a:spcPts val="0"/>
              </a:spcBef>
              <a:spcAft>
                <a:spcPts val="0"/>
              </a:spcAft>
              <a:buClr>
                <a:schemeClr val="dk1"/>
              </a:buClr>
              <a:buSzPts val="1200"/>
              <a:buFont typeface="Arial"/>
              <a:buNone/>
            </a:pPr>
            <a:endParaRPr dirty="0">
              <a:latin typeface="+mn-lt"/>
            </a:endParaRPr>
          </a:p>
          <a:p>
            <a:pPr marL="805135" lvl="1" indent="-233467" algn="l" rtl="0">
              <a:spcBef>
                <a:spcPts val="0"/>
              </a:spcBef>
              <a:spcAft>
                <a:spcPts val="0"/>
              </a:spcAft>
              <a:buClr>
                <a:schemeClr val="dk1"/>
              </a:buClr>
              <a:buSzPts val="1200"/>
              <a:buFont typeface="Arial"/>
              <a:buNone/>
            </a:pPr>
            <a:endParaRPr dirty="0">
              <a:latin typeface="+mn-lt"/>
            </a:endParaRPr>
          </a:p>
          <a:p>
            <a:pPr marL="495468" lvl="1" indent="0" algn="l" rtl="0">
              <a:spcBef>
                <a:spcPts val="0"/>
              </a:spcBef>
              <a:spcAft>
                <a:spcPts val="0"/>
              </a:spcAft>
              <a:buNone/>
            </a:pPr>
            <a:endParaRPr dirty="0">
              <a:latin typeface="+mn-lt"/>
            </a:endParaRPr>
          </a:p>
          <a:p>
            <a:pPr marL="0" lvl="0" indent="0" algn="l" rtl="0">
              <a:spcBef>
                <a:spcPts val="0"/>
              </a:spcBef>
              <a:spcAft>
                <a:spcPts val="0"/>
              </a:spcAft>
              <a:buNone/>
            </a:pPr>
            <a:endParaRPr dirty="0">
              <a:latin typeface="+mn-lt"/>
              <a:ea typeface="Tahoma"/>
              <a:cs typeface="Tahoma"/>
              <a:sym typeface="Tahoma"/>
            </a:endParaRPr>
          </a:p>
        </p:txBody>
      </p:sp>
      <p:sp>
        <p:nvSpPr>
          <p:cNvPr id="480" name="Google Shape;480;p5:notes"/>
          <p:cNvSpPr txBox="1">
            <a:spLocks noGrp="1"/>
          </p:cNvSpPr>
          <p:nvPr>
            <p:ph type="sldNum" idx="12"/>
          </p:nvPr>
        </p:nvSpPr>
        <p:spPr>
          <a:xfrm flipH="1">
            <a:off x="1644" y="9722614"/>
            <a:ext cx="3079115" cy="513587"/>
          </a:xfrm>
          <a:prstGeom prst="rect">
            <a:avLst/>
          </a:prstGeom>
          <a:noFill/>
          <a:ln>
            <a:noFill/>
          </a:ln>
        </p:spPr>
        <p:txBody>
          <a:bodyPr spcFirstLastPara="1" wrap="square" lIns="99075" tIns="49525" rIns="99075" bIns="49525" anchor="b" anchorCtr="0">
            <a:noAutofit/>
          </a:bodyPr>
          <a:lstStyle/>
          <a:p>
            <a:pPr marL="0" lvl="0" indent="0" algn="l" rtl="1">
              <a:spcBef>
                <a:spcPts val="0"/>
              </a:spcBef>
              <a:spcAft>
                <a:spcPts val="0"/>
              </a:spcAft>
              <a:buNone/>
            </a:pPr>
            <a:fld id="{00000000-1234-1234-1234-123412341234}" type="slidenum">
              <a:rPr lang="en-US">
                <a:latin typeface="Tahoma"/>
                <a:ea typeface="Tahoma"/>
                <a:cs typeface="Tahoma"/>
                <a:sym typeface="Tahoma"/>
              </a:rPr>
              <a:t>3</a:t>
            </a:fld>
            <a:endParaRPr>
              <a:latin typeface="Tahoma"/>
              <a:ea typeface="Tahoma"/>
              <a:cs typeface="Tahoma"/>
              <a:sym typeface="Tahoma"/>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g31c957aa648_1_92:notes"/>
          <p:cNvSpPr>
            <a:spLocks noGrp="1" noRot="1" noChangeAspect="1"/>
          </p:cNvSpPr>
          <p:nvPr>
            <p:ph type="sldImg" idx="2"/>
          </p:nvPr>
        </p:nvSpPr>
        <p:spPr>
          <a:xfrm>
            <a:off x="1249363"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2" name="Google Shape;1232;g31c957aa648_1_92:notes"/>
          <p:cNvSpPr txBox="1">
            <a:spLocks noGrp="1"/>
          </p:cNvSpPr>
          <p:nvPr>
            <p:ph type="body" idx="1"/>
          </p:nvPr>
        </p:nvSpPr>
        <p:spPr>
          <a:xfrm flipH="1">
            <a:off x="710685" y="4926171"/>
            <a:ext cx="5684400" cy="4030500"/>
          </a:xfrm>
          <a:prstGeom prst="rect">
            <a:avLst/>
          </a:prstGeom>
          <a:noFill/>
          <a:ln>
            <a:noFill/>
          </a:ln>
        </p:spPr>
        <p:txBody>
          <a:bodyPr spcFirstLastPara="1" wrap="square" lIns="99075" tIns="49525" rIns="99075" bIns="49525" anchor="t" anchorCtr="0">
            <a:noAutofit/>
          </a:bodyPr>
          <a:lstStyle/>
          <a:p>
            <a:pPr marL="0" lvl="0" indent="0" algn="r" rtl="1">
              <a:spcBef>
                <a:spcPts val="0"/>
              </a:spcBef>
              <a:spcAft>
                <a:spcPts val="0"/>
              </a:spcAft>
              <a:buNone/>
            </a:pPr>
            <a:endParaRPr lang="he-IL" b="0" dirty="0">
              <a:latin typeface="+mn-lt"/>
            </a:endParaRPr>
          </a:p>
          <a:p>
            <a:pPr marL="0" lvl="0" indent="0" algn="r" rtl="1">
              <a:spcBef>
                <a:spcPts val="0"/>
              </a:spcBef>
              <a:spcAft>
                <a:spcPts val="0"/>
              </a:spcAft>
              <a:buNone/>
            </a:pPr>
            <a:r>
              <a:rPr lang="he-IL" b="0" dirty="0">
                <a:latin typeface="+mn-lt"/>
              </a:rPr>
              <a:t>אז</a:t>
            </a:r>
            <a:r>
              <a:rPr lang="he-IL" b="0" baseline="0" dirty="0">
                <a:latin typeface="+mn-lt"/>
              </a:rPr>
              <a:t> איך בעצם מצלמות עומק עובדות? איך מודדים עומק בתמונה?</a:t>
            </a:r>
            <a:br>
              <a:rPr lang="en-US" b="0" baseline="0" dirty="0">
                <a:latin typeface="+mn-lt"/>
              </a:rPr>
            </a:br>
            <a:r>
              <a:rPr lang="he-IL" b="0" baseline="0" dirty="0">
                <a:latin typeface="+mn-lt"/>
              </a:rPr>
              <a:t>יש 3 טכנולוגיות שבהן מצלמות עומק עושות שימוש. הראשונה שבהם היא </a:t>
            </a:r>
            <a:r>
              <a:rPr lang="en-US" b="0" baseline="0" dirty="0">
                <a:latin typeface="+mn-lt"/>
              </a:rPr>
              <a:t>Stereo Imaging</a:t>
            </a:r>
            <a:r>
              <a:rPr lang="he-IL" b="0" baseline="0" dirty="0">
                <a:latin typeface="+mn-lt"/>
              </a:rPr>
              <a:t>, שבה משתמשים ב 2 מצלמות במקביל, מוצאים נקודות ייחוס תואמות בתמונות שיצאו וע"י טריאנגולציה מחשבים את העומק.</a:t>
            </a:r>
            <a:br>
              <a:rPr lang="en-US" b="0" baseline="0" dirty="0">
                <a:latin typeface="+mn-lt"/>
              </a:rPr>
            </a:br>
            <a:r>
              <a:rPr lang="he-IL" b="0" baseline="0" dirty="0">
                <a:latin typeface="+mn-lt"/>
              </a:rPr>
              <a:t>הטכנולוגיה השנייה היא </a:t>
            </a:r>
            <a:r>
              <a:rPr lang="en-US" b="0" baseline="0" dirty="0">
                <a:latin typeface="+mn-lt"/>
              </a:rPr>
              <a:t>Structured Light</a:t>
            </a:r>
            <a:r>
              <a:rPr lang="he-IL" b="0" baseline="0" dirty="0">
                <a:latin typeface="+mn-lt"/>
              </a:rPr>
              <a:t>, שבה תבנית של קרני  </a:t>
            </a:r>
            <a:r>
              <a:rPr lang="en-US" b="0" baseline="0" dirty="0">
                <a:latin typeface="+mn-lt"/>
              </a:rPr>
              <a:t>IR</a:t>
            </a:r>
            <a:r>
              <a:rPr lang="he-IL" b="0" baseline="0" dirty="0">
                <a:latin typeface="+mn-lt"/>
              </a:rPr>
              <a:t> משוגרות לתוך מרחב התמונה, התבנית יכולה להיות נקודות, קוים או צורה אחרת. המצלמה תופסת הפרעות לתבנית, וגם כאן עושים שימוש בטריאנגולציה.</a:t>
            </a:r>
            <a:br>
              <a:rPr lang="en-US" b="0" baseline="0" dirty="0">
                <a:latin typeface="+mn-lt"/>
              </a:rPr>
            </a:br>
            <a:r>
              <a:rPr lang="he-IL" b="0" baseline="0" dirty="0">
                <a:latin typeface="+mn-lt"/>
              </a:rPr>
              <a:t>במשטח ישר לדוגמה, לא תהיה הפרעה לתבנית.</a:t>
            </a:r>
          </a:p>
          <a:p>
            <a:pPr marL="0" lvl="0" indent="0" algn="r" rtl="1">
              <a:spcBef>
                <a:spcPts val="0"/>
              </a:spcBef>
              <a:spcAft>
                <a:spcPts val="0"/>
              </a:spcAft>
              <a:buNone/>
            </a:pPr>
            <a:r>
              <a:rPr lang="he-IL" b="0" baseline="0" dirty="0">
                <a:latin typeface="+mn-lt"/>
              </a:rPr>
              <a:t>הטכנולוגיה השלישית היא </a:t>
            </a:r>
            <a:r>
              <a:rPr lang="en-US" b="0" baseline="0" dirty="0">
                <a:latin typeface="+mn-lt"/>
              </a:rPr>
              <a:t>Time Of Flight</a:t>
            </a:r>
            <a:r>
              <a:rPr lang="he-IL" b="0" baseline="0" dirty="0">
                <a:latin typeface="+mn-lt"/>
              </a:rPr>
              <a:t>, שבה מפיצים קרני </a:t>
            </a:r>
            <a:r>
              <a:rPr lang="en-US" b="0" baseline="0" dirty="0">
                <a:latin typeface="+mn-lt"/>
              </a:rPr>
              <a:t>IR</a:t>
            </a:r>
            <a:r>
              <a:rPr lang="he-IL" b="0" baseline="0" dirty="0">
                <a:latin typeface="+mn-lt"/>
              </a:rPr>
              <a:t>, והעומק נקבע לפי הזמן שלוקח לקרן להגיע למצלמה.</a:t>
            </a:r>
            <a:br>
              <a:rPr lang="en-US" b="0" baseline="0" dirty="0">
                <a:latin typeface="+mn-lt"/>
              </a:rPr>
            </a:br>
            <a:r>
              <a:rPr lang="he-IL" b="0" baseline="0" dirty="0">
                <a:latin typeface="+mn-lt"/>
              </a:rPr>
              <a:t>יש שתי שיטות שמשתמשים, אחת היא גל ממושך שבו בודקים את הדיליי בשינוי הגל, והשניה היא בפעימות, שבודקים כמה זמן לוקח לקרן לחזור.</a:t>
            </a:r>
            <a:endParaRPr lang="he-IL" b="0" dirty="0">
              <a:latin typeface="+mn-lt"/>
            </a:endParaRPr>
          </a:p>
          <a:p>
            <a:pPr marL="0" lvl="0" indent="0" algn="l" rtl="0">
              <a:spcBef>
                <a:spcPts val="0"/>
              </a:spcBef>
              <a:spcAft>
                <a:spcPts val="0"/>
              </a:spcAft>
              <a:buNone/>
            </a:pPr>
            <a:endParaRPr lang="he-IL" b="1" dirty="0">
              <a:latin typeface="+mn-lt"/>
            </a:endParaRPr>
          </a:p>
          <a:p>
            <a:pPr marL="0" lvl="0" indent="0" algn="l" rtl="0">
              <a:spcBef>
                <a:spcPts val="0"/>
              </a:spcBef>
              <a:spcAft>
                <a:spcPts val="0"/>
              </a:spcAft>
              <a:buNone/>
            </a:pPr>
            <a:r>
              <a:rPr lang="en-US" b="1" dirty="0">
                <a:latin typeface="+mn-lt"/>
              </a:rPr>
              <a:t>Slide 11: How Depth Cameras Work</a:t>
            </a:r>
            <a:endParaRPr dirty="0">
              <a:latin typeface="+mn-lt"/>
            </a:endParaRPr>
          </a:p>
          <a:p>
            <a:pPr marL="0" lvl="0" indent="-76200" algn="l" rtl="0">
              <a:spcBef>
                <a:spcPts val="0"/>
              </a:spcBef>
              <a:spcAft>
                <a:spcPts val="0"/>
              </a:spcAft>
              <a:buClr>
                <a:schemeClr val="dk1"/>
              </a:buClr>
              <a:buSzPts val="1200"/>
              <a:buFont typeface="Arial"/>
              <a:buChar char="•"/>
            </a:pPr>
            <a:r>
              <a:rPr lang="en-US" b="1" dirty="0">
                <a:latin typeface="+mn-lt"/>
              </a:rPr>
              <a:t>Content</a:t>
            </a:r>
            <a:r>
              <a:rPr lang="en-US" dirty="0">
                <a:latin typeface="+mn-lt"/>
              </a:rPr>
              <a:t>:</a:t>
            </a:r>
            <a:endParaRPr dirty="0">
              <a:latin typeface="+mn-lt"/>
            </a:endParaRPr>
          </a:p>
          <a:p>
            <a:pPr marL="805135" lvl="1" indent="-309667" algn="l" rtl="0">
              <a:spcBef>
                <a:spcPts val="0"/>
              </a:spcBef>
              <a:spcAft>
                <a:spcPts val="0"/>
              </a:spcAft>
              <a:buClr>
                <a:schemeClr val="dk1"/>
              </a:buClr>
              <a:buSzPts val="1200"/>
              <a:buFont typeface="Arial"/>
              <a:buChar char="•"/>
            </a:pPr>
            <a:r>
              <a:rPr lang="en-US" dirty="0">
                <a:latin typeface="+mn-lt"/>
              </a:rPr>
              <a:t>Three main technologies:</a:t>
            </a:r>
            <a:endParaRPr dirty="0">
              <a:latin typeface="+mn-lt"/>
            </a:endParaRPr>
          </a:p>
          <a:p>
            <a:pPr marL="1257300" lvl="2" indent="-342900" algn="l" rtl="0">
              <a:spcBef>
                <a:spcPts val="0"/>
              </a:spcBef>
              <a:spcAft>
                <a:spcPts val="0"/>
              </a:spcAft>
              <a:buClr>
                <a:schemeClr val="dk1"/>
              </a:buClr>
              <a:buSzPts val="1200"/>
              <a:buFont typeface="Arial"/>
              <a:buChar char="•"/>
            </a:pPr>
            <a:r>
              <a:rPr lang="en-US" dirty="0">
                <a:latin typeface="+mn-lt"/>
              </a:rPr>
              <a:t>Stereo Imaging – </a:t>
            </a:r>
            <a:endParaRPr dirty="0">
              <a:latin typeface="+mn-lt"/>
            </a:endParaRPr>
          </a:p>
          <a:p>
            <a:pPr marL="1714500" lvl="3" indent="-342900" algn="l" rtl="0">
              <a:spcBef>
                <a:spcPts val="0"/>
              </a:spcBef>
              <a:spcAft>
                <a:spcPts val="0"/>
              </a:spcAft>
              <a:buClr>
                <a:schemeClr val="dk1"/>
              </a:buClr>
              <a:buSzPts val="2400"/>
              <a:buFont typeface="Arial"/>
              <a:buChar char="•"/>
            </a:pPr>
            <a:r>
              <a:rPr lang="en-US" sz="2400" dirty="0">
                <a:latin typeface="+mn-lt"/>
                <a:ea typeface="Arial"/>
                <a:cs typeface="Arial"/>
                <a:sym typeface="Arial"/>
              </a:rPr>
              <a:t>Relies heavily on point correspondence.</a:t>
            </a:r>
            <a:endParaRPr dirty="0">
              <a:latin typeface="+mn-lt"/>
            </a:endParaRPr>
          </a:p>
          <a:p>
            <a:pPr marL="1714500" lvl="3" indent="-342900" algn="l" rtl="0">
              <a:spcBef>
                <a:spcPts val="0"/>
              </a:spcBef>
              <a:spcAft>
                <a:spcPts val="0"/>
              </a:spcAft>
              <a:buClr>
                <a:schemeClr val="dk1"/>
              </a:buClr>
              <a:buSzPts val="2400"/>
              <a:buFont typeface="Arial"/>
              <a:buChar char="•"/>
            </a:pPr>
            <a:r>
              <a:rPr lang="en-US" sz="2400" dirty="0">
                <a:latin typeface="+mn-lt"/>
                <a:ea typeface="Arial"/>
                <a:cs typeface="Arial"/>
                <a:sym typeface="Arial"/>
              </a:rPr>
              <a:t>Accuracy decreases in areas with low texture.</a:t>
            </a:r>
            <a:endParaRPr dirty="0">
              <a:latin typeface="+mn-lt"/>
            </a:endParaRPr>
          </a:p>
          <a:p>
            <a:pPr marL="1257300" lvl="2" indent="-190500" algn="l" rtl="0">
              <a:spcBef>
                <a:spcPts val="0"/>
              </a:spcBef>
              <a:spcAft>
                <a:spcPts val="0"/>
              </a:spcAft>
              <a:buClr>
                <a:schemeClr val="dk1"/>
              </a:buClr>
              <a:buSzPts val="2400"/>
              <a:buFont typeface="Arial"/>
              <a:buNone/>
            </a:pPr>
            <a:endParaRPr sz="2400" dirty="0">
              <a:latin typeface="+mn-lt"/>
              <a:ea typeface="Arial"/>
              <a:cs typeface="Arial"/>
              <a:sym typeface="Arial"/>
            </a:endParaRPr>
          </a:p>
          <a:p>
            <a:pPr marL="1257300" lvl="2" indent="-342900" algn="l" rtl="0">
              <a:spcBef>
                <a:spcPts val="0"/>
              </a:spcBef>
              <a:spcAft>
                <a:spcPts val="0"/>
              </a:spcAft>
              <a:buClr>
                <a:schemeClr val="dk1"/>
              </a:buClr>
              <a:buSzPts val="1200"/>
              <a:buFont typeface="Arial"/>
              <a:buChar char="•"/>
            </a:pPr>
            <a:r>
              <a:rPr lang="en-US" dirty="0">
                <a:latin typeface="+mn-lt"/>
              </a:rPr>
              <a:t>Structured Light</a:t>
            </a:r>
            <a:endParaRPr dirty="0">
              <a:latin typeface="+mn-lt"/>
            </a:endParaRPr>
          </a:p>
          <a:p>
            <a:pPr marL="1238669" lvl="2" indent="-247733" algn="l" rtl="0">
              <a:spcBef>
                <a:spcPts val="0"/>
              </a:spcBef>
              <a:spcAft>
                <a:spcPts val="0"/>
              </a:spcAft>
              <a:buClr>
                <a:schemeClr val="dk1"/>
              </a:buClr>
              <a:buSzPts val="1200"/>
              <a:buFont typeface="Arial"/>
              <a:buChar char="•"/>
            </a:pPr>
            <a:r>
              <a:rPr lang="en-US" dirty="0">
                <a:latin typeface="+mn-lt"/>
              </a:rPr>
              <a:t>Time-of-Flight (ToF)</a:t>
            </a:r>
            <a:endParaRPr dirty="0">
              <a:latin typeface="+mn-lt"/>
            </a:endParaRPr>
          </a:p>
          <a:p>
            <a:pPr marL="0" lvl="0" indent="-76200" algn="l" rtl="0">
              <a:spcBef>
                <a:spcPts val="0"/>
              </a:spcBef>
              <a:spcAft>
                <a:spcPts val="0"/>
              </a:spcAft>
              <a:buClr>
                <a:schemeClr val="dk1"/>
              </a:buClr>
              <a:buSzPts val="1200"/>
              <a:buFont typeface="Arial"/>
              <a:buChar char="•"/>
            </a:pPr>
            <a:r>
              <a:rPr lang="en-US" b="1" dirty="0">
                <a:latin typeface="+mn-lt"/>
              </a:rPr>
              <a:t>TOF:</a:t>
            </a:r>
            <a:endParaRPr dirty="0">
              <a:latin typeface="+mn-lt"/>
            </a:endParaRPr>
          </a:p>
          <a:p>
            <a:pPr marL="0" marR="0" lvl="0" indent="-76200" algn="l" rtl="0">
              <a:lnSpc>
                <a:spcPct val="100000"/>
              </a:lnSpc>
              <a:spcBef>
                <a:spcPts val="0"/>
              </a:spcBef>
              <a:spcAft>
                <a:spcPts val="0"/>
              </a:spcAft>
              <a:buClr>
                <a:schemeClr val="dk1"/>
              </a:buClr>
              <a:buSzPts val="1200"/>
              <a:buFont typeface="Arial"/>
              <a:buChar char="•"/>
            </a:pPr>
            <a:r>
              <a:rPr lang="en-US" dirty="0">
                <a:latin typeface="+mn-lt"/>
              </a:rPr>
              <a:t> </a:t>
            </a:r>
            <a:r>
              <a:rPr lang="en-US" sz="1200" u="sng" dirty="0" err="1">
                <a:latin typeface="+mn-lt"/>
              </a:rPr>
              <a:t>Continous</a:t>
            </a:r>
            <a:r>
              <a:rPr lang="en-US" sz="1200" u="sng" dirty="0">
                <a:latin typeface="+mn-lt"/>
              </a:rPr>
              <a:t> Wave Modulation:</a:t>
            </a:r>
            <a:r>
              <a:rPr lang="en-US" sz="1200" dirty="0">
                <a:latin typeface="+mn-lt"/>
              </a:rPr>
              <a:t> Measures phase shifts of modulated light.</a:t>
            </a:r>
            <a:br>
              <a:rPr lang="en-US" sz="1200" dirty="0">
                <a:latin typeface="+mn-lt"/>
              </a:rPr>
            </a:br>
            <a:r>
              <a:rPr lang="en-US" sz="1200" u="sng" dirty="0">
                <a:latin typeface="+mn-lt"/>
              </a:rPr>
              <a:t>Pulse Light Modulation: </a:t>
            </a:r>
            <a:r>
              <a:rPr lang="en-US" sz="1200" dirty="0">
                <a:latin typeface="+mn-lt"/>
              </a:rPr>
              <a:t>Measures the travel time of light pulses.</a:t>
            </a:r>
            <a:br>
              <a:rPr lang="en-US" sz="1200" dirty="0">
                <a:latin typeface="+mn-lt"/>
              </a:rPr>
            </a:br>
            <a:r>
              <a:rPr lang="en-US" sz="1200" dirty="0">
                <a:latin typeface="+mn-lt"/>
              </a:rPr>
              <a:t>Robust against variations in light and texture.</a:t>
            </a:r>
            <a:endParaRPr dirty="0">
              <a:latin typeface="+mn-lt"/>
            </a:endParaRPr>
          </a:p>
          <a:p>
            <a:pPr marL="0" lvl="0" indent="0" algn="l" rtl="0">
              <a:spcBef>
                <a:spcPts val="0"/>
              </a:spcBef>
              <a:spcAft>
                <a:spcPts val="0"/>
              </a:spcAft>
              <a:buClr>
                <a:schemeClr val="dk1"/>
              </a:buClr>
              <a:buSzPts val="1200"/>
              <a:buFont typeface="Arial"/>
              <a:buNone/>
            </a:pPr>
            <a:endParaRPr dirty="0">
              <a:latin typeface="+mn-lt"/>
            </a:endParaRPr>
          </a:p>
          <a:p>
            <a:pPr marL="0" lvl="0" indent="0" algn="l" rtl="0">
              <a:spcBef>
                <a:spcPts val="0"/>
              </a:spcBef>
              <a:spcAft>
                <a:spcPts val="0"/>
              </a:spcAft>
              <a:buClr>
                <a:schemeClr val="dk1"/>
              </a:buClr>
              <a:buSzPts val="1200"/>
              <a:buFont typeface="Arial"/>
              <a:buNone/>
            </a:pPr>
            <a:endParaRPr dirty="0">
              <a:latin typeface="+mn-lt"/>
            </a:endParaRPr>
          </a:p>
          <a:p>
            <a:pPr marL="0" lvl="0" indent="-76200" algn="l" rtl="0">
              <a:spcBef>
                <a:spcPts val="0"/>
              </a:spcBef>
              <a:spcAft>
                <a:spcPts val="0"/>
              </a:spcAft>
              <a:buClr>
                <a:schemeClr val="dk1"/>
              </a:buClr>
              <a:buSzPts val="1200"/>
              <a:buFont typeface="Arial"/>
              <a:buChar char="•"/>
            </a:pPr>
            <a:r>
              <a:rPr lang="en-US" dirty="0">
                <a:latin typeface="+mn-lt"/>
              </a:rPr>
              <a:t>Kinect V1 uses Structured light. Its effective for indoor and low cost. More sensitive to sunlight and reflective surfaces.</a:t>
            </a:r>
            <a:endParaRPr dirty="0">
              <a:latin typeface="+mn-lt"/>
            </a:endParaRPr>
          </a:p>
          <a:p>
            <a:pPr marL="0" lvl="0" indent="-76200" algn="l" rtl="0">
              <a:spcBef>
                <a:spcPts val="0"/>
              </a:spcBef>
              <a:spcAft>
                <a:spcPts val="0"/>
              </a:spcAft>
              <a:buClr>
                <a:schemeClr val="dk1"/>
              </a:buClr>
              <a:buSzPts val="1200"/>
              <a:buFont typeface="Arial"/>
              <a:buChar char="•"/>
            </a:pPr>
            <a:r>
              <a:rPr lang="en-US" dirty="0">
                <a:latin typeface="+mn-lt"/>
              </a:rPr>
              <a:t>Kinect V2 uses ToF. Improved accuracy and range and less light sensitive. More expensive and computationally intensive.</a:t>
            </a:r>
            <a:endParaRPr dirty="0">
              <a:latin typeface="+mn-lt"/>
            </a:endParaRPr>
          </a:p>
        </p:txBody>
      </p:sp>
      <p:sp>
        <p:nvSpPr>
          <p:cNvPr id="1233" name="Google Shape;1233;g31c957aa648_1_92:notes"/>
          <p:cNvSpPr txBox="1">
            <a:spLocks noGrp="1"/>
          </p:cNvSpPr>
          <p:nvPr>
            <p:ph type="sldNum" idx="12"/>
          </p:nvPr>
        </p:nvSpPr>
        <p:spPr>
          <a:xfrm flipH="1">
            <a:off x="1559" y="9722614"/>
            <a:ext cx="3079200" cy="513600"/>
          </a:xfrm>
          <a:prstGeom prst="rect">
            <a:avLst/>
          </a:prstGeom>
          <a:noFill/>
          <a:ln>
            <a:noFill/>
          </a:ln>
        </p:spPr>
        <p:txBody>
          <a:bodyPr spcFirstLastPara="1" wrap="square" lIns="99075" tIns="49525" rIns="99075" bIns="49525" anchor="b" anchorCtr="0">
            <a:noAutofit/>
          </a:bodyPr>
          <a:lstStyle/>
          <a:p>
            <a:pPr marL="0" lvl="0" indent="0" algn="l" rtl="1">
              <a:spcBef>
                <a:spcPts val="0"/>
              </a:spcBef>
              <a:spcAft>
                <a:spcPts val="0"/>
              </a:spcAft>
              <a:buNone/>
            </a:pPr>
            <a:fld id="{00000000-1234-1234-1234-123412341234}" type="slidenum">
              <a:rPr lang="en-US">
                <a:latin typeface="Tahoma"/>
                <a:ea typeface="Tahoma"/>
                <a:cs typeface="Tahoma"/>
                <a:sym typeface="Tahoma"/>
              </a:rPr>
              <a:t>30</a:t>
            </a:fld>
            <a:endParaRPr>
              <a:latin typeface="Tahoma"/>
              <a:ea typeface="Tahoma"/>
              <a:cs typeface="Tahoma"/>
              <a:sym typeface="Tahoma"/>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Google Shape;1240;g31c957aa648_1_100:notes"/>
          <p:cNvSpPr>
            <a:spLocks noGrp="1" noRot="1" noChangeAspect="1"/>
          </p:cNvSpPr>
          <p:nvPr>
            <p:ph type="sldImg" idx="2"/>
          </p:nvPr>
        </p:nvSpPr>
        <p:spPr>
          <a:xfrm>
            <a:off x="1249363"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1" name="Google Shape;1241;g31c957aa648_1_100:notes"/>
          <p:cNvSpPr txBox="1">
            <a:spLocks noGrp="1"/>
          </p:cNvSpPr>
          <p:nvPr>
            <p:ph type="body" idx="1"/>
          </p:nvPr>
        </p:nvSpPr>
        <p:spPr>
          <a:xfrm flipH="1">
            <a:off x="710685" y="4926171"/>
            <a:ext cx="5684400" cy="4030500"/>
          </a:xfrm>
          <a:prstGeom prst="rect">
            <a:avLst/>
          </a:prstGeom>
          <a:noFill/>
          <a:ln>
            <a:noFill/>
          </a:ln>
        </p:spPr>
        <p:txBody>
          <a:bodyPr spcFirstLastPara="1" wrap="square" lIns="99075" tIns="49525" rIns="99075" bIns="49525" anchor="t" anchorCtr="0">
            <a:noAutofit/>
          </a:bodyPr>
          <a:lstStyle/>
          <a:p>
            <a:pPr marL="0" lvl="0" indent="0" algn="r" rtl="1">
              <a:spcBef>
                <a:spcPts val="0"/>
              </a:spcBef>
              <a:spcAft>
                <a:spcPts val="0"/>
              </a:spcAft>
              <a:buNone/>
            </a:pPr>
            <a:r>
              <a:rPr lang="he-IL" dirty="0"/>
              <a:t>פה</a:t>
            </a:r>
            <a:r>
              <a:rPr lang="he-IL" baseline="0" dirty="0"/>
              <a:t> אפשר לראות את שלושת הטכנולוגיות שדיברנו עליהן, בראשונה עושים שימוש ב 2 מצלמות, בשנייה עושים שימוש במקרן אור ומצלמה שקולטת את ההפרעות, ובשלישי בודקים את הזמן עד שהקרן חוזרת</a:t>
            </a:r>
            <a:r>
              <a:rPr lang="en-US" baseline="0" dirty="0"/>
              <a:t>/</a:t>
            </a:r>
            <a:r>
              <a:rPr lang="he-IL" baseline="0" dirty="0"/>
              <a:t>מגיעה למצלמה.</a:t>
            </a:r>
            <a:endParaRPr dirty="0"/>
          </a:p>
        </p:txBody>
      </p:sp>
      <p:sp>
        <p:nvSpPr>
          <p:cNvPr id="1242" name="Google Shape;1242;g31c957aa648_1_100:notes"/>
          <p:cNvSpPr txBox="1">
            <a:spLocks noGrp="1"/>
          </p:cNvSpPr>
          <p:nvPr>
            <p:ph type="sldNum" idx="12"/>
          </p:nvPr>
        </p:nvSpPr>
        <p:spPr>
          <a:xfrm flipH="1">
            <a:off x="1559" y="9722614"/>
            <a:ext cx="3079200" cy="513600"/>
          </a:xfrm>
          <a:prstGeom prst="rect">
            <a:avLst/>
          </a:prstGeom>
          <a:noFill/>
          <a:ln>
            <a:noFill/>
          </a:ln>
        </p:spPr>
        <p:txBody>
          <a:bodyPr spcFirstLastPara="1" wrap="square" lIns="99075" tIns="49525" rIns="99075" bIns="49525" anchor="b" anchorCtr="0">
            <a:noAutofit/>
          </a:bodyPr>
          <a:lstStyle/>
          <a:p>
            <a:pPr marL="0" lvl="0" indent="0" algn="l" rtl="1">
              <a:spcBef>
                <a:spcPts val="0"/>
              </a:spcBef>
              <a:spcAft>
                <a:spcPts val="0"/>
              </a:spcAft>
              <a:buNone/>
            </a:pPr>
            <a:fld id="{00000000-1234-1234-1234-123412341234}" type="slidenum">
              <a:rPr lang="en-US">
                <a:latin typeface="Tahoma"/>
                <a:ea typeface="Tahoma"/>
                <a:cs typeface="Tahoma"/>
                <a:sym typeface="Tahoma"/>
              </a:rPr>
              <a:t>31</a:t>
            </a:fld>
            <a:endParaRPr>
              <a:latin typeface="Tahoma"/>
              <a:ea typeface="Tahoma"/>
              <a:cs typeface="Tahoma"/>
              <a:sym typeface="Tahoma"/>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Google Shape;1253;g31c957aa648_1_112:notes"/>
          <p:cNvSpPr>
            <a:spLocks noGrp="1" noRot="1" noChangeAspect="1"/>
          </p:cNvSpPr>
          <p:nvPr>
            <p:ph type="sldImg" idx="2"/>
          </p:nvPr>
        </p:nvSpPr>
        <p:spPr>
          <a:xfrm>
            <a:off x="1249363"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4" name="Google Shape;1254;g31c957aa648_1_112:notes"/>
          <p:cNvSpPr txBox="1">
            <a:spLocks noGrp="1"/>
          </p:cNvSpPr>
          <p:nvPr>
            <p:ph type="body" idx="1"/>
          </p:nvPr>
        </p:nvSpPr>
        <p:spPr>
          <a:xfrm flipH="1">
            <a:off x="710685" y="4926171"/>
            <a:ext cx="5684400" cy="4030500"/>
          </a:xfrm>
          <a:prstGeom prst="rect">
            <a:avLst/>
          </a:prstGeom>
          <a:noFill/>
          <a:ln>
            <a:noFill/>
          </a:ln>
        </p:spPr>
        <p:txBody>
          <a:bodyPr spcFirstLastPara="1" wrap="square" lIns="99075" tIns="49525" rIns="99075" bIns="49525" anchor="t" anchorCtr="0">
            <a:noAutofit/>
          </a:bodyPr>
          <a:lstStyle/>
          <a:p>
            <a:pPr marL="0" lvl="0" indent="-76200" algn="l" rtl="0">
              <a:spcBef>
                <a:spcPts val="0"/>
              </a:spcBef>
              <a:spcAft>
                <a:spcPts val="0"/>
              </a:spcAft>
              <a:buClr>
                <a:schemeClr val="dk1"/>
              </a:buClr>
              <a:buSzPts val="1200"/>
              <a:buFont typeface="Arial"/>
              <a:buChar char="•"/>
            </a:pPr>
            <a:endParaRPr lang="he-IL" dirty="0">
              <a:latin typeface="+mn-lt"/>
            </a:endParaRPr>
          </a:p>
          <a:p>
            <a:pPr marL="0" lvl="0" indent="-76200" algn="r" rtl="1">
              <a:spcBef>
                <a:spcPts val="0"/>
              </a:spcBef>
              <a:spcAft>
                <a:spcPts val="0"/>
              </a:spcAft>
              <a:buClr>
                <a:schemeClr val="dk1"/>
              </a:buClr>
              <a:buSzPts val="1200"/>
              <a:buFont typeface="Arial"/>
              <a:buChar char="•"/>
            </a:pPr>
            <a:r>
              <a:rPr lang="he-IL" dirty="0">
                <a:latin typeface="+mn-lt"/>
              </a:rPr>
              <a:t>חלק</a:t>
            </a:r>
            <a:r>
              <a:rPr lang="he-IL" baseline="0" dirty="0">
                <a:latin typeface="+mn-lt"/>
              </a:rPr>
              <a:t> מהקשיים שיש במצלמות עומק, כמו בכל מצלמה, הוא הרעש.</a:t>
            </a:r>
            <a:br>
              <a:rPr lang="en-US" baseline="0" dirty="0">
                <a:latin typeface="+mn-lt"/>
              </a:rPr>
            </a:br>
            <a:r>
              <a:rPr lang="he-IL" baseline="0" dirty="0">
                <a:latin typeface="+mn-lt"/>
              </a:rPr>
              <a:t>בואו נבין מה זה רעש ומה גורם לו, ואז נראה איך אפשר להשתמש בו.</a:t>
            </a:r>
            <a:br>
              <a:rPr lang="en-US" baseline="0" dirty="0">
                <a:latin typeface="+mn-lt"/>
              </a:rPr>
            </a:br>
            <a:br>
              <a:rPr lang="en-US" baseline="0" dirty="0">
                <a:latin typeface="+mn-lt"/>
              </a:rPr>
            </a:br>
            <a:r>
              <a:rPr lang="he-IL" baseline="0" dirty="0">
                <a:latin typeface="+mn-lt"/>
              </a:rPr>
              <a:t>אז רעש הוא אי דיוקים ושינויים לא רצויים במידע שאנחנו אוספים או מקבלים.</a:t>
            </a:r>
            <a:br>
              <a:rPr lang="en-US" baseline="0" dirty="0">
                <a:latin typeface="+mn-lt"/>
              </a:rPr>
            </a:br>
            <a:r>
              <a:rPr lang="he-IL" baseline="0" dirty="0">
                <a:latin typeface="+mn-lt"/>
              </a:rPr>
              <a:t>במצלמות עומק, הרעש הוא אי דיוקים ואי עקביות במידע שאנחנו מקבלים על העומק.</a:t>
            </a:r>
            <a:br>
              <a:rPr lang="en-US" baseline="0" dirty="0">
                <a:latin typeface="+mn-lt"/>
              </a:rPr>
            </a:br>
            <a:r>
              <a:rPr lang="he-IL" baseline="0" dirty="0">
                <a:latin typeface="+mn-lt"/>
              </a:rPr>
              <a:t>אז מאיפה בעצם הרעש מגיע? הוא יכול להופיע בגלל חומרה כמו מקרן ה </a:t>
            </a:r>
            <a:r>
              <a:rPr lang="en-US" baseline="0" dirty="0">
                <a:latin typeface="+mn-lt"/>
              </a:rPr>
              <a:t>IR</a:t>
            </a:r>
            <a:r>
              <a:rPr lang="he-IL" baseline="0" dirty="0">
                <a:latin typeface="+mn-lt"/>
              </a:rPr>
              <a:t>, הוא יכול להיות קשור לאלמנטים במרחב התמונה כמו השתקפות, צבעים או עוצמת תאורה חזקה, והוא מגיע גם מחישוב לא נכון של העומק.</a:t>
            </a:r>
            <a:br>
              <a:rPr lang="en-US" baseline="0" dirty="0">
                <a:latin typeface="+mn-lt"/>
              </a:rPr>
            </a:br>
            <a:endParaRPr lang="he-IL" dirty="0">
              <a:latin typeface="+mn-lt"/>
            </a:endParaRPr>
          </a:p>
          <a:p>
            <a:pPr marL="0" marR="0" lvl="0" indent="-76200" algn="l" defTabSz="914400" rtl="0" eaLnBrk="1" fontAlgn="auto" latinLnBrk="0" hangingPunct="1">
              <a:lnSpc>
                <a:spcPct val="100000"/>
              </a:lnSpc>
              <a:spcBef>
                <a:spcPts val="0"/>
              </a:spcBef>
              <a:spcAft>
                <a:spcPts val="0"/>
              </a:spcAft>
              <a:buClr>
                <a:schemeClr val="dk1"/>
              </a:buClr>
              <a:buSzPts val="1200"/>
              <a:buFont typeface="Arial"/>
              <a:buChar char="•"/>
              <a:tabLst/>
              <a:defRPr/>
            </a:pPr>
            <a:r>
              <a:rPr lang="en-US" sz="800" b="0" i="0" u="none" strike="noStrike" cap="none" dirty="0">
                <a:solidFill>
                  <a:schemeClr val="dk1"/>
                </a:solidFill>
                <a:highlight>
                  <a:schemeClr val="lt1"/>
                </a:highlight>
                <a:latin typeface="Tahoma"/>
                <a:ea typeface="Tahoma"/>
                <a:cs typeface="Tahoma"/>
                <a:sym typeface="Tahoma"/>
              </a:rPr>
              <a:t>Noise - </a:t>
            </a:r>
            <a:r>
              <a:rPr lang="en-US" sz="1200" b="0" i="0" u="none" strike="noStrike" cap="none" dirty="0">
                <a:solidFill>
                  <a:schemeClr val="dk1"/>
                </a:solidFill>
                <a:highlight>
                  <a:schemeClr val="lt1"/>
                </a:highlight>
                <a:latin typeface="Tahoma"/>
                <a:ea typeface="Arial"/>
                <a:cs typeface="Arial"/>
                <a:sym typeface="Arial"/>
              </a:rPr>
              <a:t>unwanted variations or inaccuracies in data or signals that distort the intended information.</a:t>
            </a:r>
            <a:endParaRPr lang="en-US" sz="800" b="0" i="0" u="none" strike="noStrike" cap="none" dirty="0">
              <a:solidFill>
                <a:schemeClr val="dk1"/>
              </a:solidFill>
              <a:highlight>
                <a:schemeClr val="lt1"/>
              </a:highlight>
              <a:latin typeface="Tahoma"/>
              <a:ea typeface="Tahoma"/>
              <a:cs typeface="Tahoma"/>
              <a:sym typeface="Tahoma"/>
            </a:endParaRPr>
          </a:p>
          <a:p>
            <a:pPr marL="0" lvl="0" indent="-76200" algn="l" rtl="0">
              <a:spcBef>
                <a:spcPts val="0"/>
              </a:spcBef>
              <a:spcAft>
                <a:spcPts val="0"/>
              </a:spcAft>
              <a:buClr>
                <a:schemeClr val="dk1"/>
              </a:buClr>
              <a:buSzPts val="1200"/>
              <a:buFont typeface="Arial"/>
              <a:buChar char="•"/>
            </a:pPr>
            <a:r>
              <a:rPr lang="en-US" sz="1200" b="1" i="0" u="none" strike="noStrike" cap="none" dirty="0">
                <a:solidFill>
                  <a:schemeClr val="dk1"/>
                </a:solidFill>
                <a:latin typeface="Tahoma"/>
                <a:ea typeface="Tahoma"/>
                <a:cs typeface="Tahoma"/>
                <a:sym typeface="Tahoma"/>
              </a:rPr>
              <a:t>Noise at a pixel = deviation of depth values from mean depth across given number of frames. </a:t>
            </a:r>
            <a:br>
              <a:rPr lang="en-US" sz="1200" b="1" i="0" u="none" strike="noStrike" cap="none" dirty="0">
                <a:solidFill>
                  <a:schemeClr val="dk1"/>
                </a:solidFill>
                <a:latin typeface="Tahoma"/>
                <a:ea typeface="Tahoma"/>
                <a:cs typeface="Tahoma"/>
                <a:sym typeface="Tahoma"/>
              </a:rPr>
            </a:br>
            <a:r>
              <a:rPr lang="en-US" sz="1200" b="1" i="0" u="none" strike="noStrike" cap="none" dirty="0">
                <a:solidFill>
                  <a:schemeClr val="dk1"/>
                </a:solidFill>
                <a:latin typeface="Tahoma"/>
                <a:ea typeface="Tahoma"/>
                <a:cs typeface="Tahoma"/>
                <a:sym typeface="Tahoma"/>
              </a:rPr>
              <a:t>Noise magnitude =</a:t>
            </a:r>
            <a:r>
              <a:rPr lang="en-US" sz="1200" b="1" i="0" u="none" strike="noStrike" cap="none" baseline="0" dirty="0">
                <a:solidFill>
                  <a:schemeClr val="dk1"/>
                </a:solidFill>
                <a:latin typeface="Tahoma"/>
                <a:ea typeface="Tahoma"/>
                <a:cs typeface="Tahoma"/>
                <a:sym typeface="Tahoma"/>
              </a:rPr>
              <a:t> variance of depth values</a:t>
            </a:r>
          </a:p>
          <a:p>
            <a:pPr marL="0" lvl="0" indent="-76200" algn="l" rtl="0">
              <a:spcBef>
                <a:spcPts val="0"/>
              </a:spcBef>
              <a:spcAft>
                <a:spcPts val="0"/>
              </a:spcAft>
              <a:buClr>
                <a:schemeClr val="dk1"/>
              </a:buClr>
              <a:buSzPts val="1200"/>
              <a:buFont typeface="Arial"/>
              <a:buChar char="•"/>
            </a:pPr>
            <a:r>
              <a:rPr lang="en-US" sz="1200" b="1" i="0" u="none" strike="noStrike" cap="none" baseline="0" dirty="0">
                <a:solidFill>
                  <a:schemeClr val="dk1"/>
                </a:solidFill>
                <a:latin typeface="Tahoma"/>
                <a:ea typeface="Tahoma"/>
                <a:cs typeface="Tahoma"/>
                <a:sym typeface="Tahoma"/>
              </a:rPr>
              <a:t>Noise variance = variance of absolute deviation values</a:t>
            </a:r>
            <a:endParaRPr dirty="0">
              <a:latin typeface="+mn-lt"/>
            </a:endParaRPr>
          </a:p>
        </p:txBody>
      </p:sp>
      <p:sp>
        <p:nvSpPr>
          <p:cNvPr id="1255" name="Google Shape;1255;g31c957aa648_1_112:notes"/>
          <p:cNvSpPr txBox="1">
            <a:spLocks noGrp="1"/>
          </p:cNvSpPr>
          <p:nvPr>
            <p:ph type="sldNum" idx="12"/>
          </p:nvPr>
        </p:nvSpPr>
        <p:spPr>
          <a:xfrm flipH="1">
            <a:off x="1559" y="9722614"/>
            <a:ext cx="3079200" cy="513600"/>
          </a:xfrm>
          <a:prstGeom prst="rect">
            <a:avLst/>
          </a:prstGeom>
          <a:noFill/>
          <a:ln>
            <a:noFill/>
          </a:ln>
        </p:spPr>
        <p:txBody>
          <a:bodyPr spcFirstLastPara="1" wrap="square" lIns="99075" tIns="49525" rIns="99075" bIns="49525" anchor="b" anchorCtr="0">
            <a:noAutofit/>
          </a:bodyPr>
          <a:lstStyle/>
          <a:p>
            <a:pPr marL="0" lvl="0" indent="0" algn="l" rtl="1">
              <a:spcBef>
                <a:spcPts val="0"/>
              </a:spcBef>
              <a:spcAft>
                <a:spcPts val="0"/>
              </a:spcAft>
              <a:buNone/>
            </a:pPr>
            <a:fld id="{00000000-1234-1234-1234-123412341234}" type="slidenum">
              <a:rPr lang="en-US">
                <a:latin typeface="Tahoma"/>
                <a:ea typeface="Tahoma"/>
                <a:cs typeface="Tahoma"/>
                <a:sym typeface="Tahoma"/>
              </a:rPr>
              <a:t>32</a:t>
            </a:fld>
            <a:endParaRPr>
              <a:latin typeface="Tahoma"/>
              <a:ea typeface="Tahoma"/>
              <a:cs typeface="Tahoma"/>
              <a:sym typeface="Tahoma"/>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g31c957aa648_1_122:notes"/>
          <p:cNvSpPr>
            <a:spLocks noGrp="1" noRot="1" noChangeAspect="1"/>
          </p:cNvSpPr>
          <p:nvPr>
            <p:ph type="sldImg" idx="2"/>
          </p:nvPr>
        </p:nvSpPr>
        <p:spPr>
          <a:xfrm>
            <a:off x="1249363"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5" name="Google Shape;1265;g31c957aa648_1_122:notes"/>
          <p:cNvSpPr txBox="1">
            <a:spLocks noGrp="1"/>
          </p:cNvSpPr>
          <p:nvPr>
            <p:ph type="body" idx="1"/>
          </p:nvPr>
        </p:nvSpPr>
        <p:spPr>
          <a:xfrm flipH="1">
            <a:off x="710685" y="4926171"/>
            <a:ext cx="5684400" cy="4030500"/>
          </a:xfrm>
          <a:prstGeom prst="rect">
            <a:avLst/>
          </a:prstGeom>
          <a:noFill/>
          <a:ln>
            <a:noFill/>
          </a:ln>
        </p:spPr>
        <p:txBody>
          <a:bodyPr spcFirstLastPara="1" wrap="square" lIns="99075" tIns="49525" rIns="99075" bIns="49525" anchor="t" anchorCtr="0">
            <a:noAutofit/>
          </a:bodyPr>
          <a:lstStyle/>
          <a:p>
            <a:pPr marL="0" lvl="0" indent="0" algn="r" rtl="1">
              <a:spcBef>
                <a:spcPts val="0"/>
              </a:spcBef>
              <a:spcAft>
                <a:spcPts val="0"/>
              </a:spcAft>
              <a:buNone/>
            </a:pPr>
            <a:r>
              <a:rPr lang="he-IL" sz="1200" b="0" i="0" u="none" strike="noStrike" dirty="0">
                <a:solidFill>
                  <a:schemeClr val="dk1"/>
                </a:solidFill>
                <a:latin typeface="+mn-lt"/>
                <a:ea typeface="Tahoma"/>
                <a:cs typeface="Tahoma"/>
                <a:sym typeface="Tahoma"/>
              </a:rPr>
              <a:t>אז איך הרעש מתבטא</a:t>
            </a:r>
            <a:r>
              <a:rPr lang="he-IL" sz="1200" b="0" i="0" u="none" strike="noStrike" baseline="0" dirty="0">
                <a:solidFill>
                  <a:schemeClr val="dk1"/>
                </a:solidFill>
                <a:latin typeface="+mn-lt"/>
                <a:ea typeface="Tahoma"/>
                <a:cs typeface="Tahoma"/>
                <a:sym typeface="Tahoma"/>
              </a:rPr>
              <a:t> במקרה שלנו?</a:t>
            </a:r>
            <a:br>
              <a:rPr lang="en-US" sz="1200" b="0" i="0" u="none" strike="noStrike" baseline="0" dirty="0">
                <a:solidFill>
                  <a:schemeClr val="dk1"/>
                </a:solidFill>
                <a:latin typeface="+mn-lt"/>
                <a:ea typeface="Tahoma"/>
                <a:cs typeface="Tahoma"/>
                <a:sym typeface="Tahoma"/>
              </a:rPr>
            </a:br>
            <a:r>
              <a:rPr lang="he-IL" sz="1200" b="0" i="0" u="none" strike="noStrike" baseline="0" dirty="0">
                <a:solidFill>
                  <a:schemeClr val="dk1"/>
                </a:solidFill>
                <a:latin typeface="+mn-lt"/>
                <a:ea typeface="Tahoma"/>
                <a:cs typeface="Tahoma"/>
                <a:sym typeface="Tahoma"/>
              </a:rPr>
              <a:t>הרעש הוא סטיית התקן של ערכי העומק שאנחנו מקבלים על גבי מספר פריימים, זאת אומרת שנראה קפיצות בערכים.</a:t>
            </a:r>
            <a:br>
              <a:rPr lang="en-US" sz="1200" b="0" i="0" u="none" strike="noStrike" baseline="0" dirty="0">
                <a:solidFill>
                  <a:schemeClr val="dk1"/>
                </a:solidFill>
                <a:latin typeface="+mn-lt"/>
                <a:ea typeface="Tahoma"/>
                <a:cs typeface="Tahoma"/>
                <a:sym typeface="Tahoma"/>
              </a:rPr>
            </a:br>
            <a:r>
              <a:rPr lang="he-IL" sz="1200" b="0" i="0" u="none" strike="noStrike" baseline="0" dirty="0">
                <a:solidFill>
                  <a:schemeClr val="dk1"/>
                </a:solidFill>
                <a:latin typeface="+mn-lt"/>
                <a:ea typeface="Tahoma"/>
                <a:cs typeface="Tahoma"/>
                <a:sym typeface="Tahoma"/>
              </a:rPr>
              <a:t>עוצמת הרעש נמדדת בשונות של ערכי העומק.</a:t>
            </a:r>
            <a:br>
              <a:rPr lang="en-US" sz="1200" b="0" i="0" u="none" strike="noStrike" baseline="0" dirty="0">
                <a:solidFill>
                  <a:schemeClr val="dk1"/>
                </a:solidFill>
                <a:latin typeface="+mn-lt"/>
                <a:ea typeface="Tahoma"/>
                <a:cs typeface="Tahoma"/>
                <a:sym typeface="Tahoma"/>
              </a:rPr>
            </a:br>
            <a:r>
              <a:rPr lang="he-IL" sz="1200" b="0" i="0" u="none" strike="noStrike" baseline="0" dirty="0">
                <a:solidFill>
                  <a:schemeClr val="dk1"/>
                </a:solidFill>
                <a:latin typeface="+mn-lt"/>
                <a:ea typeface="Tahoma"/>
                <a:cs typeface="Tahoma"/>
                <a:sym typeface="Tahoma"/>
              </a:rPr>
              <a:t>תבניות רעש הן לא מקריות, ובעצם תלויות בשיטה שבה אנחנו משתמשים, במצלמה ובאלמנטים שיש במרחב התמונה.</a:t>
            </a:r>
            <a:br>
              <a:rPr lang="en-US" sz="1200" b="0" i="0" u="none" strike="noStrike" baseline="0" dirty="0">
                <a:solidFill>
                  <a:schemeClr val="dk1"/>
                </a:solidFill>
                <a:latin typeface="+mn-lt"/>
                <a:ea typeface="Tahoma"/>
                <a:cs typeface="Tahoma"/>
                <a:sym typeface="Tahoma"/>
              </a:rPr>
            </a:br>
            <a:r>
              <a:rPr lang="he-IL" sz="1200" b="0" i="0" u="none" strike="noStrike" baseline="0" dirty="0">
                <a:solidFill>
                  <a:schemeClr val="dk1"/>
                </a:solidFill>
                <a:latin typeface="+mn-lt"/>
                <a:ea typeface="Tahoma"/>
                <a:cs typeface="Tahoma"/>
                <a:sym typeface="Tahoma"/>
              </a:rPr>
              <a:t>בדוגמאות אפשר לראות איך אור שמש חזק שורף חלק מהפיקסלים בתמונה, ובתמונת הצבעים אפשר לראות איך יש צבעים שלמצלמה יותר קשה לתהמודד איתם ונוצר בהן רעש.</a:t>
            </a:r>
            <a:endParaRPr lang="he-IL" sz="1200" b="0" i="0" u="none" strike="noStrike" dirty="0">
              <a:solidFill>
                <a:schemeClr val="dk1"/>
              </a:solidFill>
              <a:latin typeface="+mn-lt"/>
              <a:ea typeface="Tahoma"/>
              <a:cs typeface="Tahoma"/>
              <a:sym typeface="Tahoma"/>
            </a:endParaRPr>
          </a:p>
          <a:p>
            <a:pPr marL="0" lvl="0" indent="0" algn="r" rtl="1">
              <a:spcBef>
                <a:spcPts val="0"/>
              </a:spcBef>
              <a:spcAft>
                <a:spcPts val="0"/>
              </a:spcAft>
              <a:buNone/>
            </a:pPr>
            <a:endParaRPr lang="he-IL" sz="1200" b="0" i="0" u="none" strike="noStrike" dirty="0">
              <a:solidFill>
                <a:schemeClr val="dk1"/>
              </a:solidFill>
              <a:latin typeface="+mn-lt"/>
              <a:ea typeface="Tahoma"/>
              <a:cs typeface="Tahoma"/>
              <a:sym typeface="Tahoma"/>
            </a:endParaRPr>
          </a:p>
          <a:p>
            <a:pPr marL="0" marR="0" lvl="0" indent="-76200" algn="l" defTabSz="914400" rtl="0" eaLnBrk="1" fontAlgn="auto" latinLnBrk="0" hangingPunct="1">
              <a:lnSpc>
                <a:spcPct val="100000"/>
              </a:lnSpc>
              <a:spcBef>
                <a:spcPts val="0"/>
              </a:spcBef>
              <a:spcAft>
                <a:spcPts val="0"/>
              </a:spcAft>
              <a:buClr>
                <a:schemeClr val="dk1"/>
              </a:buClr>
              <a:buSzPts val="1200"/>
              <a:buFont typeface="Arial"/>
              <a:buChar char="•"/>
              <a:tabLst/>
              <a:defRPr/>
            </a:pPr>
            <a:endParaRPr lang="en-US" sz="800" b="0" i="0" u="none" strike="noStrike" cap="none" dirty="0">
              <a:solidFill>
                <a:schemeClr val="dk1"/>
              </a:solidFill>
              <a:highlight>
                <a:schemeClr val="lt1"/>
              </a:highlight>
              <a:latin typeface="Tahoma"/>
              <a:ea typeface="Tahoma"/>
              <a:cs typeface="Tahoma"/>
              <a:sym typeface="Tahoma"/>
            </a:endParaRPr>
          </a:p>
          <a:p>
            <a:pPr marL="0" lvl="0" indent="-76200" algn="l" rtl="0">
              <a:spcBef>
                <a:spcPts val="0"/>
              </a:spcBef>
              <a:spcAft>
                <a:spcPts val="0"/>
              </a:spcAft>
              <a:buClr>
                <a:schemeClr val="dk1"/>
              </a:buClr>
              <a:buSzPts val="1200"/>
              <a:buFont typeface="Arial"/>
              <a:buChar char="•"/>
            </a:pPr>
            <a:r>
              <a:rPr lang="en-US" sz="1200" b="1" i="0" u="none" strike="noStrike" cap="none" dirty="0">
                <a:solidFill>
                  <a:schemeClr val="dk1"/>
                </a:solidFill>
                <a:latin typeface="Tahoma"/>
                <a:ea typeface="Tahoma"/>
                <a:cs typeface="Tahoma"/>
                <a:sym typeface="Tahoma"/>
              </a:rPr>
              <a:t>Noise at a pixel = deviation of depth values from mean depth across given number of frames. </a:t>
            </a:r>
            <a:br>
              <a:rPr lang="en-US" sz="1200" b="1" i="0" u="none" strike="noStrike" cap="none" dirty="0">
                <a:solidFill>
                  <a:schemeClr val="dk1"/>
                </a:solidFill>
                <a:latin typeface="Tahoma"/>
                <a:ea typeface="Tahoma"/>
                <a:cs typeface="Tahoma"/>
                <a:sym typeface="Tahoma"/>
              </a:rPr>
            </a:br>
            <a:r>
              <a:rPr lang="en-US" sz="1200" b="1" i="0" u="none" strike="noStrike" cap="none" dirty="0">
                <a:solidFill>
                  <a:schemeClr val="dk1"/>
                </a:solidFill>
                <a:latin typeface="Tahoma"/>
                <a:ea typeface="Tahoma"/>
                <a:cs typeface="Tahoma"/>
                <a:sym typeface="Tahoma"/>
              </a:rPr>
              <a:t>Noise magnitude =</a:t>
            </a:r>
            <a:r>
              <a:rPr lang="en-US" sz="1200" b="1" i="0" u="none" strike="noStrike" cap="none" baseline="0" dirty="0">
                <a:solidFill>
                  <a:schemeClr val="dk1"/>
                </a:solidFill>
                <a:latin typeface="Tahoma"/>
                <a:ea typeface="Tahoma"/>
                <a:cs typeface="Tahoma"/>
                <a:sym typeface="Tahoma"/>
              </a:rPr>
              <a:t> variance of depth values</a:t>
            </a:r>
          </a:p>
          <a:p>
            <a:pPr marL="0" lvl="0" indent="-76200" algn="l" rtl="0">
              <a:spcBef>
                <a:spcPts val="0"/>
              </a:spcBef>
              <a:spcAft>
                <a:spcPts val="0"/>
              </a:spcAft>
              <a:buClr>
                <a:schemeClr val="dk1"/>
              </a:buClr>
              <a:buSzPts val="1200"/>
              <a:buFont typeface="Arial"/>
              <a:buChar char="•"/>
            </a:pPr>
            <a:r>
              <a:rPr lang="en-US" sz="1200" b="1" i="0" u="none" strike="noStrike" cap="none" baseline="0" dirty="0">
                <a:solidFill>
                  <a:schemeClr val="dk1"/>
                </a:solidFill>
                <a:latin typeface="Tahoma"/>
                <a:ea typeface="Tahoma"/>
                <a:cs typeface="Tahoma"/>
                <a:sym typeface="Tahoma"/>
              </a:rPr>
              <a:t>Noise variance = variance of absolute deviation values.</a:t>
            </a:r>
            <a:endParaRPr lang="en-US" sz="1200" b="1" i="0" u="none" strike="noStrike" cap="none" dirty="0">
              <a:solidFill>
                <a:schemeClr val="dk1"/>
              </a:solidFill>
              <a:latin typeface="Tahoma"/>
              <a:ea typeface="Tahoma"/>
              <a:cs typeface="Tahoma"/>
              <a:sym typeface="Tahoma"/>
            </a:endParaRPr>
          </a:p>
          <a:p>
            <a:pPr marL="0" lvl="0" indent="0" algn="l" rtl="0">
              <a:spcBef>
                <a:spcPts val="0"/>
              </a:spcBef>
              <a:spcAft>
                <a:spcPts val="0"/>
              </a:spcAft>
              <a:buClr>
                <a:schemeClr val="dk1"/>
              </a:buClr>
              <a:buSzPts val="1200"/>
              <a:buFont typeface="Arial"/>
              <a:buNone/>
            </a:pPr>
            <a:endParaRPr lang="en-US" sz="1200" b="0" i="0" u="none" strike="noStrike" cap="none" dirty="0">
              <a:solidFill>
                <a:schemeClr val="dk1"/>
              </a:solidFill>
              <a:latin typeface="Tahoma"/>
              <a:ea typeface="Tahoma"/>
              <a:cs typeface="Tahoma"/>
              <a:sym typeface="Tahoma"/>
            </a:endParaRPr>
          </a:p>
          <a:p>
            <a:pPr marL="0" lvl="0" indent="0" algn="l" rtl="0">
              <a:spcBef>
                <a:spcPts val="0"/>
              </a:spcBef>
              <a:spcAft>
                <a:spcPts val="0"/>
              </a:spcAft>
              <a:buClr>
                <a:schemeClr val="dk1"/>
              </a:buClr>
              <a:buSzPts val="1200"/>
              <a:buFont typeface="Arial"/>
              <a:buNone/>
            </a:pPr>
            <a:endParaRPr lang="en-US" sz="1200" b="0" i="0" u="none" strike="noStrike" cap="none" dirty="0">
              <a:solidFill>
                <a:schemeClr val="dk1"/>
              </a:solidFill>
              <a:latin typeface="Tahoma"/>
              <a:ea typeface="Tahoma"/>
              <a:cs typeface="Tahoma"/>
              <a:sym typeface="Tahoma"/>
            </a:endParaRPr>
          </a:p>
          <a:p>
            <a:pPr marL="171450" lvl="0" indent="-171450"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Tahoma"/>
                <a:ea typeface="Tahoma"/>
                <a:cs typeface="Tahoma"/>
                <a:sym typeface="Tahoma"/>
              </a:rPr>
              <a:t>Increases with object distance from camera</a:t>
            </a:r>
          </a:p>
          <a:p>
            <a:pPr marL="171450" lvl="0" indent="-95250" algn="l" rtl="0">
              <a:spcBef>
                <a:spcPts val="0"/>
              </a:spcBef>
              <a:spcAft>
                <a:spcPts val="0"/>
              </a:spcAft>
              <a:buClr>
                <a:schemeClr val="dk1"/>
              </a:buClr>
              <a:buSzPts val="1200"/>
              <a:buFont typeface="Arial"/>
              <a:buNone/>
            </a:pPr>
            <a:endParaRPr lang="en-US" sz="1200" b="0" i="0" u="none" strike="noStrike" cap="none" dirty="0">
              <a:solidFill>
                <a:schemeClr val="dk1"/>
              </a:solidFill>
              <a:latin typeface="Tahoma"/>
              <a:ea typeface="Tahoma"/>
              <a:cs typeface="Tahoma"/>
              <a:sym typeface="Tahoma"/>
            </a:endParaRPr>
          </a:p>
          <a:p>
            <a:pPr marL="171450" lvl="0" indent="-171450"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Tahoma"/>
                <a:ea typeface="Arial"/>
                <a:cs typeface="Arial"/>
                <a:sym typeface="Arial"/>
              </a:rPr>
              <a:t>Noise patterns are not random.</a:t>
            </a:r>
            <a:br>
              <a:rPr lang="en-US" sz="1200" b="0" i="0" u="none" strike="noStrike" cap="none" dirty="0">
                <a:solidFill>
                  <a:schemeClr val="dk1"/>
                </a:solidFill>
                <a:latin typeface="Tahoma"/>
                <a:ea typeface="Arial"/>
                <a:cs typeface="Arial"/>
                <a:sym typeface="Arial"/>
              </a:rPr>
            </a:br>
            <a:r>
              <a:rPr lang="en-US" sz="1200" b="0" i="0" u="none" strike="noStrike" cap="none" dirty="0">
                <a:solidFill>
                  <a:schemeClr val="dk1"/>
                </a:solidFill>
                <a:latin typeface="Tahoma"/>
                <a:ea typeface="Arial"/>
                <a:cs typeface="Arial"/>
                <a:sym typeface="Arial"/>
              </a:rPr>
              <a:t>They follow specific trends based on depth acquisition method (Stereo, Structured light, </a:t>
            </a:r>
            <a:r>
              <a:rPr lang="en-US" sz="1200" b="0" i="0" u="none" strike="noStrike" cap="none" dirty="0" err="1">
                <a:solidFill>
                  <a:schemeClr val="dk1"/>
                </a:solidFill>
                <a:latin typeface="Tahoma"/>
                <a:ea typeface="Arial"/>
                <a:cs typeface="Arial"/>
                <a:sym typeface="Arial"/>
              </a:rPr>
              <a:t>ToF</a:t>
            </a:r>
            <a:r>
              <a:rPr lang="en-US" sz="1200" b="0" i="0" u="none" strike="noStrike" cap="none" dirty="0">
                <a:solidFill>
                  <a:schemeClr val="dk1"/>
                </a:solidFill>
                <a:latin typeface="Tahoma"/>
                <a:ea typeface="Arial"/>
                <a:cs typeface="Arial"/>
                <a:sym typeface="Arial"/>
              </a:rPr>
              <a:t>), scene conditions and camera design</a:t>
            </a:r>
            <a:endParaRPr lang="en-US" sz="1200" b="0" i="0" u="none" strike="noStrike" cap="none" dirty="0">
              <a:solidFill>
                <a:schemeClr val="dk1"/>
              </a:solidFill>
              <a:latin typeface="Tahoma"/>
              <a:ea typeface="Tahoma"/>
              <a:cs typeface="Tahoma"/>
              <a:sym typeface="Tahoma"/>
            </a:endParaRPr>
          </a:p>
          <a:p>
            <a:pPr marL="171450" lvl="0" indent="-95250" algn="l" rtl="0">
              <a:spcBef>
                <a:spcPts val="0"/>
              </a:spcBef>
              <a:spcAft>
                <a:spcPts val="0"/>
              </a:spcAft>
              <a:buClr>
                <a:schemeClr val="dk1"/>
              </a:buClr>
              <a:buSzPts val="1200"/>
              <a:buFont typeface="Arial"/>
              <a:buNone/>
            </a:pPr>
            <a:endParaRPr lang="en-US" sz="1200" b="0" i="0" u="none" strike="noStrike" cap="none" dirty="0">
              <a:solidFill>
                <a:schemeClr val="dk1"/>
              </a:solidFill>
              <a:latin typeface="Tahoma"/>
              <a:ea typeface="Arial"/>
              <a:cs typeface="Arial"/>
              <a:sym typeface="Arial"/>
            </a:endParaRPr>
          </a:p>
          <a:p>
            <a:pPr marL="0" marR="0" lvl="0" indent="0" algn="l" rtl="0">
              <a:lnSpc>
                <a:spcPct val="100000"/>
              </a:lnSpc>
              <a:spcBef>
                <a:spcPts val="0"/>
              </a:spcBef>
              <a:spcAft>
                <a:spcPts val="0"/>
              </a:spcAft>
              <a:buClr>
                <a:schemeClr val="dk1"/>
              </a:buClr>
              <a:buSzPts val="1200"/>
              <a:buFont typeface="Tahoma"/>
              <a:buNone/>
            </a:pPr>
            <a:r>
              <a:rPr lang="en-US" sz="1200" b="0" i="0" u="none" strike="noStrike" cap="none" dirty="0">
                <a:solidFill>
                  <a:schemeClr val="dk1"/>
                </a:solidFill>
                <a:latin typeface="Tahoma"/>
                <a:ea typeface="Tahoma"/>
                <a:cs typeface="Tahoma"/>
                <a:sym typeface="Tahoma"/>
              </a:rPr>
              <a:t>Object color, brightness and material affect depth estimation</a:t>
            </a:r>
          </a:p>
          <a:p>
            <a:pPr marL="0" lvl="0" indent="0" algn="l" rtl="0">
              <a:spcBef>
                <a:spcPts val="0"/>
              </a:spcBef>
              <a:spcAft>
                <a:spcPts val="0"/>
              </a:spcAft>
              <a:buNone/>
            </a:pPr>
            <a:endParaRPr lang="en-US" sz="1200" b="0" i="0" u="none" strike="noStrike" cap="none" dirty="0">
              <a:solidFill>
                <a:schemeClr val="dk1"/>
              </a:solidFill>
              <a:latin typeface="Tahoma"/>
              <a:ea typeface="Tahoma"/>
              <a:cs typeface="Tahoma"/>
              <a:sym typeface="Tahoma"/>
            </a:endParaRPr>
          </a:p>
          <a:p>
            <a:pPr marL="0" lvl="0" indent="0" algn="r" rtl="1">
              <a:spcBef>
                <a:spcPts val="0"/>
              </a:spcBef>
              <a:spcAft>
                <a:spcPts val="0"/>
              </a:spcAft>
              <a:buNone/>
            </a:pPr>
            <a:endParaRPr sz="1200" b="0" i="0" u="none" strike="noStrike" dirty="0">
              <a:solidFill>
                <a:schemeClr val="dk1"/>
              </a:solidFill>
              <a:latin typeface="+mn-lt"/>
              <a:ea typeface="Tahoma"/>
              <a:cs typeface="Tahoma"/>
              <a:sym typeface="Tahoma"/>
            </a:endParaRPr>
          </a:p>
        </p:txBody>
      </p:sp>
      <p:sp>
        <p:nvSpPr>
          <p:cNvPr id="1266" name="Google Shape;1266;g31c957aa648_1_122:notes"/>
          <p:cNvSpPr txBox="1">
            <a:spLocks noGrp="1"/>
          </p:cNvSpPr>
          <p:nvPr>
            <p:ph type="sldNum" idx="12"/>
          </p:nvPr>
        </p:nvSpPr>
        <p:spPr>
          <a:xfrm flipH="1">
            <a:off x="1559" y="9722614"/>
            <a:ext cx="3079200" cy="513600"/>
          </a:xfrm>
          <a:prstGeom prst="rect">
            <a:avLst/>
          </a:prstGeom>
          <a:noFill/>
          <a:ln>
            <a:noFill/>
          </a:ln>
        </p:spPr>
        <p:txBody>
          <a:bodyPr spcFirstLastPara="1" wrap="square" lIns="99075" tIns="49525" rIns="99075" bIns="49525" anchor="b" anchorCtr="0">
            <a:noAutofit/>
          </a:bodyPr>
          <a:lstStyle/>
          <a:p>
            <a:pPr marL="0" lvl="0" indent="0" algn="l" rtl="1">
              <a:spcBef>
                <a:spcPts val="0"/>
              </a:spcBef>
              <a:spcAft>
                <a:spcPts val="0"/>
              </a:spcAft>
              <a:buNone/>
            </a:pPr>
            <a:fld id="{00000000-1234-1234-1234-123412341234}" type="slidenum">
              <a:rPr lang="en-US">
                <a:latin typeface="Tahoma"/>
                <a:ea typeface="Tahoma"/>
                <a:cs typeface="Tahoma"/>
                <a:sym typeface="Tahoma"/>
              </a:rPr>
              <a:t>33</a:t>
            </a:fld>
            <a:endParaRPr>
              <a:latin typeface="Tahoma"/>
              <a:ea typeface="Tahoma"/>
              <a:cs typeface="Tahoma"/>
              <a:sym typeface="Tahoma"/>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31c957aa648_1_136:notes"/>
          <p:cNvSpPr>
            <a:spLocks noGrp="1" noRot="1" noChangeAspect="1"/>
          </p:cNvSpPr>
          <p:nvPr>
            <p:ph type="sldImg" idx="2"/>
          </p:nvPr>
        </p:nvSpPr>
        <p:spPr>
          <a:xfrm>
            <a:off x="1249363"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0" name="Google Shape;1280;g31c957aa648_1_136:notes"/>
          <p:cNvSpPr txBox="1">
            <a:spLocks noGrp="1"/>
          </p:cNvSpPr>
          <p:nvPr>
            <p:ph type="body" idx="1"/>
          </p:nvPr>
        </p:nvSpPr>
        <p:spPr>
          <a:xfrm flipH="1">
            <a:off x="710685" y="4926171"/>
            <a:ext cx="5684400" cy="4030500"/>
          </a:xfrm>
          <a:prstGeom prst="rect">
            <a:avLst/>
          </a:prstGeom>
          <a:noFill/>
          <a:ln>
            <a:noFill/>
          </a:ln>
        </p:spPr>
        <p:txBody>
          <a:bodyPr spcFirstLastPara="1" wrap="square" lIns="99075" tIns="49525" rIns="99075" bIns="49525" anchor="t" anchorCtr="0">
            <a:noAutofit/>
          </a:bodyPr>
          <a:lstStyle/>
          <a:p>
            <a:pPr marL="171450" lvl="0" indent="-171450" algn="r" rtl="1">
              <a:spcBef>
                <a:spcPts val="0"/>
              </a:spcBef>
              <a:spcAft>
                <a:spcPts val="0"/>
              </a:spcAft>
              <a:buClr>
                <a:schemeClr val="dk1"/>
              </a:buClr>
              <a:buSzPts val="1200"/>
              <a:buFont typeface="Arial"/>
              <a:buChar char="•"/>
            </a:pPr>
            <a:r>
              <a:rPr lang="he-IL" dirty="0">
                <a:latin typeface="+mn-lt"/>
              </a:rPr>
              <a:t>פה</a:t>
            </a:r>
            <a:r>
              <a:rPr lang="he-IL" baseline="0" dirty="0">
                <a:latin typeface="+mn-lt"/>
              </a:rPr>
              <a:t> אפשר לראות את את הרעש בפיקסל , שכמו שאמרנו מתבטא בקפיצות על גבי מספר פריימים.</a:t>
            </a:r>
          </a:p>
          <a:p>
            <a:pPr marL="171450" lvl="0" indent="-171450" algn="r" rtl="1">
              <a:spcBef>
                <a:spcPts val="0"/>
              </a:spcBef>
              <a:spcAft>
                <a:spcPts val="0"/>
              </a:spcAft>
              <a:buClr>
                <a:schemeClr val="dk1"/>
              </a:buClr>
              <a:buSzPts val="1200"/>
              <a:buFont typeface="Arial"/>
              <a:buChar char="•"/>
            </a:pPr>
            <a:r>
              <a:rPr lang="he-IL" baseline="0" dirty="0">
                <a:latin typeface="+mn-lt"/>
              </a:rPr>
              <a:t>בצד ימין אפשר לראות איך הרעש עולה בצורה לינארית מהמרכז, מה שמעיד על רעש גבוה יותר בקצוות. זה בעצם הרעש הלטארלי, וזה קורה בין היתר בגלל עיוותים בעדשה.</a:t>
            </a:r>
          </a:p>
          <a:p>
            <a:pPr marL="171450" lvl="0" indent="-171450" algn="r" rtl="1">
              <a:spcBef>
                <a:spcPts val="0"/>
              </a:spcBef>
              <a:spcAft>
                <a:spcPts val="0"/>
              </a:spcAft>
              <a:buClr>
                <a:schemeClr val="dk1"/>
              </a:buClr>
              <a:buSzPts val="1200"/>
              <a:buFont typeface="Arial"/>
              <a:buChar char="•"/>
            </a:pPr>
            <a:r>
              <a:rPr lang="he-IL" baseline="0" dirty="0">
                <a:latin typeface="+mn-lt"/>
              </a:rPr>
              <a:t>אפשר לראות גם איך ככל שהעומק גדל, ככה עוצמת הרעש עולה.</a:t>
            </a:r>
            <a:endParaRPr lang="en-US" dirty="0">
              <a:latin typeface="+mn-lt"/>
            </a:endParaRPr>
          </a:p>
          <a:p>
            <a:pPr marL="171450" lvl="0" indent="-171450" algn="l" rtl="0">
              <a:spcBef>
                <a:spcPts val="0"/>
              </a:spcBef>
              <a:spcAft>
                <a:spcPts val="0"/>
              </a:spcAft>
              <a:buClr>
                <a:schemeClr val="dk1"/>
              </a:buClr>
              <a:buSzPts val="1200"/>
              <a:buFont typeface="Arial"/>
              <a:buChar char="•"/>
            </a:pPr>
            <a:endParaRPr lang="en-US" dirty="0">
              <a:latin typeface="+mn-lt"/>
            </a:endParaRPr>
          </a:p>
          <a:p>
            <a:pPr marL="171450" lvl="0" indent="-171450" algn="l" rtl="0">
              <a:spcBef>
                <a:spcPts val="0"/>
              </a:spcBef>
              <a:spcAft>
                <a:spcPts val="0"/>
              </a:spcAft>
              <a:buClr>
                <a:schemeClr val="dk1"/>
              </a:buClr>
              <a:buSzPts val="1200"/>
              <a:buFont typeface="Arial"/>
              <a:buChar char="•"/>
            </a:pPr>
            <a:r>
              <a:rPr lang="en-US" dirty="0">
                <a:latin typeface="+mn-lt"/>
              </a:rPr>
              <a:t>Axial noise increased quadratically with the distance of objects from the camera.</a:t>
            </a:r>
            <a:br>
              <a:rPr lang="en-US" dirty="0">
                <a:latin typeface="+mn-lt"/>
              </a:rPr>
            </a:br>
            <a:r>
              <a:rPr lang="en-US" sz="1200" dirty="0">
                <a:latin typeface="+mn-lt"/>
                <a:ea typeface="Arial"/>
                <a:cs typeface="Arial"/>
                <a:sym typeface="Arial"/>
              </a:rPr>
              <a:t>Might be due to IR light amplitude in ToF, or dependency between disparity and depth in </a:t>
            </a:r>
            <a:r>
              <a:rPr lang="en-US" sz="1200" dirty="0" err="1">
                <a:latin typeface="+mn-lt"/>
                <a:ea typeface="Arial"/>
                <a:cs typeface="Arial"/>
                <a:sym typeface="Arial"/>
              </a:rPr>
              <a:t>sterero</a:t>
            </a:r>
            <a:r>
              <a:rPr lang="en-US" sz="1200" dirty="0">
                <a:latin typeface="+mn-lt"/>
                <a:ea typeface="Arial"/>
                <a:cs typeface="Arial"/>
                <a:sym typeface="Arial"/>
              </a:rPr>
              <a:t>/structured. (how an object is viewed from two different viewpoints)</a:t>
            </a:r>
            <a:endParaRPr dirty="0">
              <a:latin typeface="+mn-lt"/>
            </a:endParaRPr>
          </a:p>
          <a:p>
            <a:pPr marL="171450" lvl="0" indent="-171450" algn="l" rtl="0">
              <a:spcBef>
                <a:spcPts val="0"/>
              </a:spcBef>
              <a:spcAft>
                <a:spcPts val="0"/>
              </a:spcAft>
              <a:buClr>
                <a:schemeClr val="dk1"/>
              </a:buClr>
              <a:buSzPts val="1200"/>
              <a:buFont typeface="Arial"/>
              <a:buChar char="•"/>
            </a:pPr>
            <a:r>
              <a:rPr lang="en-US" sz="1200" dirty="0">
                <a:latin typeface="+mn-lt"/>
                <a:ea typeface="Arial"/>
                <a:cs typeface="Arial"/>
                <a:sym typeface="Arial"/>
              </a:rPr>
              <a:t>Lateral noise occurs due to lens distortion. Older cameras show vertical stripe pattern.</a:t>
            </a:r>
          </a:p>
          <a:p>
            <a:pPr marL="171450" lvl="0" indent="-171450" algn="l" rtl="0">
              <a:spcBef>
                <a:spcPts val="0"/>
              </a:spcBef>
              <a:spcAft>
                <a:spcPts val="0"/>
              </a:spcAft>
              <a:buClr>
                <a:schemeClr val="dk1"/>
              </a:buClr>
              <a:buSzPts val="1200"/>
              <a:buFont typeface="Arial"/>
              <a:buChar char="•"/>
            </a:pPr>
            <a:endParaRPr lang="en-US" sz="1200" dirty="0">
              <a:latin typeface="+mn-lt"/>
              <a:cs typeface="Arial"/>
              <a:sym typeface="Arial"/>
            </a:endParaRPr>
          </a:p>
          <a:p>
            <a:pPr marL="0" marR="0" lvl="0" indent="-76200" algn="l" defTabSz="914400" rtl="0" eaLnBrk="1" fontAlgn="auto" latinLnBrk="0" hangingPunct="1">
              <a:lnSpc>
                <a:spcPct val="100000"/>
              </a:lnSpc>
              <a:spcBef>
                <a:spcPts val="0"/>
              </a:spcBef>
              <a:spcAft>
                <a:spcPts val="0"/>
              </a:spcAft>
              <a:buClr>
                <a:schemeClr val="dk1"/>
              </a:buClr>
              <a:buSzPts val="1200"/>
              <a:buFont typeface="Arial"/>
              <a:buChar char="•"/>
              <a:tabLst/>
              <a:defRPr/>
            </a:pPr>
            <a:r>
              <a:rPr lang="en-US" sz="800" b="0" i="0" u="none" strike="noStrike" cap="none" dirty="0">
                <a:solidFill>
                  <a:schemeClr val="dk1"/>
                </a:solidFill>
                <a:highlight>
                  <a:schemeClr val="lt1"/>
                </a:highlight>
                <a:latin typeface="Tahoma"/>
                <a:ea typeface="Tahoma"/>
                <a:cs typeface="Tahoma"/>
                <a:sym typeface="Tahoma"/>
              </a:rPr>
              <a:t>Noise - </a:t>
            </a:r>
            <a:r>
              <a:rPr lang="en-US" sz="1200" b="0" i="0" u="none" strike="noStrike" cap="none" dirty="0">
                <a:solidFill>
                  <a:schemeClr val="dk1"/>
                </a:solidFill>
                <a:highlight>
                  <a:schemeClr val="lt1"/>
                </a:highlight>
                <a:latin typeface="Tahoma"/>
                <a:ea typeface="Arial"/>
                <a:cs typeface="Arial"/>
                <a:sym typeface="Arial"/>
              </a:rPr>
              <a:t>unwanted variations or inaccuracies in data or signals that distort the intended information.</a:t>
            </a:r>
            <a:endParaRPr lang="en-US" sz="800" b="0" i="0" u="none" strike="noStrike" cap="none" dirty="0">
              <a:solidFill>
                <a:schemeClr val="dk1"/>
              </a:solidFill>
              <a:highlight>
                <a:schemeClr val="lt1"/>
              </a:highlight>
              <a:latin typeface="Tahoma"/>
              <a:ea typeface="Tahoma"/>
              <a:cs typeface="Tahoma"/>
              <a:sym typeface="Tahoma"/>
            </a:endParaRPr>
          </a:p>
          <a:p>
            <a:pPr marL="0" lvl="0" indent="-76200" algn="l" rtl="0">
              <a:spcBef>
                <a:spcPts val="0"/>
              </a:spcBef>
              <a:spcAft>
                <a:spcPts val="0"/>
              </a:spcAft>
              <a:buClr>
                <a:schemeClr val="dk1"/>
              </a:buClr>
              <a:buSzPts val="1200"/>
              <a:buFont typeface="Arial"/>
              <a:buChar char="•"/>
            </a:pPr>
            <a:r>
              <a:rPr lang="en-US" sz="1200" b="1" i="0" u="none" strike="noStrike" cap="none" dirty="0">
                <a:solidFill>
                  <a:schemeClr val="dk1"/>
                </a:solidFill>
                <a:latin typeface="Tahoma"/>
                <a:ea typeface="Tahoma"/>
                <a:cs typeface="Tahoma"/>
                <a:sym typeface="Tahoma"/>
              </a:rPr>
              <a:t>Noise at a pixel = deviation of depth values from mean depth across given number of frames. </a:t>
            </a:r>
            <a:br>
              <a:rPr lang="en-US" sz="1200" b="1" i="0" u="none" strike="noStrike" cap="none" dirty="0">
                <a:solidFill>
                  <a:schemeClr val="dk1"/>
                </a:solidFill>
                <a:latin typeface="Tahoma"/>
                <a:ea typeface="Tahoma"/>
                <a:cs typeface="Tahoma"/>
                <a:sym typeface="Tahoma"/>
              </a:rPr>
            </a:br>
            <a:r>
              <a:rPr lang="en-US" sz="1200" b="1" i="0" u="none" strike="noStrike" cap="none" dirty="0">
                <a:solidFill>
                  <a:schemeClr val="dk1"/>
                </a:solidFill>
                <a:latin typeface="Tahoma"/>
                <a:ea typeface="Tahoma"/>
                <a:cs typeface="Tahoma"/>
                <a:sym typeface="Tahoma"/>
              </a:rPr>
              <a:t>Noise magnitude =</a:t>
            </a:r>
            <a:r>
              <a:rPr lang="en-US" sz="1200" b="1" i="0" u="none" strike="noStrike" cap="none" baseline="0" dirty="0">
                <a:solidFill>
                  <a:schemeClr val="dk1"/>
                </a:solidFill>
                <a:latin typeface="Tahoma"/>
                <a:ea typeface="Tahoma"/>
                <a:cs typeface="Tahoma"/>
                <a:sym typeface="Tahoma"/>
              </a:rPr>
              <a:t> variance of depth values</a:t>
            </a:r>
          </a:p>
          <a:p>
            <a:pPr marL="0" lvl="0" indent="-76200" algn="l" rtl="0">
              <a:spcBef>
                <a:spcPts val="0"/>
              </a:spcBef>
              <a:spcAft>
                <a:spcPts val="0"/>
              </a:spcAft>
              <a:buClr>
                <a:schemeClr val="dk1"/>
              </a:buClr>
              <a:buSzPts val="1200"/>
              <a:buFont typeface="Arial"/>
              <a:buChar char="•"/>
            </a:pPr>
            <a:r>
              <a:rPr lang="en-US" sz="1200" b="1" i="0" u="none" strike="noStrike" cap="none" baseline="0" dirty="0">
                <a:solidFill>
                  <a:schemeClr val="dk1"/>
                </a:solidFill>
                <a:latin typeface="Tahoma"/>
                <a:ea typeface="Tahoma"/>
                <a:cs typeface="Tahoma"/>
                <a:sym typeface="Tahoma"/>
              </a:rPr>
              <a:t>Noise variance = variance of absolute deviation values.</a:t>
            </a:r>
            <a:endParaRPr lang="en-US" sz="1200" b="1" i="0" u="none" strike="noStrike" cap="none" dirty="0">
              <a:solidFill>
                <a:schemeClr val="dk1"/>
              </a:solidFill>
              <a:latin typeface="Tahoma"/>
              <a:ea typeface="Tahoma"/>
              <a:cs typeface="Tahoma"/>
              <a:sym typeface="Tahoma"/>
            </a:endParaRPr>
          </a:p>
          <a:p>
            <a:pPr marL="171450" lvl="0" indent="-171450" algn="l" rtl="0">
              <a:spcBef>
                <a:spcPts val="0"/>
              </a:spcBef>
              <a:spcAft>
                <a:spcPts val="0"/>
              </a:spcAft>
              <a:buClr>
                <a:schemeClr val="dk1"/>
              </a:buClr>
              <a:buSzPts val="1200"/>
              <a:buFont typeface="Arial"/>
              <a:buChar char="•"/>
            </a:pPr>
            <a:endParaRPr dirty="0">
              <a:latin typeface="+mn-lt"/>
            </a:endParaRPr>
          </a:p>
        </p:txBody>
      </p:sp>
      <p:sp>
        <p:nvSpPr>
          <p:cNvPr id="1281" name="Google Shape;1281;g31c957aa648_1_136:notes"/>
          <p:cNvSpPr txBox="1">
            <a:spLocks noGrp="1"/>
          </p:cNvSpPr>
          <p:nvPr>
            <p:ph type="sldNum" idx="12"/>
          </p:nvPr>
        </p:nvSpPr>
        <p:spPr>
          <a:xfrm flipH="1">
            <a:off x="1559" y="9722614"/>
            <a:ext cx="3079200" cy="513600"/>
          </a:xfrm>
          <a:prstGeom prst="rect">
            <a:avLst/>
          </a:prstGeom>
          <a:noFill/>
          <a:ln>
            <a:noFill/>
          </a:ln>
        </p:spPr>
        <p:txBody>
          <a:bodyPr spcFirstLastPara="1" wrap="square" lIns="99075" tIns="49525" rIns="99075" bIns="49525" anchor="b" anchorCtr="0">
            <a:noAutofit/>
          </a:bodyPr>
          <a:lstStyle/>
          <a:p>
            <a:pPr marL="0" lvl="0" indent="0" algn="l" rtl="1">
              <a:spcBef>
                <a:spcPts val="0"/>
              </a:spcBef>
              <a:spcAft>
                <a:spcPts val="0"/>
              </a:spcAft>
              <a:buNone/>
            </a:pPr>
            <a:fld id="{00000000-1234-1234-1234-123412341234}" type="slidenum">
              <a:rPr lang="en-US">
                <a:latin typeface="Tahoma"/>
                <a:ea typeface="Tahoma"/>
                <a:cs typeface="Tahoma"/>
                <a:sym typeface="Tahoma"/>
              </a:rPr>
              <a:t>34</a:t>
            </a:fld>
            <a:endParaRPr>
              <a:latin typeface="Tahoma"/>
              <a:ea typeface="Tahoma"/>
              <a:cs typeface="Tahoma"/>
              <a:sym typeface="Tahoma"/>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8"/>
        <p:cNvGrpSpPr/>
        <p:nvPr/>
      </p:nvGrpSpPr>
      <p:grpSpPr>
        <a:xfrm>
          <a:off x="0" y="0"/>
          <a:ext cx="0" cy="0"/>
          <a:chOff x="0" y="0"/>
          <a:chExt cx="0" cy="0"/>
        </a:xfrm>
      </p:grpSpPr>
      <p:sp>
        <p:nvSpPr>
          <p:cNvPr id="1289" name="Google Shape;1289;g31c957aa648_1_145:notes"/>
          <p:cNvSpPr>
            <a:spLocks noGrp="1" noRot="1" noChangeAspect="1"/>
          </p:cNvSpPr>
          <p:nvPr>
            <p:ph type="sldImg" idx="2"/>
          </p:nvPr>
        </p:nvSpPr>
        <p:spPr>
          <a:xfrm>
            <a:off x="1249363"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0" name="Google Shape;1290;g31c957aa648_1_145:notes"/>
          <p:cNvSpPr txBox="1">
            <a:spLocks noGrp="1"/>
          </p:cNvSpPr>
          <p:nvPr>
            <p:ph type="body" idx="1"/>
          </p:nvPr>
        </p:nvSpPr>
        <p:spPr>
          <a:xfrm flipH="1">
            <a:off x="710685" y="4926171"/>
            <a:ext cx="5684400" cy="4030500"/>
          </a:xfrm>
          <a:prstGeom prst="rect">
            <a:avLst/>
          </a:prstGeom>
          <a:noFill/>
          <a:ln>
            <a:noFill/>
          </a:ln>
        </p:spPr>
        <p:txBody>
          <a:bodyPr spcFirstLastPara="1" wrap="square" lIns="99075" tIns="49525" rIns="99075" bIns="49525" anchor="t" anchorCtr="0">
            <a:noAutofit/>
          </a:bodyPr>
          <a:lstStyle/>
          <a:p>
            <a:pPr marL="0" lvl="0" indent="0" algn="r" rtl="0">
              <a:spcBef>
                <a:spcPts val="0"/>
              </a:spcBef>
              <a:spcAft>
                <a:spcPts val="0"/>
              </a:spcAft>
              <a:buNone/>
            </a:pPr>
            <a:r>
              <a:rPr lang="he-IL" dirty="0">
                <a:latin typeface="+mn-lt"/>
              </a:rPr>
              <a:t>לרוב,</a:t>
            </a:r>
            <a:r>
              <a:rPr lang="he-IL" baseline="0" dirty="0">
                <a:latin typeface="+mn-lt"/>
              </a:rPr>
              <a:t> רעש זה משהו שאנחנו רוצים להיפטר ממנו.</a:t>
            </a:r>
            <a:br>
              <a:rPr lang="en-US" baseline="0" dirty="0">
                <a:latin typeface="+mn-lt"/>
              </a:rPr>
            </a:br>
            <a:r>
              <a:rPr lang="he-IL" baseline="0" dirty="0">
                <a:latin typeface="+mn-lt"/>
              </a:rPr>
              <a:t>אחרי שראינו מה זה רעש ומצלמות עומק, נראה איך אפשר דווקא להשתמש ברעש הזה לטובתנו.</a:t>
            </a:r>
            <a:br>
              <a:rPr lang="en-US" baseline="0" dirty="0">
                <a:latin typeface="+mn-lt"/>
              </a:rPr>
            </a:br>
            <a:endParaRPr dirty="0">
              <a:latin typeface="+mn-lt"/>
            </a:endParaRPr>
          </a:p>
        </p:txBody>
      </p:sp>
      <p:sp>
        <p:nvSpPr>
          <p:cNvPr id="1291" name="Google Shape;1291;g31c957aa648_1_145:notes"/>
          <p:cNvSpPr txBox="1">
            <a:spLocks noGrp="1"/>
          </p:cNvSpPr>
          <p:nvPr>
            <p:ph type="sldNum" idx="12"/>
          </p:nvPr>
        </p:nvSpPr>
        <p:spPr>
          <a:xfrm flipH="1">
            <a:off x="1559" y="9722614"/>
            <a:ext cx="3079200" cy="513600"/>
          </a:xfrm>
          <a:prstGeom prst="rect">
            <a:avLst/>
          </a:prstGeom>
          <a:noFill/>
          <a:ln>
            <a:noFill/>
          </a:ln>
        </p:spPr>
        <p:txBody>
          <a:bodyPr spcFirstLastPara="1" wrap="square" lIns="99075" tIns="49525" rIns="99075" bIns="49525" anchor="b" anchorCtr="0">
            <a:noAutofit/>
          </a:bodyPr>
          <a:lstStyle/>
          <a:p>
            <a:pPr marL="0" lvl="0" indent="0" algn="l" rtl="1">
              <a:spcBef>
                <a:spcPts val="0"/>
              </a:spcBef>
              <a:spcAft>
                <a:spcPts val="0"/>
              </a:spcAft>
              <a:buNone/>
            </a:pPr>
            <a:fld id="{00000000-1234-1234-1234-123412341234}" type="slidenum">
              <a:rPr lang="en-US">
                <a:latin typeface="Tahoma"/>
                <a:ea typeface="Tahoma"/>
                <a:cs typeface="Tahoma"/>
                <a:sym typeface="Tahoma"/>
              </a:rPr>
              <a:t>35</a:t>
            </a:fld>
            <a:endParaRPr>
              <a:latin typeface="Tahoma"/>
              <a:ea typeface="Tahoma"/>
              <a:cs typeface="Tahoma"/>
              <a:sym typeface="Tahoma"/>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31c957aa648_1_159:notes"/>
          <p:cNvSpPr>
            <a:spLocks noGrp="1" noRot="1" noChangeAspect="1"/>
          </p:cNvSpPr>
          <p:nvPr>
            <p:ph type="sldImg" idx="2"/>
          </p:nvPr>
        </p:nvSpPr>
        <p:spPr>
          <a:xfrm>
            <a:off x="1249363"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6" name="Google Shape;1306;g31c957aa648_1_159:notes"/>
          <p:cNvSpPr txBox="1">
            <a:spLocks noGrp="1"/>
          </p:cNvSpPr>
          <p:nvPr>
            <p:ph type="body" idx="1"/>
          </p:nvPr>
        </p:nvSpPr>
        <p:spPr>
          <a:xfrm flipH="1">
            <a:off x="710685" y="4926171"/>
            <a:ext cx="5684400" cy="4030500"/>
          </a:xfrm>
          <a:prstGeom prst="rect">
            <a:avLst/>
          </a:prstGeom>
          <a:noFill/>
          <a:ln>
            <a:noFill/>
          </a:ln>
        </p:spPr>
        <p:txBody>
          <a:bodyPr spcFirstLastPara="1" wrap="square" lIns="99075" tIns="49525" rIns="99075" bIns="49525" anchor="t" anchorCtr="0">
            <a:noAutofit/>
          </a:bodyPr>
          <a:lstStyle/>
          <a:p>
            <a:pPr marL="0" lvl="0" indent="0" algn="r" rtl="1">
              <a:spcBef>
                <a:spcPts val="0"/>
              </a:spcBef>
              <a:spcAft>
                <a:spcPts val="0"/>
              </a:spcAft>
              <a:buNone/>
            </a:pPr>
            <a:r>
              <a:rPr lang="he-IL" dirty="0">
                <a:latin typeface="+mn-lt"/>
              </a:rPr>
              <a:t>לפני</a:t>
            </a:r>
            <a:r>
              <a:rPr lang="he-IL" baseline="0" dirty="0">
                <a:latin typeface="+mn-lt"/>
              </a:rPr>
              <a:t> שנצלול לעומק, נראה מה הצליחו להשיג בזכות ניתוח רעש בתמונות עומק, ואחרי זה נראה איך עשו את זה.</a:t>
            </a:r>
            <a:br>
              <a:rPr lang="en-US" baseline="0" dirty="0">
                <a:latin typeface="+mn-lt"/>
              </a:rPr>
            </a:br>
            <a:r>
              <a:rPr lang="he-IL" baseline="0" dirty="0">
                <a:latin typeface="+mn-lt"/>
              </a:rPr>
              <a:t>אז בעצם הצליחו להשתמש ברעש כדי  לזהות מיקום אובייקט בתמונה, לזהות את סוג המצלמה ואפילו היחידה הספציפית של המצלמה</a:t>
            </a:r>
          </a:p>
          <a:p>
            <a:pPr marL="0" lvl="0" indent="0" algn="r" rtl="1">
              <a:spcBef>
                <a:spcPts val="0"/>
              </a:spcBef>
              <a:spcAft>
                <a:spcPts val="0"/>
              </a:spcAft>
              <a:buNone/>
            </a:pPr>
            <a:r>
              <a:rPr lang="he-IL" baseline="0" dirty="0">
                <a:latin typeface="+mn-lt"/>
              </a:rPr>
              <a:t>הבדלה בין פנים אמיתיות למזויפות</a:t>
            </a:r>
          </a:p>
          <a:p>
            <a:pPr marL="0" lvl="0" indent="0" algn="r" rtl="1">
              <a:spcBef>
                <a:spcPts val="0"/>
              </a:spcBef>
              <a:spcAft>
                <a:spcPts val="0"/>
              </a:spcAft>
              <a:buNone/>
            </a:pPr>
            <a:r>
              <a:rPr lang="he-IL" baseline="0" dirty="0">
                <a:latin typeface="+mn-lt"/>
              </a:rPr>
              <a:t>זיהוי כיוון האור בתמונות</a:t>
            </a:r>
          </a:p>
          <a:p>
            <a:pPr marL="0" lvl="0" indent="0" algn="r" rtl="1">
              <a:spcBef>
                <a:spcPts val="0"/>
              </a:spcBef>
              <a:spcAft>
                <a:spcPts val="0"/>
              </a:spcAft>
              <a:buNone/>
            </a:pPr>
            <a:r>
              <a:rPr lang="he-IL" baseline="0" dirty="0">
                <a:latin typeface="+mn-lt"/>
              </a:rPr>
              <a:t>וכמובן, זיהוי זיופים בתמונות עומק, בין היתר בעזרת מה שמופיע בתמונה.</a:t>
            </a:r>
            <a:endParaRPr lang="he-IL" dirty="0">
              <a:latin typeface="+mn-lt"/>
            </a:endParaRPr>
          </a:p>
        </p:txBody>
      </p:sp>
      <p:sp>
        <p:nvSpPr>
          <p:cNvPr id="1307" name="Google Shape;1307;g31c957aa648_1_159:notes"/>
          <p:cNvSpPr txBox="1">
            <a:spLocks noGrp="1"/>
          </p:cNvSpPr>
          <p:nvPr>
            <p:ph type="sldNum" idx="12"/>
          </p:nvPr>
        </p:nvSpPr>
        <p:spPr>
          <a:xfrm flipH="1">
            <a:off x="1559" y="9722614"/>
            <a:ext cx="3079200" cy="513600"/>
          </a:xfrm>
          <a:prstGeom prst="rect">
            <a:avLst/>
          </a:prstGeom>
          <a:noFill/>
          <a:ln>
            <a:noFill/>
          </a:ln>
        </p:spPr>
        <p:txBody>
          <a:bodyPr spcFirstLastPara="1" wrap="square" lIns="99075" tIns="49525" rIns="99075" bIns="49525" anchor="b" anchorCtr="0">
            <a:noAutofit/>
          </a:bodyPr>
          <a:lstStyle/>
          <a:p>
            <a:pPr marL="0" lvl="0" indent="0" algn="l" rtl="1">
              <a:spcBef>
                <a:spcPts val="0"/>
              </a:spcBef>
              <a:spcAft>
                <a:spcPts val="0"/>
              </a:spcAft>
              <a:buNone/>
            </a:pPr>
            <a:fld id="{00000000-1234-1234-1234-123412341234}" type="slidenum">
              <a:rPr lang="en-US">
                <a:latin typeface="Tahoma"/>
                <a:ea typeface="Tahoma"/>
                <a:cs typeface="Tahoma"/>
                <a:sym typeface="Tahoma"/>
              </a:rPr>
              <a:t>36</a:t>
            </a:fld>
            <a:endParaRPr>
              <a:latin typeface="Tahoma"/>
              <a:ea typeface="Tahoma"/>
              <a:cs typeface="Tahoma"/>
              <a:sym typeface="Tahoma"/>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g31c957aa648_1_166:notes"/>
          <p:cNvSpPr>
            <a:spLocks noGrp="1" noRot="1" noChangeAspect="1"/>
          </p:cNvSpPr>
          <p:nvPr>
            <p:ph type="sldImg" idx="2"/>
          </p:nvPr>
        </p:nvSpPr>
        <p:spPr>
          <a:xfrm>
            <a:off x="1249363"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4" name="Google Shape;1314;g31c957aa648_1_166:notes"/>
          <p:cNvSpPr txBox="1">
            <a:spLocks noGrp="1"/>
          </p:cNvSpPr>
          <p:nvPr>
            <p:ph type="body" idx="1"/>
          </p:nvPr>
        </p:nvSpPr>
        <p:spPr>
          <a:xfrm flipH="1">
            <a:off x="710685" y="4926171"/>
            <a:ext cx="5684400" cy="4030500"/>
          </a:xfrm>
          <a:prstGeom prst="rect">
            <a:avLst/>
          </a:prstGeom>
          <a:noFill/>
          <a:ln>
            <a:noFill/>
          </a:ln>
        </p:spPr>
        <p:txBody>
          <a:bodyPr spcFirstLastPara="1" wrap="square" lIns="99075" tIns="49525" rIns="99075" bIns="49525" anchor="t" anchorCtr="0">
            <a:noAutofit/>
          </a:bodyPr>
          <a:lstStyle/>
          <a:p>
            <a:pPr marL="0" marR="0" lvl="0" indent="0" algn="r" rtl="1">
              <a:lnSpc>
                <a:spcPct val="100000"/>
              </a:lnSpc>
              <a:spcBef>
                <a:spcPts val="0"/>
              </a:spcBef>
              <a:spcAft>
                <a:spcPts val="0"/>
              </a:spcAft>
              <a:buClr>
                <a:schemeClr val="dk1"/>
              </a:buClr>
              <a:buSzPts val="1200"/>
              <a:buFont typeface="Tahoma"/>
              <a:buNone/>
            </a:pPr>
            <a:r>
              <a:rPr lang="he-IL" dirty="0">
                <a:latin typeface="+mn-lt"/>
              </a:rPr>
              <a:t>השימוש</a:t>
            </a:r>
            <a:r>
              <a:rPr lang="he-IL" baseline="0" dirty="0">
                <a:latin typeface="+mn-lt"/>
              </a:rPr>
              <a:t> הראשון ברעש, היה למטרת זיהוי מיקום אובייקט בתמונה.</a:t>
            </a:r>
            <a:br>
              <a:rPr lang="en-US" baseline="0" dirty="0">
                <a:latin typeface="+mn-lt"/>
              </a:rPr>
            </a:br>
            <a:r>
              <a:rPr lang="he-IL" baseline="0" dirty="0">
                <a:latin typeface="+mn-lt"/>
              </a:rPr>
              <a:t>כחלק מהאימון, השתמשו ב</a:t>
            </a:r>
            <a:r>
              <a:rPr lang="en-US" baseline="0" dirty="0" err="1">
                <a:latin typeface="+mn-lt"/>
              </a:rPr>
              <a:t>svm</a:t>
            </a:r>
            <a:r>
              <a:rPr lang="he-IL" baseline="0" dirty="0">
                <a:latin typeface="+mn-lt"/>
              </a:rPr>
              <a:t> מרובה מחלקות, שעשה שימוש בעוצמת הרעש ובשונות שלה (במ"מ), מדוגמאות שנאספו מתמונות עומק של 81 מיקומים שונים.</a:t>
            </a:r>
            <a:br>
              <a:rPr lang="en-US" baseline="0" dirty="0">
                <a:latin typeface="+mn-lt"/>
              </a:rPr>
            </a:br>
            <a:r>
              <a:rPr lang="he-IL" baseline="0" dirty="0">
                <a:latin typeface="+mn-lt"/>
              </a:rPr>
              <a:t>בשלב הטסט, השתמשו בדוגמאות ממיקומי </a:t>
            </a:r>
            <a:r>
              <a:rPr lang="en-US" baseline="0" dirty="0">
                <a:latin typeface="+mn-lt"/>
              </a:rPr>
              <a:t>X-Z</a:t>
            </a:r>
            <a:r>
              <a:rPr lang="he-IL" baseline="0" dirty="0">
                <a:latin typeface="+mn-lt"/>
              </a:rPr>
              <a:t> שונים, זאת אומרת שינויים בעומק ובקו האופק. הרעש היה הסטייה מהמיקום האמיתי של האובייקט.</a:t>
            </a:r>
            <a:br>
              <a:rPr lang="en-US" baseline="0" dirty="0">
                <a:latin typeface="+mn-lt"/>
              </a:rPr>
            </a:br>
            <a:r>
              <a:rPr lang="he-IL" baseline="0" dirty="0">
                <a:latin typeface="+mn-lt"/>
              </a:rPr>
              <a:t>הגיעו ל 73% כשרק החיזוי הראשון נבחר, ו 92% אם הסתכלו על 2 החיזויים הכי גבוהים.</a:t>
            </a:r>
            <a:br>
              <a:rPr lang="en-US" dirty="0">
                <a:latin typeface="+mn-lt"/>
              </a:rPr>
            </a:br>
            <a:br>
              <a:rPr lang="en-US" dirty="0">
                <a:latin typeface="+mn-lt"/>
              </a:rPr>
            </a:br>
            <a:r>
              <a:rPr lang="en-US" sz="1200" dirty="0">
                <a:latin typeface="+mn-lt"/>
                <a:ea typeface="Arial"/>
                <a:cs typeface="Arial"/>
                <a:sym typeface="Arial"/>
              </a:rPr>
              <a:t>Experiments with a Kinect V2 recorded depth samples at 81 positions, capturing noise magnitude and variance.</a:t>
            </a:r>
            <a:br>
              <a:rPr lang="en-US" sz="1200" dirty="0">
                <a:latin typeface="+mn-lt"/>
                <a:ea typeface="Arial"/>
                <a:cs typeface="Arial"/>
                <a:sym typeface="Arial"/>
              </a:rPr>
            </a:br>
            <a:r>
              <a:rPr lang="en-US" sz="1200" dirty="0">
                <a:latin typeface="+mn-lt"/>
                <a:ea typeface="Arial"/>
                <a:cs typeface="Arial"/>
                <a:sym typeface="Arial"/>
              </a:rPr>
              <a:t>A multi-class SVM classifier, trained on this data, achieved a 73% accuracy in predicting object position.</a:t>
            </a:r>
            <a:br>
              <a:rPr lang="en-US" sz="1200" dirty="0">
                <a:latin typeface="+mn-lt"/>
                <a:ea typeface="Arial"/>
                <a:cs typeface="Arial"/>
                <a:sym typeface="Arial"/>
              </a:rPr>
            </a:br>
            <a:r>
              <a:rPr lang="en-US" sz="1200" dirty="0">
                <a:latin typeface="+mn-lt"/>
                <a:ea typeface="Arial"/>
                <a:cs typeface="Arial"/>
                <a:sym typeface="Arial"/>
              </a:rPr>
              <a:t>When considering the top two predictions, it achieved a 92% accuracy.</a:t>
            </a:r>
            <a:br>
              <a:rPr lang="en-US" sz="1200" dirty="0">
                <a:latin typeface="+mn-lt"/>
                <a:ea typeface="Arial"/>
                <a:cs typeface="Arial"/>
                <a:sym typeface="Arial"/>
              </a:rPr>
            </a:br>
            <a:r>
              <a:rPr lang="en-US" sz="1200" dirty="0">
                <a:latin typeface="+mn-lt"/>
                <a:ea typeface="Arial"/>
                <a:cs typeface="Arial"/>
                <a:sym typeface="Arial"/>
              </a:rPr>
              <a:t>Similar experiments with Kinect V1 and ZED yielded comparable finding, confirming robustness of the method.</a:t>
            </a:r>
            <a:endParaRPr dirty="0">
              <a:latin typeface="+mn-lt"/>
            </a:endParaRPr>
          </a:p>
          <a:p>
            <a:pPr marL="0" lvl="0" indent="0" algn="l" rtl="0">
              <a:spcBef>
                <a:spcPts val="0"/>
              </a:spcBef>
              <a:spcAft>
                <a:spcPts val="0"/>
              </a:spcAft>
              <a:buNone/>
            </a:pPr>
            <a:endParaRPr lang="he-IL" dirty="0">
              <a:latin typeface="+mn-lt"/>
            </a:endParaRPr>
          </a:p>
          <a:p>
            <a:pPr marL="0" lvl="0" indent="0" algn="l" rtl="0">
              <a:spcBef>
                <a:spcPts val="0"/>
              </a:spcBef>
              <a:spcAft>
                <a:spcPts val="0"/>
              </a:spcAft>
              <a:buNone/>
            </a:pPr>
            <a:endParaRPr lang="he-IL" dirty="0">
              <a:latin typeface="+mn-lt"/>
            </a:endParaRPr>
          </a:p>
          <a:p>
            <a:pPr marL="0" lvl="0" indent="0" algn="l" rtl="0">
              <a:spcBef>
                <a:spcPts val="0"/>
              </a:spcBef>
              <a:spcAft>
                <a:spcPts val="0"/>
              </a:spcAft>
              <a:buNone/>
            </a:pPr>
            <a:r>
              <a:rPr lang="en-US" dirty="0">
                <a:latin typeface="+mn-lt"/>
              </a:rPr>
              <a:t>* Object was placed at 30 cm intervals within camera’s horizontal FOV and 140-350cm distance</a:t>
            </a:r>
            <a:r>
              <a:rPr lang="en-US" baseline="0" dirty="0">
                <a:latin typeface="+mn-lt"/>
              </a:rPr>
              <a:t> from camera (Z), resulting in 81 positions.</a:t>
            </a:r>
            <a:br>
              <a:rPr lang="en-US" baseline="0" dirty="0">
                <a:latin typeface="+mn-lt"/>
              </a:rPr>
            </a:br>
            <a:r>
              <a:rPr lang="en-US" baseline="0" dirty="0">
                <a:latin typeface="+mn-lt"/>
              </a:rPr>
              <a:t>Label of each sample was ground truth x-z position when recording the sample.</a:t>
            </a:r>
            <a:br>
              <a:rPr lang="en-US" baseline="0" dirty="0">
                <a:latin typeface="+mn-lt"/>
              </a:rPr>
            </a:br>
            <a:r>
              <a:rPr lang="en-US" baseline="0" dirty="0">
                <a:latin typeface="+mn-lt"/>
              </a:rPr>
              <a:t>SVM classifier with squared hinge loss was trained on feature vectors (noise and variance).</a:t>
            </a:r>
            <a:br>
              <a:rPr lang="en-US" baseline="0" dirty="0">
                <a:latin typeface="+mn-lt"/>
              </a:rPr>
            </a:br>
            <a:r>
              <a:rPr lang="en-US" baseline="0" dirty="0">
                <a:latin typeface="+mn-lt"/>
              </a:rPr>
              <a:t>Accuracy of top 2 ranking predictions achieved 92%.</a:t>
            </a:r>
            <a:br>
              <a:rPr lang="en-US" baseline="0" dirty="0">
                <a:latin typeface="+mn-lt"/>
              </a:rPr>
            </a:br>
            <a:r>
              <a:rPr lang="en-US" baseline="0" dirty="0">
                <a:latin typeface="+mn-lt"/>
              </a:rPr>
              <a:t>Low accuracy in highest ranked (top 1), is due to confusion that occurs due symmetry in noise values along X (noise as near edges like </a:t>
            </a:r>
            <a:r>
              <a:rPr lang="en-US" baseline="0" dirty="0" err="1">
                <a:latin typeface="+mn-lt"/>
              </a:rPr>
              <a:t>weve</a:t>
            </a:r>
            <a:r>
              <a:rPr lang="en-US" baseline="0" dirty="0">
                <a:latin typeface="+mn-lt"/>
              </a:rPr>
              <a:t> seen).</a:t>
            </a:r>
            <a:endParaRPr dirty="0">
              <a:latin typeface="+mn-lt"/>
            </a:endParaRPr>
          </a:p>
        </p:txBody>
      </p:sp>
      <p:sp>
        <p:nvSpPr>
          <p:cNvPr id="1315" name="Google Shape;1315;g31c957aa648_1_166:notes"/>
          <p:cNvSpPr txBox="1">
            <a:spLocks noGrp="1"/>
          </p:cNvSpPr>
          <p:nvPr>
            <p:ph type="sldNum" idx="12"/>
          </p:nvPr>
        </p:nvSpPr>
        <p:spPr>
          <a:xfrm flipH="1">
            <a:off x="1559" y="9722614"/>
            <a:ext cx="3079200" cy="513600"/>
          </a:xfrm>
          <a:prstGeom prst="rect">
            <a:avLst/>
          </a:prstGeom>
          <a:noFill/>
          <a:ln>
            <a:noFill/>
          </a:ln>
        </p:spPr>
        <p:txBody>
          <a:bodyPr spcFirstLastPara="1" wrap="square" lIns="99075" tIns="49525" rIns="99075" bIns="49525" anchor="b" anchorCtr="0">
            <a:noAutofit/>
          </a:bodyPr>
          <a:lstStyle/>
          <a:p>
            <a:pPr marL="0" lvl="0" indent="0" algn="l" rtl="1">
              <a:spcBef>
                <a:spcPts val="0"/>
              </a:spcBef>
              <a:spcAft>
                <a:spcPts val="0"/>
              </a:spcAft>
              <a:buNone/>
            </a:pPr>
            <a:fld id="{00000000-1234-1234-1234-123412341234}" type="slidenum">
              <a:rPr lang="en-US">
                <a:latin typeface="Tahoma"/>
                <a:ea typeface="Tahoma"/>
                <a:cs typeface="Tahoma"/>
                <a:sym typeface="Tahoma"/>
              </a:rPr>
              <a:t>37</a:t>
            </a:fld>
            <a:endParaRPr>
              <a:latin typeface="Tahoma"/>
              <a:ea typeface="Tahoma"/>
              <a:cs typeface="Tahoma"/>
              <a:sym typeface="Tahoma"/>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3"/>
        <p:cNvGrpSpPr/>
        <p:nvPr/>
      </p:nvGrpSpPr>
      <p:grpSpPr>
        <a:xfrm>
          <a:off x="0" y="0"/>
          <a:ext cx="0" cy="0"/>
          <a:chOff x="0" y="0"/>
          <a:chExt cx="0" cy="0"/>
        </a:xfrm>
      </p:grpSpPr>
      <p:sp>
        <p:nvSpPr>
          <p:cNvPr id="1324" name="Google Shape;1324;g31c957aa648_1_176:notes"/>
          <p:cNvSpPr>
            <a:spLocks noGrp="1" noRot="1" noChangeAspect="1"/>
          </p:cNvSpPr>
          <p:nvPr>
            <p:ph type="sldImg" idx="2"/>
          </p:nvPr>
        </p:nvSpPr>
        <p:spPr>
          <a:xfrm>
            <a:off x="1249363"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5" name="Google Shape;1325;g31c957aa648_1_176:notes"/>
          <p:cNvSpPr txBox="1">
            <a:spLocks noGrp="1"/>
          </p:cNvSpPr>
          <p:nvPr>
            <p:ph type="body" idx="1"/>
          </p:nvPr>
        </p:nvSpPr>
        <p:spPr>
          <a:xfrm flipH="1">
            <a:off x="710685" y="4926171"/>
            <a:ext cx="5684400" cy="4030500"/>
          </a:xfrm>
          <a:prstGeom prst="rect">
            <a:avLst/>
          </a:prstGeom>
          <a:noFill/>
          <a:ln>
            <a:noFill/>
          </a:ln>
        </p:spPr>
        <p:txBody>
          <a:bodyPr spcFirstLastPara="1" wrap="square" lIns="99075" tIns="49525" rIns="99075" bIns="49525" anchor="t" anchorCtr="0">
            <a:noAutofit/>
          </a:bodyPr>
          <a:lstStyle/>
          <a:p>
            <a:pPr marL="0" lvl="0" indent="0" algn="r" rtl="1">
              <a:spcBef>
                <a:spcPts val="0"/>
              </a:spcBef>
              <a:spcAft>
                <a:spcPts val="0"/>
              </a:spcAft>
              <a:buNone/>
            </a:pPr>
            <a:endParaRPr b="0" dirty="0">
              <a:latin typeface="+mn-lt"/>
            </a:endParaRPr>
          </a:p>
          <a:p>
            <a:pPr marL="0" lvl="0" indent="0" algn="r" rtl="1">
              <a:spcBef>
                <a:spcPts val="0"/>
              </a:spcBef>
              <a:spcAft>
                <a:spcPts val="0"/>
              </a:spcAft>
              <a:buNone/>
            </a:pPr>
            <a:r>
              <a:rPr lang="he-IL" sz="1200" dirty="0">
                <a:latin typeface="+mn-lt"/>
              </a:rPr>
              <a:t>שימוש</a:t>
            </a:r>
            <a:r>
              <a:rPr lang="he-IL" sz="1200" baseline="0" dirty="0">
                <a:latin typeface="+mn-lt"/>
              </a:rPr>
              <a:t> נוסף שעשו, הוא ההבנה שרעש המצלמה הוא סוג של טביעת אצבע שלה, כאשר לכל סוג מצלמה יש תבנית רעש משלה ואפילו ליחידות ספציפיות של אותו סוג.</a:t>
            </a:r>
            <a:br>
              <a:rPr lang="en-US" sz="1200" baseline="0" dirty="0">
                <a:latin typeface="+mn-lt"/>
              </a:rPr>
            </a:br>
            <a:r>
              <a:rPr lang="he-IL" sz="1200" baseline="0" dirty="0">
                <a:latin typeface="+mn-lt"/>
              </a:rPr>
              <a:t>בניסוי שערכו, ניתחו רעש מ 3 מצלמות והראו שהרעש הוא תלוי מצלמה.</a:t>
            </a:r>
            <a:br>
              <a:rPr lang="en-US" sz="1200" baseline="0" dirty="0">
                <a:latin typeface="+mn-lt"/>
              </a:rPr>
            </a:br>
            <a:r>
              <a:rPr lang="he-IL" sz="1200" baseline="0" dirty="0">
                <a:latin typeface="+mn-lt"/>
              </a:rPr>
              <a:t>הניסוי נערך על יותר מ 2100 דוגמאות.</a:t>
            </a:r>
          </a:p>
          <a:p>
            <a:pPr marL="0" lvl="0" indent="0" algn="r" rtl="1">
              <a:spcBef>
                <a:spcPts val="0"/>
              </a:spcBef>
              <a:spcAft>
                <a:spcPts val="0"/>
              </a:spcAft>
              <a:buNone/>
            </a:pPr>
            <a:r>
              <a:rPr lang="he-IL" sz="1200" b="0" i="0" u="none" strike="noStrike" cap="none" baseline="0" dirty="0">
                <a:solidFill>
                  <a:schemeClr val="dk1"/>
                </a:solidFill>
                <a:latin typeface="Tahoma"/>
                <a:ea typeface="Tahoma"/>
                <a:cs typeface="Tahoma"/>
                <a:sym typeface="Tahoma"/>
              </a:rPr>
              <a:t>בשימוש במסווג </a:t>
            </a:r>
            <a:r>
              <a:rPr lang="en-US" sz="1200" b="0" i="0" u="none" strike="noStrike" cap="none" baseline="0" dirty="0">
                <a:solidFill>
                  <a:schemeClr val="dk1"/>
                </a:solidFill>
                <a:latin typeface="Tahoma"/>
                <a:ea typeface="Tahoma"/>
                <a:cs typeface="Tahoma"/>
                <a:sym typeface="Tahoma"/>
              </a:rPr>
              <a:t>KNN</a:t>
            </a:r>
            <a:r>
              <a:rPr lang="he-IL" sz="1200" b="0" i="0" u="none" strike="noStrike" cap="none" baseline="0" dirty="0">
                <a:solidFill>
                  <a:schemeClr val="dk1"/>
                </a:solidFill>
                <a:latin typeface="Tahoma"/>
                <a:ea typeface="Tahoma"/>
                <a:cs typeface="Tahoma"/>
                <a:sym typeface="Tahoma"/>
              </a:rPr>
              <a:t>, הגיעו לתוצאות דיוק גבוהות בזיהוי המצלמה.</a:t>
            </a:r>
          </a:p>
          <a:p>
            <a:pPr marL="0" lvl="0" indent="0" algn="r" rtl="1">
              <a:spcBef>
                <a:spcPts val="0"/>
              </a:spcBef>
              <a:spcAft>
                <a:spcPts val="0"/>
              </a:spcAft>
              <a:buNone/>
            </a:pPr>
            <a:r>
              <a:rPr lang="he-IL" sz="1200" baseline="0" dirty="0">
                <a:latin typeface="+mn-lt"/>
              </a:rPr>
              <a:t> היו אחוזי דיוק גבוהים ל </a:t>
            </a:r>
            <a:r>
              <a:rPr lang="en-US" sz="1200" baseline="0" dirty="0">
                <a:latin typeface="+mn-lt"/>
              </a:rPr>
              <a:t>KINECT V2</a:t>
            </a:r>
            <a:r>
              <a:rPr lang="he-IL" sz="1200" baseline="0" dirty="0">
                <a:latin typeface="+mn-lt"/>
              </a:rPr>
              <a:t> גם ליחידות שלא נראו, ודיוק נמוך יותר ל </a:t>
            </a:r>
            <a:r>
              <a:rPr lang="en-US" sz="1200" baseline="0" dirty="0">
                <a:latin typeface="+mn-lt"/>
              </a:rPr>
              <a:t>V1</a:t>
            </a:r>
            <a:r>
              <a:rPr lang="he-IL" sz="1200" baseline="0" dirty="0">
                <a:latin typeface="+mn-lt"/>
              </a:rPr>
              <a:t> בגלל רעש גבוה, בעקבות הבדלי חומרה.</a:t>
            </a:r>
            <a:endParaRPr lang="he-IL" sz="1200" dirty="0">
              <a:latin typeface="+mn-lt"/>
            </a:endParaRPr>
          </a:p>
          <a:p>
            <a:pPr marL="0" lvl="0" indent="0" algn="l" rtl="0">
              <a:spcBef>
                <a:spcPts val="0"/>
              </a:spcBef>
              <a:spcAft>
                <a:spcPts val="0"/>
              </a:spcAft>
              <a:buNone/>
            </a:pPr>
            <a:endParaRPr lang="he-IL" sz="1200" dirty="0">
              <a:latin typeface="+mn-lt"/>
            </a:endParaRPr>
          </a:p>
          <a:p>
            <a:pPr marL="0" lvl="0" indent="0" algn="l" rtl="0">
              <a:spcBef>
                <a:spcPts val="0"/>
              </a:spcBef>
              <a:spcAft>
                <a:spcPts val="0"/>
              </a:spcAft>
              <a:buNone/>
            </a:pPr>
            <a:endParaRPr lang="he-IL" sz="1200" dirty="0">
              <a:latin typeface="+mn-lt"/>
            </a:endParaRPr>
          </a:p>
          <a:p>
            <a:pPr marL="0" lvl="0" indent="0" algn="l" rtl="0">
              <a:spcBef>
                <a:spcPts val="0"/>
              </a:spcBef>
              <a:spcAft>
                <a:spcPts val="0"/>
              </a:spcAft>
              <a:buNone/>
            </a:pPr>
            <a:r>
              <a:rPr lang="en-US" sz="1200" dirty="0">
                <a:latin typeface="+mn-lt"/>
              </a:rPr>
              <a:t>* Experiments analyzed noise from Kinect V1, Kinect V2 and ZED cameras, showing that noise levels are camera-specific.</a:t>
            </a:r>
            <a:br>
              <a:rPr lang="en-US" sz="1200" dirty="0">
                <a:latin typeface="+mn-lt"/>
              </a:rPr>
            </a:br>
            <a:r>
              <a:rPr lang="en-US" sz="1200" dirty="0">
                <a:latin typeface="+mn-lt"/>
              </a:rPr>
              <a:t>* Using KNN classifier trained on noise data from these cameras, achieved high accuracy in identifying the source camera.</a:t>
            </a:r>
            <a:endParaRPr dirty="0">
              <a:latin typeface="+mn-lt"/>
            </a:endParaRPr>
          </a:p>
          <a:p>
            <a:pPr marL="171450" lvl="0" indent="-171450" algn="l" rtl="0">
              <a:spcBef>
                <a:spcPts val="0"/>
              </a:spcBef>
              <a:spcAft>
                <a:spcPts val="0"/>
              </a:spcAft>
              <a:buClr>
                <a:schemeClr val="dk1"/>
              </a:buClr>
              <a:buSzPts val="1200"/>
              <a:buFont typeface="Arial"/>
              <a:buChar char="•"/>
            </a:pPr>
            <a:r>
              <a:rPr lang="en-US" sz="1200" b="0" dirty="0">
                <a:latin typeface="+mn-lt"/>
              </a:rPr>
              <a:t>Testing was done over 2100 sampled</a:t>
            </a:r>
            <a:endParaRPr dirty="0">
              <a:latin typeface="+mn-lt"/>
            </a:endParaRPr>
          </a:p>
          <a:p>
            <a:pPr marL="171450" lvl="0" indent="-95250" algn="l" rtl="0">
              <a:spcBef>
                <a:spcPts val="0"/>
              </a:spcBef>
              <a:spcAft>
                <a:spcPts val="0"/>
              </a:spcAft>
              <a:buClr>
                <a:schemeClr val="dk1"/>
              </a:buClr>
              <a:buSzPts val="1200"/>
              <a:buFont typeface="Arial"/>
              <a:buNone/>
            </a:pPr>
            <a:endParaRPr sz="1200" b="0" dirty="0">
              <a:latin typeface="+mn-lt"/>
            </a:endParaRPr>
          </a:p>
          <a:p>
            <a:pPr marL="171450" marR="0" lvl="0" indent="-171450" algn="l" rtl="0">
              <a:lnSpc>
                <a:spcPct val="100000"/>
              </a:lnSpc>
              <a:spcBef>
                <a:spcPts val="0"/>
              </a:spcBef>
              <a:spcAft>
                <a:spcPts val="0"/>
              </a:spcAft>
              <a:buClr>
                <a:schemeClr val="dk1"/>
              </a:buClr>
              <a:buSzPts val="1200"/>
              <a:buFont typeface="Arial"/>
              <a:buChar char="•"/>
            </a:pPr>
            <a:r>
              <a:rPr lang="en-US" sz="1200" dirty="0">
                <a:latin typeface="+mn-lt"/>
                <a:ea typeface="Arial"/>
                <a:cs typeface="Arial"/>
                <a:sym typeface="Arial"/>
              </a:rPr>
              <a:t>Different camera models and even units of the same model exhibit unique noise characteristics due to differences in build and depth sensing technology.</a:t>
            </a:r>
            <a:endParaRPr dirty="0">
              <a:latin typeface="+mn-lt"/>
            </a:endParaRPr>
          </a:p>
          <a:p>
            <a:pPr marL="171450" marR="0" lvl="0" indent="-95250" algn="l" rtl="0">
              <a:lnSpc>
                <a:spcPct val="100000"/>
              </a:lnSpc>
              <a:spcBef>
                <a:spcPts val="0"/>
              </a:spcBef>
              <a:spcAft>
                <a:spcPts val="0"/>
              </a:spcAft>
              <a:buClr>
                <a:schemeClr val="dk1"/>
              </a:buClr>
              <a:buSzPts val="1200"/>
              <a:buFont typeface="Arial"/>
              <a:buNone/>
            </a:pPr>
            <a:endParaRPr sz="1200" dirty="0">
              <a:latin typeface="+mn-lt"/>
              <a:ea typeface="Arial"/>
              <a:cs typeface="Arial"/>
              <a:sym typeface="Arial"/>
            </a:endParaRPr>
          </a:p>
          <a:p>
            <a:pPr marL="342900" lvl="0" indent="-342900" algn="l" rtl="0">
              <a:spcBef>
                <a:spcPts val="0"/>
              </a:spcBef>
              <a:spcAft>
                <a:spcPts val="0"/>
              </a:spcAft>
              <a:buClr>
                <a:schemeClr val="dk1"/>
              </a:buClr>
              <a:buSzPts val="1200"/>
              <a:buFont typeface="Arial"/>
              <a:buChar char="•"/>
            </a:pPr>
            <a:r>
              <a:rPr lang="en-US" sz="1200" dirty="0">
                <a:latin typeface="+mn-lt"/>
                <a:ea typeface="Arial"/>
                <a:cs typeface="Arial"/>
                <a:sym typeface="Arial"/>
              </a:rPr>
              <a:t>High accuracy for Kinect V2, even for unseen units, indicating consistent noise patterns.</a:t>
            </a:r>
            <a:endParaRPr dirty="0">
              <a:latin typeface="+mn-lt"/>
            </a:endParaRPr>
          </a:p>
          <a:p>
            <a:pPr marL="342900" lvl="0" indent="-342900" algn="l" rtl="0">
              <a:spcBef>
                <a:spcPts val="0"/>
              </a:spcBef>
              <a:spcAft>
                <a:spcPts val="0"/>
              </a:spcAft>
              <a:buClr>
                <a:schemeClr val="dk1"/>
              </a:buClr>
              <a:buSzPts val="1200"/>
              <a:buFont typeface="Arial"/>
              <a:buChar char="•"/>
            </a:pPr>
            <a:r>
              <a:rPr lang="en-US" sz="1200" dirty="0">
                <a:latin typeface="+mn-lt"/>
                <a:ea typeface="Arial"/>
                <a:cs typeface="Arial"/>
                <a:sym typeface="Arial"/>
              </a:rPr>
              <a:t>Low accuracy for Kinect V1 due to higher noise.</a:t>
            </a:r>
          </a:p>
          <a:p>
            <a:pPr marL="342900" lvl="0" indent="-342900" algn="l" rtl="0">
              <a:spcBef>
                <a:spcPts val="0"/>
              </a:spcBef>
              <a:spcAft>
                <a:spcPts val="0"/>
              </a:spcAft>
              <a:buClr>
                <a:schemeClr val="dk1"/>
              </a:buClr>
              <a:buSzPts val="1200"/>
              <a:buFont typeface="Arial"/>
              <a:buChar char="•"/>
            </a:pPr>
            <a:endParaRPr lang="en-US" sz="1200" dirty="0">
              <a:latin typeface="+mn-lt"/>
              <a:cs typeface="Arial"/>
              <a:sym typeface="Arial"/>
            </a:endParaRPr>
          </a:p>
          <a:p>
            <a:pPr marL="342900" lvl="0" indent="-342900" algn="l" rtl="0">
              <a:spcBef>
                <a:spcPts val="0"/>
              </a:spcBef>
              <a:spcAft>
                <a:spcPts val="0"/>
              </a:spcAft>
              <a:buClr>
                <a:schemeClr val="dk1"/>
              </a:buClr>
              <a:buSzPts val="1200"/>
              <a:buFont typeface="Arial"/>
              <a:buChar char="•"/>
            </a:pPr>
            <a:r>
              <a:rPr lang="en-US" sz="1200" dirty="0">
                <a:latin typeface="+mn-lt"/>
                <a:cs typeface="Arial"/>
                <a:sym typeface="Arial"/>
              </a:rPr>
              <a:t>90%+</a:t>
            </a:r>
            <a:r>
              <a:rPr lang="en-US" sz="1200" baseline="0" dirty="0">
                <a:latin typeface="+mn-lt"/>
                <a:cs typeface="Arial"/>
                <a:sym typeface="Arial"/>
              </a:rPr>
              <a:t> for Kinect v2, ~75% for Kinect v1.</a:t>
            </a:r>
            <a:endParaRPr dirty="0">
              <a:latin typeface="+mn-lt"/>
            </a:endParaRPr>
          </a:p>
          <a:p>
            <a:pPr marL="171450" marR="0" lvl="0" indent="-95250" algn="l" rtl="0">
              <a:lnSpc>
                <a:spcPct val="100000"/>
              </a:lnSpc>
              <a:spcBef>
                <a:spcPts val="0"/>
              </a:spcBef>
              <a:spcAft>
                <a:spcPts val="0"/>
              </a:spcAft>
              <a:buClr>
                <a:schemeClr val="dk1"/>
              </a:buClr>
              <a:buSzPts val="1200"/>
              <a:buFont typeface="Arial"/>
              <a:buNone/>
            </a:pPr>
            <a:endParaRPr sz="1200" dirty="0">
              <a:latin typeface="+mn-lt"/>
              <a:ea typeface="Arial"/>
              <a:cs typeface="Arial"/>
              <a:sym typeface="Arial"/>
            </a:endParaRPr>
          </a:p>
          <a:p>
            <a:pPr marL="171450" lvl="0" indent="-95250" algn="l" rtl="0">
              <a:spcBef>
                <a:spcPts val="0"/>
              </a:spcBef>
              <a:spcAft>
                <a:spcPts val="0"/>
              </a:spcAft>
              <a:buClr>
                <a:schemeClr val="dk1"/>
              </a:buClr>
              <a:buSzPts val="1200"/>
              <a:buFont typeface="Arial"/>
              <a:buNone/>
            </a:pPr>
            <a:endParaRPr b="0" dirty="0">
              <a:latin typeface="+mn-lt"/>
            </a:endParaRPr>
          </a:p>
        </p:txBody>
      </p:sp>
      <p:sp>
        <p:nvSpPr>
          <p:cNvPr id="1326" name="Google Shape;1326;g31c957aa648_1_176:notes"/>
          <p:cNvSpPr txBox="1">
            <a:spLocks noGrp="1"/>
          </p:cNvSpPr>
          <p:nvPr>
            <p:ph type="sldNum" idx="12"/>
          </p:nvPr>
        </p:nvSpPr>
        <p:spPr>
          <a:xfrm flipH="1">
            <a:off x="1559" y="9722614"/>
            <a:ext cx="3079200" cy="513600"/>
          </a:xfrm>
          <a:prstGeom prst="rect">
            <a:avLst/>
          </a:prstGeom>
          <a:noFill/>
          <a:ln>
            <a:noFill/>
          </a:ln>
        </p:spPr>
        <p:txBody>
          <a:bodyPr spcFirstLastPara="1" wrap="square" lIns="99075" tIns="49525" rIns="99075" bIns="49525" anchor="b" anchorCtr="0">
            <a:noAutofit/>
          </a:bodyPr>
          <a:lstStyle/>
          <a:p>
            <a:pPr marL="0" lvl="0" indent="0" algn="l" rtl="1">
              <a:spcBef>
                <a:spcPts val="0"/>
              </a:spcBef>
              <a:spcAft>
                <a:spcPts val="0"/>
              </a:spcAft>
              <a:buNone/>
            </a:pPr>
            <a:fld id="{00000000-1234-1234-1234-123412341234}" type="slidenum">
              <a:rPr lang="en-US">
                <a:latin typeface="Tahoma"/>
                <a:ea typeface="Tahoma"/>
                <a:cs typeface="Tahoma"/>
                <a:sym typeface="Tahoma"/>
              </a:rPr>
              <a:t>38</a:t>
            </a:fld>
            <a:endParaRPr>
              <a:latin typeface="Tahoma"/>
              <a:ea typeface="Tahoma"/>
              <a:cs typeface="Tahoma"/>
              <a:sym typeface="Tahoma"/>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Google Shape;1335;g31c957aa648_1_186:notes"/>
          <p:cNvSpPr>
            <a:spLocks noGrp="1" noRot="1" noChangeAspect="1"/>
          </p:cNvSpPr>
          <p:nvPr>
            <p:ph type="sldImg" idx="2"/>
          </p:nvPr>
        </p:nvSpPr>
        <p:spPr>
          <a:xfrm>
            <a:off x="1249363"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6" name="Google Shape;1336;g31c957aa648_1_186:notes"/>
          <p:cNvSpPr txBox="1">
            <a:spLocks noGrp="1"/>
          </p:cNvSpPr>
          <p:nvPr>
            <p:ph type="body" idx="1"/>
          </p:nvPr>
        </p:nvSpPr>
        <p:spPr>
          <a:xfrm flipH="1">
            <a:off x="710685" y="4926171"/>
            <a:ext cx="5684400" cy="4030500"/>
          </a:xfrm>
          <a:prstGeom prst="rect">
            <a:avLst/>
          </a:prstGeom>
          <a:noFill/>
          <a:ln>
            <a:noFill/>
          </a:ln>
        </p:spPr>
        <p:txBody>
          <a:bodyPr spcFirstLastPara="1" wrap="square" lIns="99075" tIns="49525" rIns="99075" bIns="49525" anchor="t" anchorCtr="0">
            <a:noAutofit/>
          </a:bodyPr>
          <a:lstStyle/>
          <a:p>
            <a:pPr marL="0" lvl="0" indent="0" algn="r" rtl="1">
              <a:spcBef>
                <a:spcPts val="0"/>
              </a:spcBef>
              <a:spcAft>
                <a:spcPts val="0"/>
              </a:spcAft>
              <a:buNone/>
            </a:pPr>
            <a:r>
              <a:rPr lang="he-IL" sz="1200" dirty="0">
                <a:latin typeface="+mn-lt"/>
              </a:rPr>
              <a:t>שימוש</a:t>
            </a:r>
            <a:r>
              <a:rPr lang="he-IL" sz="1200" baseline="0" dirty="0">
                <a:latin typeface="+mn-lt"/>
              </a:rPr>
              <a:t> נוסף שבדקו ומצאו, הוא שניתן להשתמש ברעש ככלי שמבדיל בין פנים אמיתיות למזויפות, למשל במערכות זיהוי פנים וכך למנוע התחזות.</a:t>
            </a:r>
            <a:endParaRPr lang="he-IL" sz="1200" dirty="0">
              <a:latin typeface="+mn-lt"/>
            </a:endParaRPr>
          </a:p>
          <a:p>
            <a:pPr marL="0" lvl="0" indent="0" algn="r" rtl="1">
              <a:spcBef>
                <a:spcPts val="0"/>
              </a:spcBef>
              <a:spcAft>
                <a:spcPts val="0"/>
              </a:spcAft>
              <a:buNone/>
            </a:pPr>
            <a:r>
              <a:rPr lang="he-IL" sz="1200" dirty="0">
                <a:latin typeface="+mn-lt"/>
              </a:rPr>
              <a:t>בניסוי</a:t>
            </a:r>
            <a:r>
              <a:rPr lang="he-IL" sz="1200" baseline="0" dirty="0">
                <a:latin typeface="+mn-lt"/>
              </a:rPr>
              <a:t> שערכו, השתמשו ב דאטהסט מאסק אטאק, שמכיל 17 מקטעים של פנים אמיתיות ו 17 של מזויפות, בכל אחד מהם יש חמישה סרטונים של 300 פריימים.</a:t>
            </a:r>
            <a:br>
              <a:rPr lang="en-US" sz="1200" baseline="0" dirty="0">
                <a:latin typeface="+mn-lt"/>
              </a:rPr>
            </a:br>
            <a:r>
              <a:rPr lang="he-IL" sz="1200" baseline="0" dirty="0">
                <a:latin typeface="+mn-lt"/>
              </a:rPr>
              <a:t>- בהתחלה עשו עיבוד מקדים לדאטה - חתכו פאטצים מסביב לפנים בכל הסרטונים.</a:t>
            </a:r>
            <a:br>
              <a:rPr lang="en-US" sz="1200" baseline="0" dirty="0">
                <a:latin typeface="+mn-lt"/>
              </a:rPr>
            </a:br>
            <a:r>
              <a:rPr lang="he-IL" sz="1200" baseline="0" dirty="0">
                <a:latin typeface="+mn-lt"/>
              </a:rPr>
              <a:t>- אז חילקו אותם ל 30 סגמנטים של 10 פריימים.</a:t>
            </a:r>
          </a:p>
          <a:p>
            <a:pPr marL="0" lvl="0" indent="0" algn="r" rtl="1">
              <a:spcBef>
                <a:spcPts val="0"/>
              </a:spcBef>
              <a:spcAft>
                <a:spcPts val="0"/>
              </a:spcAft>
              <a:buNone/>
            </a:pPr>
            <a:r>
              <a:rPr lang="he-IL" sz="1200" baseline="0" dirty="0">
                <a:latin typeface="+mn-lt"/>
              </a:rPr>
              <a:t>- יצרו תמונת עומק לכל סגמנט כזה, ע"י שערוך של שונות ערכי העומק בכל פיקסל לאורך 10 הפריימים</a:t>
            </a:r>
          </a:p>
          <a:p>
            <a:pPr marL="0" lvl="0" indent="0" algn="r" rtl="1">
              <a:spcBef>
                <a:spcPts val="0"/>
              </a:spcBef>
              <a:spcAft>
                <a:spcPts val="0"/>
              </a:spcAft>
              <a:buNone/>
            </a:pPr>
            <a:r>
              <a:rPr lang="he-IL" sz="1200" baseline="0" dirty="0">
                <a:latin typeface="+mn-lt"/>
              </a:rPr>
              <a:t>השימוש במסווג הבינארי היה על התמונות שנוצרו, עם לייבלים של אמיתי או מזויף, על 4200 תמונות.</a:t>
            </a:r>
          </a:p>
          <a:p>
            <a:pPr marL="0" lvl="0" indent="0" algn="r" rtl="0">
              <a:spcBef>
                <a:spcPts val="0"/>
              </a:spcBef>
              <a:spcAft>
                <a:spcPts val="0"/>
              </a:spcAft>
              <a:buNone/>
            </a:pPr>
            <a:r>
              <a:rPr lang="he-IL" sz="1200" baseline="0" dirty="0">
                <a:latin typeface="+mn-lt"/>
              </a:rPr>
              <a:t>ועוברים עמוד</a:t>
            </a:r>
            <a:endParaRPr lang="en-US" sz="1200" dirty="0">
              <a:latin typeface="+mn-lt"/>
            </a:endParaRPr>
          </a:p>
          <a:p>
            <a:pPr marL="342900" lvl="0" indent="-266700" algn="l" rtl="0">
              <a:spcBef>
                <a:spcPts val="0"/>
              </a:spcBef>
              <a:spcAft>
                <a:spcPts val="0"/>
              </a:spcAft>
              <a:buClr>
                <a:schemeClr val="dk1"/>
              </a:buClr>
              <a:buSzPts val="1200"/>
              <a:buFont typeface="Arial"/>
              <a:buNone/>
            </a:pPr>
            <a:endParaRPr sz="1200" dirty="0">
              <a:latin typeface="+mn-lt"/>
            </a:endParaRPr>
          </a:p>
          <a:p>
            <a:pPr marL="342900" lvl="0" indent="-266700" algn="l" rtl="0">
              <a:spcBef>
                <a:spcPts val="0"/>
              </a:spcBef>
              <a:spcAft>
                <a:spcPts val="0"/>
              </a:spcAft>
              <a:buClr>
                <a:schemeClr val="dk1"/>
              </a:buClr>
              <a:buSzPts val="1200"/>
              <a:buFont typeface="Arial"/>
              <a:buNone/>
            </a:pPr>
            <a:endParaRPr sz="1200" dirty="0">
              <a:latin typeface="+mn-lt"/>
            </a:endParaRPr>
          </a:p>
          <a:p>
            <a:pPr marL="0" lvl="0" indent="0" algn="l" rtl="0">
              <a:spcBef>
                <a:spcPts val="0"/>
              </a:spcBef>
              <a:spcAft>
                <a:spcPts val="0"/>
              </a:spcAft>
              <a:buNone/>
            </a:pPr>
            <a:endParaRPr sz="1200" dirty="0">
              <a:latin typeface="+mn-lt"/>
            </a:endParaRPr>
          </a:p>
        </p:txBody>
      </p:sp>
      <p:sp>
        <p:nvSpPr>
          <p:cNvPr id="1337" name="Google Shape;1337;g31c957aa648_1_186:notes"/>
          <p:cNvSpPr txBox="1">
            <a:spLocks noGrp="1"/>
          </p:cNvSpPr>
          <p:nvPr>
            <p:ph type="sldNum" idx="12"/>
          </p:nvPr>
        </p:nvSpPr>
        <p:spPr>
          <a:xfrm flipH="1">
            <a:off x="1559" y="9722614"/>
            <a:ext cx="3079200" cy="513600"/>
          </a:xfrm>
          <a:prstGeom prst="rect">
            <a:avLst/>
          </a:prstGeom>
          <a:noFill/>
          <a:ln>
            <a:noFill/>
          </a:ln>
        </p:spPr>
        <p:txBody>
          <a:bodyPr spcFirstLastPara="1" wrap="square" lIns="99075" tIns="49525" rIns="99075" bIns="49525" anchor="b" anchorCtr="0">
            <a:noAutofit/>
          </a:bodyPr>
          <a:lstStyle/>
          <a:p>
            <a:pPr marL="0" lvl="0" indent="0" algn="l" rtl="1">
              <a:spcBef>
                <a:spcPts val="0"/>
              </a:spcBef>
              <a:spcAft>
                <a:spcPts val="0"/>
              </a:spcAft>
              <a:buNone/>
            </a:pPr>
            <a:fld id="{00000000-1234-1234-1234-123412341234}" type="slidenum">
              <a:rPr lang="en-US">
                <a:latin typeface="Tahoma"/>
                <a:ea typeface="Tahoma"/>
                <a:cs typeface="Tahoma"/>
                <a:sym typeface="Tahoma"/>
              </a:rPr>
              <a:t>39</a:t>
            </a:fld>
            <a:endParaRPr>
              <a:latin typeface="Tahoma"/>
              <a:ea typeface="Tahoma"/>
              <a:cs typeface="Tahoma"/>
              <a:sym typeface="Tahom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7:notes"/>
          <p:cNvSpPr>
            <a:spLocks noGrp="1" noRot="1" noChangeAspect="1"/>
          </p:cNvSpPr>
          <p:nvPr>
            <p:ph type="sldImg" idx="2"/>
          </p:nvPr>
        </p:nvSpPr>
        <p:spPr>
          <a:xfrm>
            <a:off x="1249363"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p7:notes"/>
          <p:cNvSpPr txBox="1">
            <a:spLocks noGrp="1"/>
          </p:cNvSpPr>
          <p:nvPr>
            <p:ph type="body" idx="1"/>
          </p:nvPr>
        </p:nvSpPr>
        <p:spPr>
          <a:xfrm flipH="1">
            <a:off x="710565" y="4926171"/>
            <a:ext cx="5684520" cy="4030504"/>
          </a:xfrm>
          <a:prstGeom prst="rect">
            <a:avLst/>
          </a:prstGeom>
          <a:noFill/>
          <a:ln>
            <a:noFill/>
          </a:ln>
        </p:spPr>
        <p:txBody>
          <a:bodyPr spcFirstLastPara="1" wrap="square" lIns="99075" tIns="49525" rIns="99075" bIns="49525" anchor="t" anchorCtr="0">
            <a:noAutofit/>
          </a:bodyPr>
          <a:lstStyle/>
          <a:p>
            <a:pPr marL="0" lvl="0" indent="0" algn="l" rtl="0">
              <a:lnSpc>
                <a:spcPct val="107000"/>
              </a:lnSpc>
              <a:spcBef>
                <a:spcPts val="867"/>
              </a:spcBef>
              <a:spcAft>
                <a:spcPts val="0"/>
              </a:spcAft>
              <a:buNone/>
            </a:pPr>
            <a:r>
              <a:rPr lang="en-US" sz="1700" b="1" dirty="0">
                <a:solidFill>
                  <a:srgbClr val="111111"/>
                </a:solidFill>
                <a:latin typeface="+mn-lt"/>
                <a:ea typeface="Roboto"/>
                <a:cs typeface="Roboto"/>
                <a:sym typeface="Roboto"/>
              </a:rPr>
              <a:t>Images Source:</a:t>
            </a:r>
            <a:endParaRPr sz="1700" dirty="0">
              <a:solidFill>
                <a:srgbClr val="202122"/>
              </a:solidFill>
              <a:latin typeface="+mn-lt"/>
              <a:ea typeface="Arial"/>
              <a:cs typeface="Arial"/>
              <a:sym typeface="Arial"/>
            </a:endParaRPr>
          </a:p>
          <a:p>
            <a:pPr marL="0" lvl="0" indent="0" algn="l" rtl="0">
              <a:lnSpc>
                <a:spcPct val="107000"/>
              </a:lnSpc>
              <a:spcBef>
                <a:spcPts val="867"/>
              </a:spcBef>
              <a:spcAft>
                <a:spcPts val="0"/>
              </a:spcAft>
              <a:buNone/>
            </a:pPr>
            <a:r>
              <a:rPr lang="en-US" dirty="0">
                <a:latin typeface="+mn-lt"/>
                <a:ea typeface="Arial"/>
                <a:cs typeface="Arial"/>
                <a:sym typeface="Arial"/>
              </a:rPr>
              <a:t>https://en.wikipedia.org/wiki/Bayer_filter</a:t>
            </a:r>
            <a:endParaRPr dirty="0">
              <a:latin typeface="+mn-lt"/>
            </a:endParaRPr>
          </a:p>
          <a:p>
            <a:pPr marL="0" lvl="0" indent="0" algn="l" rtl="0">
              <a:lnSpc>
                <a:spcPct val="107000"/>
              </a:lnSpc>
              <a:spcBef>
                <a:spcPts val="867"/>
              </a:spcBef>
              <a:spcAft>
                <a:spcPts val="0"/>
              </a:spcAft>
              <a:buNone/>
            </a:pPr>
            <a:endParaRPr dirty="0">
              <a:latin typeface="+mn-lt"/>
              <a:ea typeface="Arial"/>
              <a:cs typeface="Arial"/>
              <a:sym typeface="Arial"/>
            </a:endParaRPr>
          </a:p>
        </p:txBody>
      </p:sp>
      <p:sp>
        <p:nvSpPr>
          <p:cNvPr id="501" name="Google Shape;501;p7:notes"/>
          <p:cNvSpPr txBox="1">
            <a:spLocks noGrp="1"/>
          </p:cNvSpPr>
          <p:nvPr>
            <p:ph type="sldNum" idx="12"/>
          </p:nvPr>
        </p:nvSpPr>
        <p:spPr>
          <a:xfrm flipH="1">
            <a:off x="1644" y="9722614"/>
            <a:ext cx="3079115" cy="513587"/>
          </a:xfrm>
          <a:prstGeom prst="rect">
            <a:avLst/>
          </a:prstGeom>
          <a:noFill/>
          <a:ln>
            <a:noFill/>
          </a:ln>
        </p:spPr>
        <p:txBody>
          <a:bodyPr spcFirstLastPara="1" wrap="square" lIns="99075" tIns="49525" rIns="99075" bIns="49525" anchor="b" anchorCtr="0">
            <a:noAutofit/>
          </a:bodyPr>
          <a:lstStyle/>
          <a:p>
            <a:pPr marL="0" lvl="0" indent="0" algn="l" rtl="1">
              <a:spcBef>
                <a:spcPts val="0"/>
              </a:spcBef>
              <a:spcAft>
                <a:spcPts val="0"/>
              </a:spcAft>
              <a:buNone/>
            </a:pPr>
            <a:fld id="{00000000-1234-1234-1234-123412341234}" type="slidenum">
              <a:rPr lang="en-US">
                <a:latin typeface="Tahoma"/>
                <a:ea typeface="Tahoma"/>
                <a:cs typeface="Tahoma"/>
                <a:sym typeface="Tahoma"/>
              </a:rPr>
              <a:t>4</a:t>
            </a:fld>
            <a:endParaRPr>
              <a:latin typeface="Tahoma"/>
              <a:ea typeface="Tahoma"/>
              <a:cs typeface="Tahoma"/>
              <a:sym typeface="Tahoma"/>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31c957aa648_1_202:notes"/>
          <p:cNvSpPr>
            <a:spLocks noGrp="1" noRot="1" noChangeAspect="1"/>
          </p:cNvSpPr>
          <p:nvPr>
            <p:ph type="sldImg" idx="2"/>
          </p:nvPr>
        </p:nvSpPr>
        <p:spPr>
          <a:xfrm>
            <a:off x="1249363"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3" name="Google Shape;1353;g31c957aa648_1_202:notes"/>
          <p:cNvSpPr txBox="1">
            <a:spLocks noGrp="1"/>
          </p:cNvSpPr>
          <p:nvPr>
            <p:ph type="body" idx="1"/>
          </p:nvPr>
        </p:nvSpPr>
        <p:spPr>
          <a:xfrm flipH="1">
            <a:off x="710685" y="4926171"/>
            <a:ext cx="5684400" cy="4030500"/>
          </a:xfrm>
          <a:prstGeom prst="rect">
            <a:avLst/>
          </a:prstGeom>
          <a:noFill/>
          <a:ln>
            <a:noFill/>
          </a:ln>
        </p:spPr>
        <p:txBody>
          <a:bodyPr spcFirstLastPara="1" wrap="square" lIns="99075" tIns="49525" rIns="99075" bIns="49525" anchor="t" anchorCtr="0">
            <a:noAutofit/>
          </a:bodyPr>
          <a:lstStyle/>
          <a:p>
            <a:pPr marL="0" marR="0" lvl="0" indent="0" algn="r" rtl="1">
              <a:lnSpc>
                <a:spcPct val="100000"/>
              </a:lnSpc>
              <a:spcBef>
                <a:spcPts val="0"/>
              </a:spcBef>
              <a:spcAft>
                <a:spcPts val="0"/>
              </a:spcAft>
              <a:buClr>
                <a:schemeClr val="dk1"/>
              </a:buClr>
              <a:buSzPts val="1200"/>
              <a:buFont typeface="Tahoma"/>
              <a:buNone/>
            </a:pPr>
            <a:r>
              <a:rPr lang="he-IL" sz="1200" dirty="0">
                <a:latin typeface="+mn-lt"/>
              </a:rPr>
              <a:t>כאן</a:t>
            </a:r>
            <a:r>
              <a:rPr lang="he-IL" sz="1200" baseline="0" dirty="0">
                <a:latin typeface="+mn-lt"/>
              </a:rPr>
              <a:t> יש לנו בעצם את ההיסטוגרמה של הרעש שהתקבל מבדיקה של אזורים שונים בפנים אמיתיות ומזויפות.</a:t>
            </a:r>
            <a:br>
              <a:rPr lang="en-US" sz="1200" baseline="0" dirty="0">
                <a:latin typeface="+mn-lt"/>
              </a:rPr>
            </a:br>
            <a:r>
              <a:rPr lang="he-IL" sz="1200" baseline="0" dirty="0">
                <a:latin typeface="+mn-lt"/>
              </a:rPr>
              <a:t>אפשר לראות את ההבדל בין ערכי הרעש שהתקבלו עבור פנים אמיתיות ושהם גדולים באופן ניכר מאלו של מסכה.</a:t>
            </a:r>
            <a:endParaRPr lang="he-IL" sz="1200" dirty="0">
              <a:latin typeface="+mn-lt"/>
            </a:endParaRPr>
          </a:p>
          <a:p>
            <a:pPr marL="0" marR="0" lvl="0" indent="0" algn="r" rtl="1">
              <a:lnSpc>
                <a:spcPct val="100000"/>
              </a:lnSpc>
              <a:spcBef>
                <a:spcPts val="0"/>
              </a:spcBef>
              <a:spcAft>
                <a:spcPts val="0"/>
              </a:spcAft>
              <a:buClr>
                <a:schemeClr val="dk1"/>
              </a:buClr>
              <a:buSzPts val="1200"/>
              <a:buFont typeface="Tahoma"/>
              <a:buNone/>
            </a:pPr>
            <a:endParaRPr lang="he-IL" sz="1200" dirty="0">
              <a:latin typeface="+mn-lt"/>
            </a:endParaRPr>
          </a:p>
          <a:p>
            <a:pPr marL="0" lvl="0" indent="0" algn="r" rtl="1">
              <a:spcBef>
                <a:spcPts val="0"/>
              </a:spcBef>
              <a:spcAft>
                <a:spcPts val="0"/>
              </a:spcAft>
              <a:buNone/>
            </a:pPr>
            <a:endParaRPr lang="en-US" dirty="0">
              <a:latin typeface="+mn-lt"/>
            </a:endParaRPr>
          </a:p>
        </p:txBody>
      </p:sp>
      <p:sp>
        <p:nvSpPr>
          <p:cNvPr id="1354" name="Google Shape;1354;g31c957aa648_1_202:notes"/>
          <p:cNvSpPr txBox="1">
            <a:spLocks noGrp="1"/>
          </p:cNvSpPr>
          <p:nvPr>
            <p:ph type="sldNum" idx="12"/>
          </p:nvPr>
        </p:nvSpPr>
        <p:spPr>
          <a:xfrm flipH="1">
            <a:off x="1559" y="9722614"/>
            <a:ext cx="3079200" cy="513600"/>
          </a:xfrm>
          <a:prstGeom prst="rect">
            <a:avLst/>
          </a:prstGeom>
          <a:noFill/>
          <a:ln>
            <a:noFill/>
          </a:ln>
        </p:spPr>
        <p:txBody>
          <a:bodyPr spcFirstLastPara="1" wrap="square" lIns="99075" tIns="49525" rIns="99075" bIns="49525" anchor="b" anchorCtr="0">
            <a:noAutofit/>
          </a:bodyPr>
          <a:lstStyle/>
          <a:p>
            <a:pPr marL="0" lvl="0" indent="0" algn="l" rtl="1">
              <a:spcBef>
                <a:spcPts val="0"/>
              </a:spcBef>
              <a:spcAft>
                <a:spcPts val="0"/>
              </a:spcAft>
              <a:buNone/>
            </a:pPr>
            <a:fld id="{00000000-1234-1234-1234-123412341234}" type="slidenum">
              <a:rPr lang="en-US">
                <a:latin typeface="Tahoma"/>
                <a:ea typeface="Tahoma"/>
                <a:cs typeface="Tahoma"/>
                <a:sym typeface="Tahoma"/>
              </a:rPr>
              <a:t>40</a:t>
            </a:fld>
            <a:endParaRPr>
              <a:latin typeface="Tahoma"/>
              <a:ea typeface="Tahoma"/>
              <a:cs typeface="Tahoma"/>
              <a:sym typeface="Tahoma"/>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g31c957aa648_1_210:notes"/>
          <p:cNvSpPr>
            <a:spLocks noGrp="1" noRot="1" noChangeAspect="1"/>
          </p:cNvSpPr>
          <p:nvPr>
            <p:ph type="sldImg" idx="2"/>
          </p:nvPr>
        </p:nvSpPr>
        <p:spPr>
          <a:xfrm>
            <a:off x="1249363"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2" name="Google Shape;1362;g31c957aa648_1_210:notes"/>
          <p:cNvSpPr txBox="1">
            <a:spLocks noGrp="1"/>
          </p:cNvSpPr>
          <p:nvPr>
            <p:ph type="body" idx="1"/>
          </p:nvPr>
        </p:nvSpPr>
        <p:spPr>
          <a:xfrm flipH="1">
            <a:off x="710685" y="4926171"/>
            <a:ext cx="5684400" cy="4030500"/>
          </a:xfrm>
          <a:prstGeom prst="rect">
            <a:avLst/>
          </a:prstGeom>
          <a:noFill/>
          <a:ln>
            <a:noFill/>
          </a:ln>
        </p:spPr>
        <p:txBody>
          <a:bodyPr spcFirstLastPara="1" wrap="square" lIns="99075" tIns="49525" rIns="99075" bIns="49525" anchor="t" anchorCtr="0">
            <a:noAutofit/>
          </a:bodyPr>
          <a:lstStyle/>
          <a:p>
            <a:pPr marL="0" lvl="0" indent="0" algn="r" rtl="1">
              <a:spcBef>
                <a:spcPts val="0"/>
              </a:spcBef>
              <a:spcAft>
                <a:spcPts val="0"/>
              </a:spcAft>
              <a:buNone/>
            </a:pPr>
            <a:endParaRPr lang="he-IL" dirty="0">
              <a:latin typeface="+mn-lt"/>
            </a:endParaRPr>
          </a:p>
          <a:p>
            <a:pPr marL="0" lvl="0" indent="0" algn="r" rtl="1">
              <a:spcBef>
                <a:spcPts val="0"/>
              </a:spcBef>
              <a:spcAft>
                <a:spcPts val="0"/>
              </a:spcAft>
              <a:buNone/>
            </a:pPr>
            <a:r>
              <a:rPr lang="he-IL" dirty="0">
                <a:latin typeface="+mn-lt"/>
              </a:rPr>
              <a:t>אחרי אימון המודל, בשלב הטסט השתמשו ב </a:t>
            </a:r>
            <a:r>
              <a:rPr lang="en-US" dirty="0">
                <a:latin typeface="+mn-lt"/>
              </a:rPr>
              <a:t>SVM</a:t>
            </a:r>
            <a:r>
              <a:rPr lang="he-IL" dirty="0">
                <a:latin typeface="+mn-lt"/>
              </a:rPr>
              <a:t> גאוסיאני</a:t>
            </a:r>
            <a:r>
              <a:rPr lang="he-IL" baseline="0" dirty="0">
                <a:latin typeface="+mn-lt"/>
              </a:rPr>
              <a:t> על 900 תמונות.</a:t>
            </a:r>
            <a:br>
              <a:rPr lang="en-US" baseline="0" dirty="0">
                <a:latin typeface="+mn-lt"/>
              </a:rPr>
            </a:br>
            <a:r>
              <a:rPr lang="he-IL" baseline="0" dirty="0">
                <a:latin typeface="+mn-lt"/>
              </a:rPr>
              <a:t>הגיעו ל 95% זיהוי האם הפנים אמיתיות או מזויפות. הצליחו לשפר את האחוזים כשהשתמשו ב 30 התמונות שמשויכות לוידאו משלב העיבוד המקדים, והצליחו להגיע ל 96.67%.</a:t>
            </a:r>
            <a:br>
              <a:rPr lang="en-US" baseline="0" dirty="0">
                <a:latin typeface="+mn-lt"/>
              </a:rPr>
            </a:br>
            <a:r>
              <a:rPr lang="he-IL" baseline="0" dirty="0">
                <a:latin typeface="+mn-lt"/>
              </a:rPr>
              <a:t>אחוזי ההצלחה הגבוהים קשורים להבדלים בין עור למסכה ולהשתקפות שלהם והבדלים בין חומרים. ככה אפשר להשתמש בזה כדי למנוע התחזות.</a:t>
            </a:r>
            <a:endParaRPr lang="he-IL" dirty="0">
              <a:latin typeface="+mn-lt"/>
            </a:endParaRPr>
          </a:p>
          <a:p>
            <a:pPr marL="0" lvl="0" indent="0" algn="l" rtl="0">
              <a:spcBef>
                <a:spcPts val="0"/>
              </a:spcBef>
              <a:spcAft>
                <a:spcPts val="0"/>
              </a:spcAft>
              <a:buNone/>
            </a:pPr>
            <a:endParaRPr lang="he-IL" dirty="0">
              <a:latin typeface="+mn-lt"/>
            </a:endParaRPr>
          </a:p>
          <a:p>
            <a:pPr marL="0" lvl="0" indent="0" algn="l" rtl="0">
              <a:spcBef>
                <a:spcPts val="0"/>
              </a:spcBef>
              <a:spcAft>
                <a:spcPts val="0"/>
              </a:spcAft>
              <a:buNone/>
            </a:pPr>
            <a:endParaRPr lang="he-IL" dirty="0">
              <a:latin typeface="+mn-lt"/>
            </a:endParaRPr>
          </a:p>
          <a:p>
            <a:pPr marL="0" lvl="0" indent="0" algn="r" rtl="1">
              <a:spcBef>
                <a:spcPts val="0"/>
              </a:spcBef>
              <a:spcAft>
                <a:spcPts val="0"/>
              </a:spcAft>
              <a:buNone/>
            </a:pPr>
            <a:r>
              <a:rPr lang="he-IL" dirty="0">
                <a:latin typeface="+mn-lt"/>
              </a:rPr>
              <a:t>אם</a:t>
            </a:r>
            <a:r>
              <a:rPr lang="he-IL" baseline="0" dirty="0">
                <a:latin typeface="+mn-lt"/>
              </a:rPr>
              <a:t> שואלים על גאוסיאן </a:t>
            </a:r>
            <a:r>
              <a:rPr lang="en-IL" baseline="0" dirty="0">
                <a:latin typeface="+mn-lt"/>
              </a:rPr>
              <a:t>–</a:t>
            </a:r>
            <a:r>
              <a:rPr lang="he-IL" baseline="0" dirty="0">
                <a:latin typeface="+mn-lt"/>
              </a:rPr>
              <a:t> זה מאפשר להשתמש ב </a:t>
            </a:r>
            <a:r>
              <a:rPr lang="en-US" baseline="0" dirty="0">
                <a:latin typeface="+mn-lt"/>
              </a:rPr>
              <a:t>SVM</a:t>
            </a:r>
            <a:r>
              <a:rPr lang="he-IL" baseline="0" dirty="0">
                <a:latin typeface="+mn-lt"/>
              </a:rPr>
              <a:t> במימד רחב יותר, ולהשתמש במישור ולא בישר כי הוא לא מספיק.</a:t>
            </a:r>
            <a:endParaRPr lang="en-US" dirty="0">
              <a:latin typeface="+mn-lt"/>
            </a:endParaRPr>
          </a:p>
          <a:p>
            <a:pPr marL="0" lvl="0" indent="0" algn="l" rtl="0">
              <a:spcBef>
                <a:spcPts val="0"/>
              </a:spcBef>
              <a:spcAft>
                <a:spcPts val="0"/>
              </a:spcAft>
              <a:buNone/>
            </a:pPr>
            <a:br>
              <a:rPr lang="en-US" dirty="0">
                <a:latin typeface="+mn-lt"/>
              </a:rPr>
            </a:br>
            <a:r>
              <a:rPr lang="en-US" dirty="0">
                <a:latin typeface="+mn-lt"/>
              </a:rPr>
              <a:t>SVM as we’ve seen last week, in a 2D there’s a separating line, hyper-plane for more..</a:t>
            </a:r>
            <a:endParaRPr dirty="0">
              <a:latin typeface="+mn-lt"/>
            </a:endParaRPr>
          </a:p>
          <a:p>
            <a:pPr marL="0" lvl="0" indent="0" algn="l" rtl="0">
              <a:spcBef>
                <a:spcPts val="0"/>
              </a:spcBef>
              <a:spcAft>
                <a:spcPts val="0"/>
              </a:spcAft>
              <a:buNone/>
            </a:pPr>
            <a:r>
              <a:rPr lang="en-US" b="1" dirty="0">
                <a:latin typeface="+mn-lt"/>
              </a:rPr>
              <a:t>Training</a:t>
            </a:r>
            <a:r>
              <a:rPr lang="en-US" dirty="0">
                <a:latin typeface="+mn-lt"/>
              </a:rPr>
              <a:t>: 14 real and 14 mask sessions, resulting in 4200 noise images</a:t>
            </a:r>
            <a:endParaRPr dirty="0">
              <a:latin typeface="+mn-lt"/>
            </a:endParaRPr>
          </a:p>
          <a:p>
            <a:pPr marL="0" lvl="0" indent="0" algn="l" rtl="0">
              <a:spcBef>
                <a:spcPts val="0"/>
              </a:spcBef>
              <a:spcAft>
                <a:spcPts val="0"/>
              </a:spcAft>
              <a:buNone/>
            </a:pPr>
            <a:r>
              <a:rPr lang="en-US" b="1" dirty="0">
                <a:latin typeface="+mn-lt"/>
              </a:rPr>
              <a:t>Testing</a:t>
            </a:r>
            <a:r>
              <a:rPr lang="en-US" dirty="0">
                <a:latin typeface="+mn-lt"/>
              </a:rPr>
              <a:t>: 3 real and 3 mask sessions (900 noise images), achieving </a:t>
            </a:r>
            <a:r>
              <a:rPr lang="en-US" b="1" dirty="0">
                <a:latin typeface="+mn-lt"/>
              </a:rPr>
              <a:t>95.11% accuracy</a:t>
            </a:r>
            <a:r>
              <a:rPr lang="en-US" dirty="0">
                <a:latin typeface="+mn-lt"/>
              </a:rPr>
              <a:t> in detecting real vs. fake faces.</a:t>
            </a:r>
            <a:endParaRPr dirty="0">
              <a:latin typeface="+mn-lt"/>
            </a:endParaRPr>
          </a:p>
          <a:p>
            <a:pPr marL="0" lvl="0" indent="0" algn="l" rtl="0">
              <a:spcBef>
                <a:spcPts val="0"/>
              </a:spcBef>
              <a:spcAft>
                <a:spcPts val="0"/>
              </a:spcAft>
              <a:buNone/>
            </a:pPr>
            <a:r>
              <a:rPr lang="en-US" b="1" dirty="0">
                <a:latin typeface="+mn-lt"/>
              </a:rPr>
              <a:t>Improvement</a:t>
            </a:r>
            <a:r>
              <a:rPr lang="en-US" dirty="0">
                <a:latin typeface="+mn-lt"/>
              </a:rPr>
              <a:t>: By using majority voting across segments from each video, accuracy increased to </a:t>
            </a:r>
            <a:r>
              <a:rPr lang="en-US" b="1" dirty="0">
                <a:latin typeface="+mn-lt"/>
              </a:rPr>
              <a:t>96.67%</a:t>
            </a:r>
            <a:endParaRPr dirty="0">
              <a:latin typeface="+mn-lt"/>
            </a:endParaRPr>
          </a:p>
          <a:p>
            <a:pPr marL="0" lvl="0" indent="0" algn="l" rtl="0">
              <a:spcBef>
                <a:spcPts val="0"/>
              </a:spcBef>
              <a:spcAft>
                <a:spcPts val="0"/>
              </a:spcAft>
              <a:buNone/>
            </a:pPr>
            <a:r>
              <a:rPr lang="en-US" b="1" dirty="0">
                <a:latin typeface="+mn-lt"/>
              </a:rPr>
              <a:t>Conclusion</a:t>
            </a:r>
            <a:r>
              <a:rPr lang="en-US" dirty="0">
                <a:latin typeface="+mn-lt"/>
              </a:rPr>
              <a:t>: High success rates are attributed to the material and reflectivity differences between skin and masks, demonstrating the model’s robustness for detecting spoofing attacks.</a:t>
            </a:r>
            <a:endParaRPr dirty="0">
              <a:latin typeface="+mn-lt"/>
            </a:endParaRPr>
          </a:p>
        </p:txBody>
      </p:sp>
      <p:sp>
        <p:nvSpPr>
          <p:cNvPr id="1363" name="Google Shape;1363;g31c957aa648_1_210:notes"/>
          <p:cNvSpPr txBox="1">
            <a:spLocks noGrp="1"/>
          </p:cNvSpPr>
          <p:nvPr>
            <p:ph type="sldNum" idx="12"/>
          </p:nvPr>
        </p:nvSpPr>
        <p:spPr>
          <a:xfrm flipH="1">
            <a:off x="1559" y="9722614"/>
            <a:ext cx="3079200" cy="513600"/>
          </a:xfrm>
          <a:prstGeom prst="rect">
            <a:avLst/>
          </a:prstGeom>
          <a:noFill/>
          <a:ln>
            <a:noFill/>
          </a:ln>
        </p:spPr>
        <p:txBody>
          <a:bodyPr spcFirstLastPara="1" wrap="square" lIns="99075" tIns="49525" rIns="99075" bIns="49525" anchor="b" anchorCtr="0">
            <a:noAutofit/>
          </a:bodyPr>
          <a:lstStyle/>
          <a:p>
            <a:pPr marL="0" lvl="0" indent="0" algn="l" rtl="1">
              <a:spcBef>
                <a:spcPts val="0"/>
              </a:spcBef>
              <a:spcAft>
                <a:spcPts val="0"/>
              </a:spcAft>
              <a:buNone/>
            </a:pPr>
            <a:fld id="{00000000-1234-1234-1234-123412341234}" type="slidenum">
              <a:rPr lang="en-US">
                <a:latin typeface="Tahoma"/>
                <a:ea typeface="Tahoma"/>
                <a:cs typeface="Tahoma"/>
                <a:sym typeface="Tahoma"/>
              </a:rPr>
              <a:t>41</a:t>
            </a:fld>
            <a:endParaRPr>
              <a:latin typeface="Tahoma"/>
              <a:ea typeface="Tahoma"/>
              <a:cs typeface="Tahoma"/>
              <a:sym typeface="Tahoma"/>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31c957aa648_1_220:notes"/>
          <p:cNvSpPr>
            <a:spLocks noGrp="1" noRot="1" noChangeAspect="1"/>
          </p:cNvSpPr>
          <p:nvPr>
            <p:ph type="sldImg" idx="2"/>
          </p:nvPr>
        </p:nvSpPr>
        <p:spPr>
          <a:xfrm>
            <a:off x="1249363"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3" name="Google Shape;1373;g31c957aa648_1_220:notes"/>
          <p:cNvSpPr txBox="1">
            <a:spLocks noGrp="1"/>
          </p:cNvSpPr>
          <p:nvPr>
            <p:ph type="body" idx="1"/>
          </p:nvPr>
        </p:nvSpPr>
        <p:spPr>
          <a:xfrm flipH="1">
            <a:off x="710685" y="4926171"/>
            <a:ext cx="5684400" cy="4030500"/>
          </a:xfrm>
          <a:prstGeom prst="rect">
            <a:avLst/>
          </a:prstGeom>
          <a:noFill/>
          <a:ln>
            <a:noFill/>
          </a:ln>
        </p:spPr>
        <p:txBody>
          <a:bodyPr spcFirstLastPara="1" wrap="square" lIns="99075" tIns="49525" rIns="99075" bIns="49525" anchor="t" anchorCtr="0">
            <a:noAutofit/>
          </a:bodyPr>
          <a:lstStyle/>
          <a:p>
            <a:pPr marL="0" lvl="0" indent="0" algn="r" rtl="1">
              <a:spcBef>
                <a:spcPts val="0"/>
              </a:spcBef>
              <a:spcAft>
                <a:spcPts val="0"/>
              </a:spcAft>
              <a:buNone/>
            </a:pPr>
            <a:r>
              <a:rPr lang="he-IL" dirty="0">
                <a:cs typeface="+mn-cs"/>
              </a:rPr>
              <a:t>אז</a:t>
            </a:r>
            <a:r>
              <a:rPr lang="he-IL" baseline="0" dirty="0">
                <a:cs typeface="+mn-cs"/>
              </a:rPr>
              <a:t> פה יש לנו שקופית קטנה שלא דיברו עליה במאמר, אבל כן מתקשרת לנושא שלנו.</a:t>
            </a:r>
            <a:br>
              <a:rPr lang="en-US" baseline="0" dirty="0">
                <a:cs typeface="+mn-cs"/>
              </a:rPr>
            </a:br>
            <a:r>
              <a:rPr lang="he-IL" baseline="0" dirty="0">
                <a:cs typeface="+mn-cs"/>
              </a:rPr>
              <a:t>אז איך בעצם עובד זיהוי הפנים באייפון?</a:t>
            </a:r>
            <a:br>
              <a:rPr lang="en-US" baseline="0" dirty="0">
                <a:cs typeface="+mn-cs"/>
              </a:rPr>
            </a:br>
            <a:br>
              <a:rPr lang="en-US" baseline="0" dirty="0">
                <a:cs typeface="+mn-cs"/>
              </a:rPr>
            </a:br>
            <a:r>
              <a:rPr lang="he-IL" baseline="0" dirty="0">
                <a:cs typeface="+mn-cs"/>
              </a:rPr>
              <a:t>האייפון בעצם יוצר תמונת תלת מימד של הפנים ע"י שימוש במצלמת </a:t>
            </a:r>
            <a:r>
              <a:rPr lang="en-US" baseline="0" dirty="0" err="1">
                <a:cs typeface="+mn-cs"/>
              </a:rPr>
              <a:t>TrueDepth</a:t>
            </a:r>
            <a:r>
              <a:rPr lang="he-IL" baseline="0" dirty="0">
                <a:cs typeface="+mn-cs"/>
              </a:rPr>
              <a:t> שכוללת מקרן ומצלמת </a:t>
            </a:r>
            <a:r>
              <a:rPr lang="en-US" baseline="0" dirty="0">
                <a:cs typeface="+mn-cs"/>
              </a:rPr>
              <a:t>IR</a:t>
            </a:r>
            <a:r>
              <a:rPr lang="he-IL" baseline="0" dirty="0">
                <a:cs typeface="+mn-cs"/>
              </a:rPr>
              <a:t>, ואת ה </a:t>
            </a:r>
            <a:r>
              <a:rPr lang="en-US" baseline="0" dirty="0">
                <a:cs typeface="+mn-cs"/>
              </a:rPr>
              <a:t>flood illuminator</a:t>
            </a:r>
            <a:r>
              <a:rPr lang="he-IL" baseline="0" dirty="0">
                <a:cs typeface="+mn-cs"/>
              </a:rPr>
              <a:t> שאחראי על תאורה ככה שיעובד גם בחושך.</a:t>
            </a:r>
            <a:br>
              <a:rPr lang="en-US" baseline="0" dirty="0">
                <a:cs typeface="+mn-cs"/>
              </a:rPr>
            </a:br>
            <a:r>
              <a:rPr lang="he-IL" baseline="0" dirty="0">
                <a:cs typeface="+mn-cs"/>
              </a:rPr>
              <a:t>בתהליך עצמו משוגרות 30 אלף נקודות </a:t>
            </a:r>
            <a:r>
              <a:rPr lang="en-US" baseline="0" dirty="0">
                <a:cs typeface="+mn-cs"/>
              </a:rPr>
              <a:t>IR</a:t>
            </a:r>
            <a:r>
              <a:rPr lang="he-IL" baseline="0" dirty="0">
                <a:cs typeface="+mn-cs"/>
              </a:rPr>
              <a:t> לפנים, שיוצרות תמונת עומק. התמונה שנוצרת מושווית מול התמונה המאוחסנת, וזה קורה ע"י </a:t>
            </a:r>
            <a:r>
              <a:rPr lang="en-US" baseline="0" dirty="0">
                <a:cs typeface="+mn-cs"/>
              </a:rPr>
              <a:t>ML</a:t>
            </a:r>
            <a:r>
              <a:rPr lang="he-IL" baseline="0" dirty="0">
                <a:cs typeface="+mn-cs"/>
              </a:rPr>
              <a:t>.</a:t>
            </a:r>
            <a:br>
              <a:rPr lang="en-US" baseline="0" dirty="0">
                <a:cs typeface="+mn-cs"/>
              </a:rPr>
            </a:br>
            <a:r>
              <a:rPr lang="he-IL" baseline="0" dirty="0">
                <a:cs typeface="+mn-cs"/>
              </a:rPr>
              <a:t>ההשוואה שמתבצעת היא בפיצ'רים מרכזיים </a:t>
            </a:r>
            <a:r>
              <a:rPr lang="en-IL" baseline="0" dirty="0">
                <a:cs typeface="+mn-cs"/>
              </a:rPr>
              <a:t>–</a:t>
            </a:r>
            <a:r>
              <a:rPr lang="he-IL" baseline="0" dirty="0">
                <a:cs typeface="+mn-cs"/>
              </a:rPr>
              <a:t> עיניים, אף, פנים, המרחקים ביניהם והמיקומים שלהם לדוגמה.</a:t>
            </a:r>
            <a:br>
              <a:rPr lang="en-US" baseline="0" dirty="0">
                <a:cs typeface="+mn-cs"/>
              </a:rPr>
            </a:br>
            <a:r>
              <a:rPr lang="he-IL" baseline="0" dirty="0">
                <a:cs typeface="+mn-cs"/>
              </a:rPr>
              <a:t>כלים נגד התחזות מונעים שימוש בתמונות ומסכות.</a:t>
            </a:r>
            <a:br>
              <a:rPr lang="en-US" baseline="0" dirty="0">
                <a:cs typeface="+mn-cs"/>
              </a:rPr>
            </a:br>
            <a:br>
              <a:rPr lang="en-US" baseline="0" dirty="0">
                <a:cs typeface="+mn-cs"/>
              </a:rPr>
            </a:br>
            <a:endParaRPr dirty="0">
              <a:cs typeface="+mn-cs"/>
            </a:endParaRPr>
          </a:p>
        </p:txBody>
      </p:sp>
      <p:sp>
        <p:nvSpPr>
          <p:cNvPr id="1374" name="Google Shape;1374;g31c957aa648_1_220:notes"/>
          <p:cNvSpPr txBox="1">
            <a:spLocks noGrp="1"/>
          </p:cNvSpPr>
          <p:nvPr>
            <p:ph type="sldNum" idx="12"/>
          </p:nvPr>
        </p:nvSpPr>
        <p:spPr>
          <a:xfrm flipH="1">
            <a:off x="1559" y="9722614"/>
            <a:ext cx="3079200" cy="513600"/>
          </a:xfrm>
          <a:prstGeom prst="rect">
            <a:avLst/>
          </a:prstGeom>
          <a:noFill/>
          <a:ln>
            <a:noFill/>
          </a:ln>
        </p:spPr>
        <p:txBody>
          <a:bodyPr spcFirstLastPara="1" wrap="square" lIns="99075" tIns="49525" rIns="99075" bIns="49525" anchor="b" anchorCtr="0">
            <a:noAutofit/>
          </a:bodyPr>
          <a:lstStyle/>
          <a:p>
            <a:pPr marL="0" lvl="0" indent="0" algn="l" rtl="1">
              <a:spcBef>
                <a:spcPts val="0"/>
              </a:spcBef>
              <a:spcAft>
                <a:spcPts val="0"/>
              </a:spcAft>
              <a:buNone/>
            </a:pPr>
            <a:fld id="{00000000-1234-1234-1234-123412341234}" type="slidenum">
              <a:rPr lang="en-US">
                <a:latin typeface="Tahoma"/>
                <a:ea typeface="Tahoma"/>
                <a:cs typeface="Tahoma"/>
                <a:sym typeface="Tahoma"/>
              </a:rPr>
              <a:t>42</a:t>
            </a:fld>
            <a:endParaRPr>
              <a:latin typeface="Tahoma"/>
              <a:ea typeface="Tahoma"/>
              <a:cs typeface="Tahoma"/>
              <a:sym typeface="Tahoma"/>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0"/>
        <p:cNvGrpSpPr/>
        <p:nvPr/>
      </p:nvGrpSpPr>
      <p:grpSpPr>
        <a:xfrm>
          <a:off x="0" y="0"/>
          <a:ext cx="0" cy="0"/>
          <a:chOff x="0" y="0"/>
          <a:chExt cx="0" cy="0"/>
        </a:xfrm>
      </p:grpSpPr>
      <p:sp>
        <p:nvSpPr>
          <p:cNvPr id="1381" name="Google Shape;1381;g31c957aa648_1_228:notes"/>
          <p:cNvSpPr>
            <a:spLocks noGrp="1" noRot="1" noChangeAspect="1"/>
          </p:cNvSpPr>
          <p:nvPr>
            <p:ph type="sldImg" idx="2"/>
          </p:nvPr>
        </p:nvSpPr>
        <p:spPr>
          <a:xfrm>
            <a:off x="1249363"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2" name="Google Shape;1382;g31c957aa648_1_228:notes"/>
          <p:cNvSpPr txBox="1">
            <a:spLocks noGrp="1"/>
          </p:cNvSpPr>
          <p:nvPr>
            <p:ph type="body" idx="1"/>
          </p:nvPr>
        </p:nvSpPr>
        <p:spPr>
          <a:xfrm flipH="1">
            <a:off x="710685" y="4926171"/>
            <a:ext cx="5684400" cy="4030500"/>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lang="he-IL" sz="1200" dirty="0">
              <a:latin typeface="+mn-lt"/>
            </a:endParaRPr>
          </a:p>
          <a:p>
            <a:pPr marL="0" lvl="0" indent="0" algn="r" rtl="1">
              <a:spcBef>
                <a:spcPts val="0"/>
              </a:spcBef>
              <a:spcAft>
                <a:spcPts val="0"/>
              </a:spcAft>
              <a:buNone/>
            </a:pPr>
            <a:r>
              <a:rPr lang="he-IL" sz="1200" dirty="0">
                <a:latin typeface="+mn-lt"/>
              </a:rPr>
              <a:t>השימוש הבא שעשו</a:t>
            </a:r>
            <a:r>
              <a:rPr lang="he-IL" sz="1200" baseline="0" dirty="0">
                <a:latin typeface="+mn-lt"/>
              </a:rPr>
              <a:t> עם ניתוח רעש, הוא זיהוי כיוון תאורה בתמונה.</a:t>
            </a:r>
            <a:br>
              <a:rPr lang="en-US" sz="1200" baseline="0" dirty="0">
                <a:latin typeface="+mn-lt"/>
              </a:rPr>
            </a:br>
            <a:r>
              <a:rPr lang="he-IL" sz="1200" baseline="0" dirty="0">
                <a:latin typeface="+mn-lt"/>
              </a:rPr>
              <a:t>מצלמות עומק מתקשות תחת תאורה חזקה כמו תאורת שמש, כי ה</a:t>
            </a:r>
            <a:r>
              <a:rPr lang="en-US" sz="1200" baseline="0" dirty="0">
                <a:latin typeface="+mn-lt"/>
              </a:rPr>
              <a:t>IR</a:t>
            </a:r>
            <a:r>
              <a:rPr lang="he-IL" sz="1200" baseline="0" dirty="0">
                <a:latin typeface="+mn-lt"/>
              </a:rPr>
              <a:t> מקרני השמש מפריעות לקרניים שהמצלמה מוציאה.</a:t>
            </a:r>
            <a:br>
              <a:rPr lang="en-US" sz="1200" baseline="0" dirty="0">
                <a:latin typeface="+mn-lt"/>
              </a:rPr>
            </a:br>
            <a:r>
              <a:rPr lang="he-IL" sz="1200" baseline="0" dirty="0">
                <a:latin typeface="+mn-lt"/>
              </a:rPr>
              <a:t>בתמונה רואים תמונה ממצלמה רגילה, ואת תמונת העומק שנתפסה.</a:t>
            </a:r>
          </a:p>
          <a:p>
            <a:pPr marL="0" lvl="0" indent="0" algn="r" rtl="1">
              <a:spcBef>
                <a:spcPts val="0"/>
              </a:spcBef>
              <a:spcAft>
                <a:spcPts val="0"/>
              </a:spcAft>
              <a:buNone/>
            </a:pPr>
            <a:r>
              <a:rPr lang="he-IL" sz="1200" baseline="0" dirty="0">
                <a:latin typeface="+mn-lt"/>
              </a:rPr>
              <a:t>אפשר לראות שהאזורים המוארים בפנים, מופיעים בצהוב בתמונת העומק. מניתוח של התמונה אפשר להבין שהשמש מגיעה מימין.</a:t>
            </a:r>
            <a:br>
              <a:rPr lang="en-US" sz="1200" baseline="0" dirty="0">
                <a:latin typeface="+mn-lt"/>
              </a:rPr>
            </a:br>
            <a:endParaRPr lang="he-IL" sz="1200" dirty="0">
              <a:latin typeface="+mn-lt"/>
            </a:endParaRPr>
          </a:p>
          <a:p>
            <a:pPr marL="0" lvl="0" indent="0" algn="l" rtl="0">
              <a:spcBef>
                <a:spcPts val="0"/>
              </a:spcBef>
              <a:spcAft>
                <a:spcPts val="0"/>
              </a:spcAft>
              <a:buNone/>
            </a:pPr>
            <a:endParaRPr lang="he-IL" sz="1200" dirty="0">
              <a:latin typeface="+mn-lt"/>
            </a:endParaRPr>
          </a:p>
          <a:p>
            <a:pPr marL="0" lvl="0" indent="0" algn="l" rtl="0">
              <a:spcBef>
                <a:spcPts val="0"/>
              </a:spcBef>
              <a:spcAft>
                <a:spcPts val="0"/>
              </a:spcAft>
              <a:buNone/>
            </a:pPr>
            <a:r>
              <a:rPr lang="en-US" sz="1200" dirty="0">
                <a:latin typeface="+mn-lt"/>
              </a:rPr>
              <a:t>A subject’s face was captured using a Kinect V2 camera with sunlight source.</a:t>
            </a:r>
            <a:endParaRPr dirty="0">
              <a:latin typeface="+mn-lt"/>
            </a:endParaRPr>
          </a:p>
          <a:p>
            <a:pPr marL="0" lvl="0" indent="0" algn="l" rtl="0">
              <a:spcBef>
                <a:spcPts val="0"/>
              </a:spcBef>
              <a:spcAft>
                <a:spcPts val="0"/>
              </a:spcAft>
              <a:buNone/>
            </a:pPr>
            <a:r>
              <a:rPr lang="en-US" sz="1200" dirty="0">
                <a:latin typeface="+mn-lt"/>
              </a:rPr>
              <a:t>On the left we have the RGB image of the subject, and on the right we have the corresponding depth noise image.</a:t>
            </a:r>
            <a:br>
              <a:rPr lang="en-US" sz="1200" dirty="0">
                <a:latin typeface="+mn-lt"/>
              </a:rPr>
            </a:br>
            <a:r>
              <a:rPr lang="en-US" sz="1200" dirty="0">
                <a:latin typeface="+mn-lt"/>
              </a:rPr>
              <a:t>Greater noise can be seen on the right side of the face, indicating the sun’s direction</a:t>
            </a:r>
            <a:endParaRPr dirty="0">
              <a:latin typeface="+mn-lt"/>
            </a:endParaRPr>
          </a:p>
        </p:txBody>
      </p:sp>
      <p:sp>
        <p:nvSpPr>
          <p:cNvPr id="1383" name="Google Shape;1383;g31c957aa648_1_228:notes"/>
          <p:cNvSpPr txBox="1">
            <a:spLocks noGrp="1"/>
          </p:cNvSpPr>
          <p:nvPr>
            <p:ph type="sldNum" idx="12"/>
          </p:nvPr>
        </p:nvSpPr>
        <p:spPr>
          <a:xfrm flipH="1">
            <a:off x="1559" y="9722614"/>
            <a:ext cx="3079200" cy="513600"/>
          </a:xfrm>
          <a:prstGeom prst="rect">
            <a:avLst/>
          </a:prstGeom>
          <a:noFill/>
          <a:ln>
            <a:noFill/>
          </a:ln>
        </p:spPr>
        <p:txBody>
          <a:bodyPr spcFirstLastPara="1" wrap="square" lIns="99075" tIns="49525" rIns="99075" bIns="49525" anchor="b" anchorCtr="0">
            <a:noAutofit/>
          </a:bodyPr>
          <a:lstStyle/>
          <a:p>
            <a:pPr marL="0" lvl="0" indent="0" algn="l" rtl="1">
              <a:spcBef>
                <a:spcPts val="0"/>
              </a:spcBef>
              <a:spcAft>
                <a:spcPts val="0"/>
              </a:spcAft>
              <a:buNone/>
            </a:pPr>
            <a:fld id="{00000000-1234-1234-1234-123412341234}" type="slidenum">
              <a:rPr lang="en-US">
                <a:latin typeface="Tahoma"/>
                <a:ea typeface="Tahoma"/>
                <a:cs typeface="Tahoma"/>
                <a:sym typeface="Tahoma"/>
              </a:rPr>
              <a:t>43</a:t>
            </a:fld>
            <a:endParaRPr>
              <a:latin typeface="Tahoma"/>
              <a:ea typeface="Tahoma"/>
              <a:cs typeface="Tahoma"/>
              <a:sym typeface="Tahoma"/>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
        <p:cNvGrpSpPr/>
        <p:nvPr/>
      </p:nvGrpSpPr>
      <p:grpSpPr>
        <a:xfrm>
          <a:off x="0" y="0"/>
          <a:ext cx="0" cy="0"/>
          <a:chOff x="0" y="0"/>
          <a:chExt cx="0" cy="0"/>
        </a:xfrm>
      </p:grpSpPr>
      <p:sp>
        <p:nvSpPr>
          <p:cNvPr id="1391" name="Google Shape;1391;g31c957aa648_1_237:notes"/>
          <p:cNvSpPr>
            <a:spLocks noGrp="1" noRot="1" noChangeAspect="1"/>
          </p:cNvSpPr>
          <p:nvPr>
            <p:ph type="sldImg" idx="2"/>
          </p:nvPr>
        </p:nvSpPr>
        <p:spPr>
          <a:xfrm>
            <a:off x="1249363"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2" name="Google Shape;1392;g31c957aa648_1_237:notes"/>
          <p:cNvSpPr txBox="1">
            <a:spLocks noGrp="1"/>
          </p:cNvSpPr>
          <p:nvPr>
            <p:ph type="body" idx="1"/>
          </p:nvPr>
        </p:nvSpPr>
        <p:spPr>
          <a:xfrm flipH="1">
            <a:off x="710685" y="4926171"/>
            <a:ext cx="5684400" cy="4030500"/>
          </a:xfrm>
          <a:prstGeom prst="rect">
            <a:avLst/>
          </a:prstGeom>
          <a:noFill/>
          <a:ln>
            <a:noFill/>
          </a:ln>
        </p:spPr>
        <p:txBody>
          <a:bodyPr spcFirstLastPara="1" wrap="square" lIns="99075" tIns="49525" rIns="99075" bIns="49525" anchor="t" anchorCtr="0">
            <a:noAutofit/>
          </a:bodyPr>
          <a:lstStyle/>
          <a:p>
            <a:pPr marL="0" marR="0" lvl="0" indent="0" algn="l" rtl="1">
              <a:lnSpc>
                <a:spcPct val="100000"/>
              </a:lnSpc>
              <a:spcBef>
                <a:spcPts val="0"/>
              </a:spcBef>
              <a:spcAft>
                <a:spcPts val="0"/>
              </a:spcAft>
              <a:buClr>
                <a:schemeClr val="dk1"/>
              </a:buClr>
              <a:buSzPts val="1200"/>
              <a:buFont typeface="Tahoma"/>
              <a:buNone/>
            </a:pPr>
            <a:endParaRPr lang="he-IL" sz="1200" dirty="0">
              <a:latin typeface="+mn-lt"/>
            </a:endParaRPr>
          </a:p>
          <a:p>
            <a:pPr marL="0" marR="0" lvl="0" indent="0" algn="r" rtl="0">
              <a:lnSpc>
                <a:spcPct val="100000"/>
              </a:lnSpc>
              <a:spcBef>
                <a:spcPts val="0"/>
              </a:spcBef>
              <a:spcAft>
                <a:spcPts val="0"/>
              </a:spcAft>
              <a:buClr>
                <a:schemeClr val="dk1"/>
              </a:buClr>
              <a:buSzPts val="1200"/>
              <a:buFont typeface="Tahoma"/>
              <a:buNone/>
            </a:pPr>
            <a:r>
              <a:rPr lang="he-IL" sz="1200" dirty="0">
                <a:latin typeface="+mn-lt"/>
              </a:rPr>
              <a:t>נראה</a:t>
            </a:r>
            <a:r>
              <a:rPr lang="he-IL" sz="1200" baseline="0" dirty="0">
                <a:latin typeface="+mn-lt"/>
              </a:rPr>
              <a:t> עכשיו עוד דוגמאות לזיהוי כיוון האור בתמונה.</a:t>
            </a:r>
            <a:br>
              <a:rPr lang="en-US" sz="1200" baseline="0" dirty="0">
                <a:latin typeface="+mn-lt"/>
              </a:rPr>
            </a:br>
            <a:r>
              <a:rPr lang="he-IL" sz="1200" baseline="0" dirty="0">
                <a:latin typeface="+mn-lt"/>
              </a:rPr>
              <a:t>בתמונה משמאל, לקחו בובה וצילמו תמונות עומק שלה משעה 6 בבוקר עד שעה 6 בערב. אפשר לראות איך הפיקסלים הצהובים זזים, מה שמעיד על כיוון אור השמש.</a:t>
            </a:r>
            <a:br>
              <a:rPr lang="en-US" sz="1200" baseline="0" dirty="0">
                <a:latin typeface="+mn-lt"/>
              </a:rPr>
            </a:br>
            <a:br>
              <a:rPr lang="en-US" sz="1200" baseline="0" dirty="0">
                <a:latin typeface="+mn-lt"/>
              </a:rPr>
            </a:br>
            <a:r>
              <a:rPr lang="he-IL" sz="1200" baseline="0" dirty="0">
                <a:latin typeface="+mn-lt"/>
              </a:rPr>
              <a:t>מימין יש לנו 3 אובייקטים, שבשניים מהם אפשר לזהות שכיוון האור מגיע משמאל, בעוד באובייקט האמצעי כיוון האור הוא מימין, מה שמעיד שהתמונה עברה שינוי.</a:t>
            </a:r>
            <a:endParaRPr lang="he-IL" sz="1200" dirty="0">
              <a:latin typeface="+mn-lt"/>
            </a:endParaRPr>
          </a:p>
          <a:p>
            <a:pPr marL="0" marR="0" lvl="0" indent="0" algn="l" rtl="0">
              <a:lnSpc>
                <a:spcPct val="100000"/>
              </a:lnSpc>
              <a:spcBef>
                <a:spcPts val="0"/>
              </a:spcBef>
              <a:spcAft>
                <a:spcPts val="0"/>
              </a:spcAft>
              <a:buClr>
                <a:schemeClr val="dk1"/>
              </a:buClr>
              <a:buSzPts val="1200"/>
              <a:buFont typeface="Tahoma"/>
              <a:buNone/>
            </a:pPr>
            <a:endParaRPr lang="he-IL" sz="1200" dirty="0">
              <a:latin typeface="+mn-lt"/>
            </a:endParaRPr>
          </a:p>
          <a:p>
            <a:pPr marL="0" marR="0" lvl="0" indent="0" algn="l" rtl="0">
              <a:lnSpc>
                <a:spcPct val="100000"/>
              </a:lnSpc>
              <a:spcBef>
                <a:spcPts val="0"/>
              </a:spcBef>
              <a:spcAft>
                <a:spcPts val="0"/>
              </a:spcAft>
              <a:buClr>
                <a:schemeClr val="dk1"/>
              </a:buClr>
              <a:buSzPts val="1200"/>
              <a:buFont typeface="Tahoma"/>
              <a:buNone/>
            </a:pPr>
            <a:r>
              <a:rPr lang="en-US" sz="1200" dirty="0">
                <a:latin typeface="+mn-lt"/>
              </a:rPr>
              <a:t>In an experiment, depth images of a doll were captured hourly from 6 am to 6 pm. </a:t>
            </a:r>
            <a:br>
              <a:rPr lang="en-US" sz="1200" dirty="0">
                <a:latin typeface="+mn-lt"/>
              </a:rPr>
            </a:br>
            <a:r>
              <a:rPr lang="en-US" sz="1200" dirty="0">
                <a:latin typeface="+mn-lt"/>
              </a:rPr>
              <a:t>Noise patterns shifted from one side to the other, corresponding to the sun’s movement. Allows for time estimation and detecting forgeries.</a:t>
            </a:r>
            <a:endParaRPr dirty="0">
              <a:latin typeface="+mn-lt"/>
            </a:endParaRPr>
          </a:p>
          <a:p>
            <a:pPr marL="0" marR="0" lvl="0" indent="0" algn="l" rtl="0">
              <a:lnSpc>
                <a:spcPct val="100000"/>
              </a:lnSpc>
              <a:spcBef>
                <a:spcPts val="0"/>
              </a:spcBef>
              <a:spcAft>
                <a:spcPts val="0"/>
              </a:spcAft>
              <a:buClr>
                <a:schemeClr val="dk1"/>
              </a:buClr>
              <a:buSzPts val="1200"/>
              <a:buFont typeface="Tahoma"/>
              <a:buNone/>
            </a:pPr>
            <a:endParaRPr sz="1200" dirty="0">
              <a:latin typeface="+mn-lt"/>
            </a:endParaRPr>
          </a:p>
          <a:p>
            <a:pPr marL="0" marR="0" lvl="0" indent="0" algn="l" rtl="0">
              <a:lnSpc>
                <a:spcPct val="100000"/>
              </a:lnSpc>
              <a:spcBef>
                <a:spcPts val="0"/>
              </a:spcBef>
              <a:spcAft>
                <a:spcPts val="0"/>
              </a:spcAft>
              <a:buClr>
                <a:schemeClr val="dk1"/>
              </a:buClr>
              <a:buSzPts val="1200"/>
              <a:buFont typeface="Tahoma"/>
              <a:buNone/>
            </a:pPr>
            <a:r>
              <a:rPr lang="en-US" sz="1200" dirty="0">
                <a:latin typeface="+mn-lt"/>
              </a:rPr>
              <a:t>On the right image, it allows for detecting forgeries and direction of the sun.</a:t>
            </a:r>
            <a:endParaRPr sz="1200" dirty="0">
              <a:latin typeface="+mn-lt"/>
            </a:endParaRPr>
          </a:p>
          <a:p>
            <a:pPr marL="0" marR="0" lvl="0" indent="0" algn="l" rtl="0">
              <a:lnSpc>
                <a:spcPct val="100000"/>
              </a:lnSpc>
              <a:spcBef>
                <a:spcPts val="0"/>
              </a:spcBef>
              <a:spcAft>
                <a:spcPts val="0"/>
              </a:spcAft>
              <a:buClr>
                <a:schemeClr val="dk1"/>
              </a:buClr>
              <a:buSzPts val="1200"/>
              <a:buFont typeface="Tahoma"/>
              <a:buNone/>
            </a:pPr>
            <a:endParaRPr sz="1200" dirty="0">
              <a:latin typeface="+mn-lt"/>
            </a:endParaRPr>
          </a:p>
          <a:p>
            <a:pPr marL="0" marR="0" lvl="0" indent="0" algn="l" rtl="0">
              <a:lnSpc>
                <a:spcPct val="100000"/>
              </a:lnSpc>
              <a:spcBef>
                <a:spcPts val="0"/>
              </a:spcBef>
              <a:spcAft>
                <a:spcPts val="0"/>
              </a:spcAft>
              <a:buClr>
                <a:schemeClr val="dk1"/>
              </a:buClr>
              <a:buSzPts val="1200"/>
              <a:buFont typeface="Tahoma"/>
              <a:buNone/>
            </a:pPr>
            <a:r>
              <a:rPr lang="en-US" sz="1200" dirty="0">
                <a:latin typeface="+mn-lt"/>
              </a:rPr>
              <a:t>This shows how noise analysis can determine illumination direction, which is useful for scene understanding and detecting inconsistencies in lightning.</a:t>
            </a:r>
            <a:endParaRPr dirty="0">
              <a:latin typeface="+mn-lt"/>
            </a:endParaRPr>
          </a:p>
          <a:p>
            <a:pPr marL="0" marR="0" lvl="0" indent="0" algn="l" rtl="0">
              <a:lnSpc>
                <a:spcPct val="100000"/>
              </a:lnSpc>
              <a:spcBef>
                <a:spcPts val="0"/>
              </a:spcBef>
              <a:spcAft>
                <a:spcPts val="0"/>
              </a:spcAft>
              <a:buClr>
                <a:schemeClr val="dk1"/>
              </a:buClr>
              <a:buSzPts val="1200"/>
              <a:buFont typeface="Tahoma"/>
              <a:buNone/>
            </a:pPr>
            <a:endParaRPr sz="1200" dirty="0">
              <a:latin typeface="+mn-lt"/>
            </a:endParaRPr>
          </a:p>
          <a:p>
            <a:pPr marL="0" marR="0" lvl="0" indent="0" algn="l" rtl="0">
              <a:lnSpc>
                <a:spcPct val="100000"/>
              </a:lnSpc>
              <a:spcBef>
                <a:spcPts val="0"/>
              </a:spcBef>
              <a:spcAft>
                <a:spcPts val="0"/>
              </a:spcAft>
              <a:buClr>
                <a:schemeClr val="dk1"/>
              </a:buClr>
              <a:buSzPts val="1200"/>
              <a:buFont typeface="Tahoma"/>
              <a:buNone/>
            </a:pPr>
            <a:endParaRPr sz="1200" dirty="0">
              <a:latin typeface="+mn-lt"/>
            </a:endParaRPr>
          </a:p>
          <a:p>
            <a:pPr marL="0" marR="0" lvl="0" indent="0" algn="l" rtl="0">
              <a:lnSpc>
                <a:spcPct val="100000"/>
              </a:lnSpc>
              <a:spcBef>
                <a:spcPts val="0"/>
              </a:spcBef>
              <a:spcAft>
                <a:spcPts val="0"/>
              </a:spcAft>
              <a:buClr>
                <a:schemeClr val="dk1"/>
              </a:buClr>
              <a:buSzPts val="1200"/>
              <a:buFont typeface="Tahoma"/>
              <a:buNone/>
            </a:pPr>
            <a:endParaRPr sz="1200" dirty="0">
              <a:latin typeface="+mn-lt"/>
            </a:endParaRPr>
          </a:p>
          <a:p>
            <a:pPr marL="0" lvl="0" indent="0" algn="l" rtl="0">
              <a:spcBef>
                <a:spcPts val="0"/>
              </a:spcBef>
              <a:spcAft>
                <a:spcPts val="0"/>
              </a:spcAft>
              <a:buNone/>
            </a:pPr>
            <a:endParaRPr dirty="0">
              <a:latin typeface="+mn-lt"/>
            </a:endParaRPr>
          </a:p>
        </p:txBody>
      </p:sp>
      <p:sp>
        <p:nvSpPr>
          <p:cNvPr id="1393" name="Google Shape;1393;g31c957aa648_1_237:notes"/>
          <p:cNvSpPr txBox="1">
            <a:spLocks noGrp="1"/>
          </p:cNvSpPr>
          <p:nvPr>
            <p:ph type="sldNum" idx="12"/>
          </p:nvPr>
        </p:nvSpPr>
        <p:spPr>
          <a:xfrm flipH="1">
            <a:off x="1559" y="9722614"/>
            <a:ext cx="3079200" cy="513600"/>
          </a:xfrm>
          <a:prstGeom prst="rect">
            <a:avLst/>
          </a:prstGeom>
          <a:noFill/>
          <a:ln>
            <a:noFill/>
          </a:ln>
        </p:spPr>
        <p:txBody>
          <a:bodyPr spcFirstLastPara="1" wrap="square" lIns="99075" tIns="49525" rIns="99075" bIns="49525" anchor="b" anchorCtr="0">
            <a:noAutofit/>
          </a:bodyPr>
          <a:lstStyle/>
          <a:p>
            <a:pPr marL="0" lvl="0" indent="0" algn="l" rtl="1">
              <a:spcBef>
                <a:spcPts val="0"/>
              </a:spcBef>
              <a:spcAft>
                <a:spcPts val="0"/>
              </a:spcAft>
              <a:buNone/>
            </a:pPr>
            <a:fld id="{00000000-1234-1234-1234-123412341234}" type="slidenum">
              <a:rPr lang="en-US">
                <a:latin typeface="Tahoma"/>
                <a:ea typeface="Tahoma"/>
                <a:cs typeface="Tahoma"/>
                <a:sym typeface="Tahoma"/>
              </a:rPr>
              <a:t>44</a:t>
            </a:fld>
            <a:endParaRPr>
              <a:latin typeface="Tahoma"/>
              <a:ea typeface="Tahoma"/>
              <a:cs typeface="Tahoma"/>
              <a:sym typeface="Tahoma"/>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p:cNvGrpSpPr/>
        <p:nvPr/>
      </p:nvGrpSpPr>
      <p:grpSpPr>
        <a:xfrm>
          <a:off x="0" y="0"/>
          <a:ext cx="0" cy="0"/>
          <a:chOff x="0" y="0"/>
          <a:chExt cx="0" cy="0"/>
        </a:xfrm>
      </p:grpSpPr>
      <p:sp>
        <p:nvSpPr>
          <p:cNvPr id="1402" name="Google Shape;1402;g31c957aa648_1_247:notes"/>
          <p:cNvSpPr>
            <a:spLocks noGrp="1" noRot="1" noChangeAspect="1"/>
          </p:cNvSpPr>
          <p:nvPr>
            <p:ph type="sldImg" idx="2"/>
          </p:nvPr>
        </p:nvSpPr>
        <p:spPr>
          <a:xfrm>
            <a:off x="1249363"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3" name="Google Shape;1403;g31c957aa648_1_247:notes"/>
          <p:cNvSpPr txBox="1">
            <a:spLocks noGrp="1"/>
          </p:cNvSpPr>
          <p:nvPr>
            <p:ph type="body" idx="1"/>
          </p:nvPr>
        </p:nvSpPr>
        <p:spPr>
          <a:xfrm flipH="1">
            <a:off x="710685" y="4926171"/>
            <a:ext cx="5684400" cy="4030500"/>
          </a:xfrm>
          <a:prstGeom prst="rect">
            <a:avLst/>
          </a:prstGeom>
          <a:noFill/>
          <a:ln>
            <a:noFill/>
          </a:ln>
        </p:spPr>
        <p:txBody>
          <a:bodyPr spcFirstLastPara="1" wrap="square" lIns="99075" tIns="49525" rIns="99075" bIns="49525" anchor="t" anchorCtr="0">
            <a:noAutofit/>
          </a:bodyPr>
          <a:lstStyle/>
          <a:p>
            <a:pPr marL="457200" lvl="1" indent="0" algn="r" rtl="1">
              <a:spcBef>
                <a:spcPts val="0"/>
              </a:spcBef>
              <a:spcAft>
                <a:spcPts val="0"/>
              </a:spcAft>
              <a:buClr>
                <a:schemeClr val="dk1"/>
              </a:buClr>
              <a:buSzPts val="2400"/>
              <a:buFont typeface="Arial"/>
              <a:buNone/>
            </a:pPr>
            <a:r>
              <a:rPr lang="he-IL" sz="2400" dirty="0">
                <a:latin typeface="+mn-lt"/>
                <a:ea typeface="Arial"/>
                <a:cs typeface="Arial"/>
                <a:sym typeface="Arial"/>
              </a:rPr>
              <a:t>אחרי</a:t>
            </a:r>
            <a:r>
              <a:rPr lang="he-IL" sz="2400" baseline="0" dirty="0">
                <a:latin typeface="+mn-lt"/>
                <a:ea typeface="Arial"/>
                <a:cs typeface="Arial"/>
                <a:sym typeface="Arial"/>
              </a:rPr>
              <a:t> שעברנו על ניסויים שונים שעשו שימוש ברעש, נעבור לחלק נוסף שקורה במצלמות עומק </a:t>
            </a:r>
            <a:r>
              <a:rPr lang="en-IL" sz="2400" baseline="0" dirty="0">
                <a:latin typeface="+mn-lt"/>
                <a:ea typeface="Arial"/>
                <a:cs typeface="Arial"/>
                <a:sym typeface="Arial"/>
              </a:rPr>
              <a:t>–</a:t>
            </a:r>
            <a:r>
              <a:rPr lang="he-IL" sz="2400" baseline="0" dirty="0">
                <a:latin typeface="+mn-lt"/>
                <a:ea typeface="Arial"/>
                <a:cs typeface="Arial"/>
                <a:sym typeface="Arial"/>
              </a:rPr>
              <a:t> צל.</a:t>
            </a:r>
            <a:br>
              <a:rPr lang="en-US" sz="2400" baseline="0" dirty="0">
                <a:latin typeface="+mn-lt"/>
                <a:ea typeface="Arial"/>
                <a:cs typeface="Arial"/>
                <a:sym typeface="Arial"/>
              </a:rPr>
            </a:br>
            <a:r>
              <a:rPr lang="he-IL" sz="2400" baseline="0" dirty="0">
                <a:latin typeface="+mn-lt"/>
                <a:ea typeface="Arial"/>
                <a:cs typeface="Arial"/>
                <a:sym typeface="Arial"/>
              </a:rPr>
              <a:t>איך קורה צל בתמונה?</a:t>
            </a:r>
          </a:p>
          <a:p>
            <a:pPr marL="457200" lvl="1" indent="0" algn="r" rtl="1">
              <a:spcBef>
                <a:spcPts val="0"/>
              </a:spcBef>
              <a:spcAft>
                <a:spcPts val="0"/>
              </a:spcAft>
              <a:buClr>
                <a:schemeClr val="dk1"/>
              </a:buClr>
              <a:buSzPts val="2400"/>
              <a:buFont typeface="Arial"/>
              <a:buNone/>
            </a:pPr>
            <a:r>
              <a:rPr lang="he-IL" sz="2400" baseline="0" dirty="0">
                <a:latin typeface="+mn-lt"/>
                <a:ea typeface="Arial"/>
                <a:cs typeface="Arial"/>
                <a:sym typeface="Arial"/>
              </a:rPr>
              <a:t>כמו שאמרנו, במצלמות עומק יש לנו 2 רכיבים </a:t>
            </a:r>
            <a:r>
              <a:rPr lang="en-IL" sz="2400" baseline="0" dirty="0">
                <a:latin typeface="+mn-lt"/>
                <a:ea typeface="Arial"/>
                <a:cs typeface="Arial"/>
                <a:sym typeface="Arial"/>
              </a:rPr>
              <a:t>–</a:t>
            </a:r>
            <a:r>
              <a:rPr lang="he-IL" sz="2400" baseline="0" dirty="0">
                <a:latin typeface="+mn-lt"/>
                <a:ea typeface="Arial"/>
                <a:cs typeface="Arial"/>
                <a:sym typeface="Arial"/>
              </a:rPr>
              <a:t> שתי מצלמות אם זה </a:t>
            </a:r>
            <a:r>
              <a:rPr lang="en-US" sz="2400" baseline="0" dirty="0">
                <a:latin typeface="+mn-lt"/>
                <a:ea typeface="Arial"/>
                <a:cs typeface="Arial"/>
                <a:sym typeface="Arial"/>
              </a:rPr>
              <a:t>STEREO</a:t>
            </a:r>
            <a:r>
              <a:rPr lang="he-IL" sz="2400" baseline="0" dirty="0">
                <a:latin typeface="+mn-lt"/>
                <a:ea typeface="Arial"/>
                <a:cs typeface="Arial"/>
                <a:sym typeface="Arial"/>
              </a:rPr>
              <a:t>, או מקרן אור ומצלמה בשני המקרים האחרים.</a:t>
            </a:r>
          </a:p>
          <a:p>
            <a:pPr marL="457200" lvl="1" indent="0" algn="r" rtl="1">
              <a:spcBef>
                <a:spcPts val="0"/>
              </a:spcBef>
              <a:spcAft>
                <a:spcPts val="0"/>
              </a:spcAft>
              <a:buClr>
                <a:schemeClr val="dk1"/>
              </a:buClr>
              <a:buSzPts val="2400"/>
              <a:buFont typeface="Arial"/>
              <a:buNone/>
            </a:pPr>
            <a:r>
              <a:rPr lang="he-IL" sz="2400" baseline="0" dirty="0">
                <a:latin typeface="+mn-lt"/>
                <a:ea typeface="Arial"/>
                <a:cs typeface="Arial"/>
                <a:sym typeface="Arial"/>
              </a:rPr>
              <a:t>צל קורה כשאחד הרכיבים חסום מלראות חלק במרחב התמונה, שהרכיב האחר כן רואה </a:t>
            </a:r>
            <a:r>
              <a:rPr lang="en-IL" sz="2400" baseline="0" dirty="0">
                <a:latin typeface="+mn-lt"/>
                <a:ea typeface="Arial"/>
                <a:cs typeface="Arial"/>
                <a:sym typeface="Arial"/>
              </a:rPr>
              <a:t>–</a:t>
            </a:r>
            <a:r>
              <a:rPr lang="he-IL" sz="2400" baseline="0" dirty="0">
                <a:latin typeface="+mn-lt"/>
                <a:ea typeface="Arial"/>
                <a:cs typeface="Arial"/>
                <a:sym typeface="Arial"/>
              </a:rPr>
              <a:t> לדוגמה אם מקרן חסום, האור לא יגיע לאזור שהמצלמה כן רואה.</a:t>
            </a:r>
            <a:br>
              <a:rPr lang="en-US" sz="2400" baseline="0" dirty="0">
                <a:latin typeface="+mn-lt"/>
                <a:ea typeface="Arial"/>
                <a:cs typeface="Arial"/>
                <a:sym typeface="Arial"/>
              </a:rPr>
            </a:br>
            <a:r>
              <a:rPr lang="he-IL" sz="2400" baseline="0" dirty="0">
                <a:latin typeface="+mn-lt"/>
                <a:ea typeface="Arial"/>
                <a:cs typeface="Arial"/>
                <a:sym typeface="Arial"/>
              </a:rPr>
              <a:t>קורה לרוב באזור הקצוות של אובייקטים.</a:t>
            </a:r>
            <a:br>
              <a:rPr lang="en-US" sz="2400" baseline="0" dirty="0">
                <a:latin typeface="+mn-lt"/>
                <a:ea typeface="Arial"/>
                <a:cs typeface="Arial"/>
                <a:sym typeface="Arial"/>
              </a:rPr>
            </a:br>
            <a:br>
              <a:rPr lang="en-US" sz="2400" baseline="0" dirty="0">
                <a:latin typeface="+mn-lt"/>
                <a:ea typeface="Arial"/>
                <a:cs typeface="Arial"/>
                <a:sym typeface="Arial"/>
              </a:rPr>
            </a:br>
            <a:r>
              <a:rPr lang="he-IL" sz="2400" baseline="0" dirty="0">
                <a:latin typeface="+mn-lt"/>
                <a:ea typeface="Arial"/>
                <a:cs typeface="Arial"/>
                <a:sym typeface="Arial"/>
              </a:rPr>
              <a:t>במצלמות </a:t>
            </a:r>
            <a:r>
              <a:rPr lang="en-US" sz="2400" baseline="0" dirty="0">
                <a:latin typeface="+mn-lt"/>
                <a:ea typeface="Arial"/>
                <a:cs typeface="Arial"/>
                <a:sym typeface="Arial"/>
              </a:rPr>
              <a:t>TOF</a:t>
            </a:r>
            <a:r>
              <a:rPr lang="he-IL" sz="2400" baseline="0" dirty="0">
                <a:latin typeface="+mn-lt"/>
                <a:ea typeface="Arial"/>
                <a:cs typeface="Arial"/>
                <a:sym typeface="Arial"/>
              </a:rPr>
              <a:t>, הצל יופיע כפיקסלים שחורים.</a:t>
            </a:r>
            <a:endParaRPr lang="he-IL" sz="2400" dirty="0">
              <a:latin typeface="+mn-lt"/>
              <a:ea typeface="Arial"/>
              <a:cs typeface="Arial"/>
              <a:sym typeface="Arial"/>
            </a:endParaRPr>
          </a:p>
          <a:p>
            <a:pPr marL="457200" lvl="1" indent="0" algn="l" rtl="0">
              <a:spcBef>
                <a:spcPts val="0"/>
              </a:spcBef>
              <a:spcAft>
                <a:spcPts val="0"/>
              </a:spcAft>
              <a:buClr>
                <a:schemeClr val="dk1"/>
              </a:buClr>
              <a:buSzPts val="2400"/>
              <a:buFont typeface="Arial"/>
              <a:buNone/>
            </a:pPr>
            <a:endParaRPr lang="he-IL" sz="2400" dirty="0">
              <a:latin typeface="+mn-lt"/>
              <a:ea typeface="Arial"/>
              <a:cs typeface="Arial"/>
              <a:sym typeface="Arial"/>
            </a:endParaRPr>
          </a:p>
          <a:p>
            <a:pPr marL="457200" lvl="1" indent="0" algn="l" rtl="0">
              <a:spcBef>
                <a:spcPts val="0"/>
              </a:spcBef>
              <a:spcAft>
                <a:spcPts val="0"/>
              </a:spcAft>
              <a:buClr>
                <a:schemeClr val="dk1"/>
              </a:buClr>
              <a:buSzPts val="2400"/>
              <a:buFont typeface="Arial"/>
              <a:buNone/>
            </a:pPr>
            <a:endParaRPr lang="he-IL" sz="2400" dirty="0">
              <a:latin typeface="+mn-lt"/>
              <a:ea typeface="Arial"/>
              <a:cs typeface="Arial"/>
              <a:sym typeface="Arial"/>
            </a:endParaRPr>
          </a:p>
          <a:p>
            <a:pPr marL="457200" lvl="1" indent="0" algn="l" rtl="0">
              <a:spcBef>
                <a:spcPts val="0"/>
              </a:spcBef>
              <a:spcAft>
                <a:spcPts val="0"/>
              </a:spcAft>
              <a:buClr>
                <a:schemeClr val="dk1"/>
              </a:buClr>
              <a:buSzPts val="2400"/>
              <a:buFont typeface="Arial"/>
              <a:buNone/>
            </a:pPr>
            <a:r>
              <a:rPr lang="en-US" sz="2400" dirty="0">
                <a:latin typeface="+mn-lt"/>
                <a:ea typeface="Arial"/>
                <a:cs typeface="Arial"/>
                <a:sym typeface="Arial"/>
              </a:rPr>
              <a:t>Depth systems are based on two components:</a:t>
            </a:r>
            <a:endParaRPr dirty="0">
              <a:latin typeface="+mn-lt"/>
            </a:endParaRPr>
          </a:p>
          <a:p>
            <a:pPr marL="800100" lvl="1" indent="-342900" algn="l" rtl="0">
              <a:spcBef>
                <a:spcPts val="0"/>
              </a:spcBef>
              <a:spcAft>
                <a:spcPts val="0"/>
              </a:spcAft>
              <a:buClr>
                <a:schemeClr val="dk1"/>
              </a:buClr>
              <a:buSzPts val="2400"/>
              <a:buFont typeface="Arial"/>
              <a:buChar char="•"/>
            </a:pPr>
            <a:r>
              <a:rPr lang="en-US" sz="2400" dirty="0">
                <a:latin typeface="+mn-lt"/>
                <a:ea typeface="Arial"/>
                <a:cs typeface="Arial"/>
                <a:sym typeface="Arial"/>
              </a:rPr>
              <a:t>two RGB sensors in Stereo.</a:t>
            </a:r>
            <a:endParaRPr dirty="0">
              <a:latin typeface="+mn-lt"/>
            </a:endParaRPr>
          </a:p>
          <a:p>
            <a:pPr marL="800100" lvl="1" indent="-342900" algn="l" rtl="0">
              <a:spcBef>
                <a:spcPts val="0"/>
              </a:spcBef>
              <a:spcAft>
                <a:spcPts val="0"/>
              </a:spcAft>
              <a:buClr>
                <a:schemeClr val="dk1"/>
              </a:buClr>
              <a:buSzPts val="2400"/>
              <a:buFont typeface="Arial"/>
              <a:buChar char="•"/>
            </a:pPr>
            <a:r>
              <a:rPr lang="en-US" sz="2400" dirty="0">
                <a:latin typeface="+mn-lt"/>
                <a:ea typeface="Arial"/>
                <a:cs typeface="Arial"/>
                <a:sym typeface="Arial"/>
              </a:rPr>
              <a:t>IR projector and IR sensor in structured light and ToF.</a:t>
            </a:r>
            <a:endParaRPr dirty="0">
              <a:latin typeface="+mn-lt"/>
            </a:endParaRPr>
          </a:p>
        </p:txBody>
      </p:sp>
      <p:sp>
        <p:nvSpPr>
          <p:cNvPr id="1404" name="Google Shape;1404;g31c957aa648_1_247:notes"/>
          <p:cNvSpPr txBox="1">
            <a:spLocks noGrp="1"/>
          </p:cNvSpPr>
          <p:nvPr>
            <p:ph type="sldNum" idx="12"/>
          </p:nvPr>
        </p:nvSpPr>
        <p:spPr>
          <a:xfrm flipH="1">
            <a:off x="1559" y="9722614"/>
            <a:ext cx="3079200" cy="513600"/>
          </a:xfrm>
          <a:prstGeom prst="rect">
            <a:avLst/>
          </a:prstGeom>
          <a:noFill/>
          <a:ln>
            <a:noFill/>
          </a:ln>
        </p:spPr>
        <p:txBody>
          <a:bodyPr spcFirstLastPara="1" wrap="square" lIns="99075" tIns="49525" rIns="99075" bIns="49525" anchor="b" anchorCtr="0">
            <a:noAutofit/>
          </a:bodyPr>
          <a:lstStyle/>
          <a:p>
            <a:pPr marL="0" lvl="0" indent="0" algn="l" rtl="1">
              <a:spcBef>
                <a:spcPts val="0"/>
              </a:spcBef>
              <a:spcAft>
                <a:spcPts val="0"/>
              </a:spcAft>
              <a:buNone/>
            </a:pPr>
            <a:fld id="{00000000-1234-1234-1234-123412341234}" type="slidenum">
              <a:rPr lang="en-US">
                <a:latin typeface="Tahoma"/>
                <a:ea typeface="Tahoma"/>
                <a:cs typeface="Tahoma"/>
                <a:sym typeface="Tahoma"/>
              </a:rPr>
              <a:t>45</a:t>
            </a:fld>
            <a:endParaRPr>
              <a:latin typeface="Tahoma"/>
              <a:ea typeface="Tahoma"/>
              <a:cs typeface="Tahoma"/>
              <a:sym typeface="Tahoma"/>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0"/>
        <p:cNvGrpSpPr/>
        <p:nvPr/>
      </p:nvGrpSpPr>
      <p:grpSpPr>
        <a:xfrm>
          <a:off x="0" y="0"/>
          <a:ext cx="0" cy="0"/>
          <a:chOff x="0" y="0"/>
          <a:chExt cx="0" cy="0"/>
        </a:xfrm>
      </p:grpSpPr>
      <p:sp>
        <p:nvSpPr>
          <p:cNvPr id="1411" name="Google Shape;1411;g31c957aa648_1_255:notes"/>
          <p:cNvSpPr>
            <a:spLocks noGrp="1" noRot="1" noChangeAspect="1"/>
          </p:cNvSpPr>
          <p:nvPr>
            <p:ph type="sldImg" idx="2"/>
          </p:nvPr>
        </p:nvSpPr>
        <p:spPr>
          <a:xfrm>
            <a:off x="1249363"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2" name="Google Shape;1412;g31c957aa648_1_255:notes"/>
          <p:cNvSpPr txBox="1">
            <a:spLocks noGrp="1"/>
          </p:cNvSpPr>
          <p:nvPr>
            <p:ph type="body" idx="1"/>
          </p:nvPr>
        </p:nvSpPr>
        <p:spPr>
          <a:xfrm flipH="1">
            <a:off x="710685" y="4926171"/>
            <a:ext cx="5684400" cy="4030500"/>
          </a:xfrm>
          <a:prstGeom prst="rect">
            <a:avLst/>
          </a:prstGeom>
          <a:noFill/>
          <a:ln>
            <a:noFill/>
          </a:ln>
        </p:spPr>
        <p:txBody>
          <a:bodyPr spcFirstLastPara="1" wrap="square" lIns="99075" tIns="49525" rIns="99075" bIns="49525" anchor="t" anchorCtr="0">
            <a:noAutofit/>
          </a:bodyPr>
          <a:lstStyle/>
          <a:p>
            <a:pPr marL="0" marR="0" lvl="0" indent="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sz="1200" dirty="0">
                <a:solidFill>
                  <a:srgbClr val="D9BFEC"/>
                </a:solidFill>
                <a:latin typeface="+mn-lt"/>
                <a:ea typeface="Arial"/>
                <a:cs typeface="Arial"/>
                <a:sym typeface="Arial"/>
              </a:rPr>
              <a:t>אז</a:t>
            </a:r>
            <a:r>
              <a:rPr lang="he-IL" sz="1200" baseline="0" dirty="0">
                <a:solidFill>
                  <a:srgbClr val="D9BFEC"/>
                </a:solidFill>
                <a:latin typeface="+mn-lt"/>
                <a:ea typeface="Arial"/>
                <a:cs typeface="Arial"/>
                <a:sym typeface="Arial"/>
              </a:rPr>
              <a:t> כמו שאמרנו, צל נוצר כשרכיב אחד חסום מלראות אזור שהרכיב האחר כן רואה.</a:t>
            </a:r>
            <a:br>
              <a:rPr lang="en-US" sz="1200" baseline="0" dirty="0">
                <a:solidFill>
                  <a:srgbClr val="D9BFEC"/>
                </a:solidFill>
                <a:latin typeface="+mn-lt"/>
                <a:ea typeface="Arial"/>
                <a:cs typeface="Arial"/>
                <a:sym typeface="Arial"/>
              </a:rPr>
            </a:br>
            <a:r>
              <a:rPr lang="he-IL" sz="1200" baseline="0" dirty="0">
                <a:solidFill>
                  <a:srgbClr val="D9BFEC"/>
                </a:solidFill>
                <a:latin typeface="+mn-lt"/>
                <a:ea typeface="Arial"/>
                <a:cs typeface="Arial"/>
                <a:sym typeface="Arial"/>
              </a:rPr>
              <a:t>בתמונה השמאלית אפשר לראות שהאובייקט הכחול חוסם את הרכיב הימני מלראות אזור מסוים ברקע, בזמן שהשני כן רואה אותו. האזור הזה יופיע כצל בתמונה.</a:t>
            </a:r>
            <a:br>
              <a:rPr lang="en-US" sz="1200" baseline="0" dirty="0">
                <a:solidFill>
                  <a:srgbClr val="D9BFEC"/>
                </a:solidFill>
                <a:latin typeface="+mn-lt"/>
                <a:ea typeface="Arial"/>
                <a:cs typeface="Arial"/>
                <a:sym typeface="Arial"/>
              </a:rPr>
            </a:br>
            <a:r>
              <a:rPr lang="he-IL" sz="1200" baseline="0" dirty="0">
                <a:solidFill>
                  <a:srgbClr val="D9BFEC"/>
                </a:solidFill>
                <a:latin typeface="+mn-lt"/>
                <a:ea typeface="Arial"/>
                <a:cs typeface="Arial"/>
                <a:sym typeface="Arial"/>
              </a:rPr>
              <a:t>אז מה בעצם משפיע על גודל הצל? יש כמה גורמים לזה, שהם מרחק האובייקט מהמצלמה, המרחק של הרקע, והגדרות שונות של המצלמה.</a:t>
            </a:r>
            <a:br>
              <a:rPr lang="en-US" sz="1200" baseline="0" dirty="0">
                <a:solidFill>
                  <a:srgbClr val="D9BFEC"/>
                </a:solidFill>
                <a:latin typeface="+mn-lt"/>
                <a:ea typeface="Arial"/>
                <a:cs typeface="Arial"/>
                <a:sym typeface="Arial"/>
              </a:rPr>
            </a:br>
            <a:r>
              <a:rPr lang="he-IL" sz="1200" baseline="0" dirty="0">
                <a:solidFill>
                  <a:srgbClr val="D9BFEC"/>
                </a:solidFill>
                <a:latin typeface="+mn-lt"/>
                <a:ea typeface="Arial"/>
                <a:cs typeface="Arial"/>
                <a:sym typeface="Arial"/>
              </a:rPr>
              <a:t>גודל הצל מושפע מעומק אבל לא מושפע מהזזה אופקית.</a:t>
            </a:r>
          </a:p>
          <a:p>
            <a:pPr marL="0" marR="0" lvl="0" indent="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sz="1200" baseline="0" dirty="0">
                <a:solidFill>
                  <a:srgbClr val="D9BFEC"/>
                </a:solidFill>
                <a:latin typeface="+mn-lt"/>
                <a:ea typeface="Arial"/>
                <a:cs typeface="Arial"/>
                <a:sym typeface="Arial"/>
              </a:rPr>
              <a:t>בתמונה הימנית אפשר לראות איך כאשר האובייקט הכחול הימני רחוק יותר, הצל הימני קטן יותר מהשמאלי. זה קורה כי אובייקט קרוב יותר למצלמה, יצור צל גדול יותר.</a:t>
            </a:r>
            <a:endParaRPr lang="en-US" sz="1200" dirty="0">
              <a:solidFill>
                <a:srgbClr val="D9BFEC"/>
              </a:solidFill>
              <a:latin typeface="+mn-lt"/>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solidFill>
                <a:srgbClr val="D9BFEC"/>
              </a:solidFill>
              <a:latin typeface="+mn-lt"/>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rgbClr val="D9BFEC"/>
                </a:solidFill>
                <a:latin typeface="+mn-lt"/>
                <a:ea typeface="Arial"/>
                <a:cs typeface="Arial"/>
                <a:sym typeface="Arial"/>
              </a:rPr>
              <a:t>What affects shadow size?</a:t>
            </a:r>
            <a:br>
              <a:rPr lang="en-US" sz="1200" dirty="0">
                <a:solidFill>
                  <a:schemeClr val="lt1"/>
                </a:solidFill>
                <a:latin typeface="+mn-lt"/>
                <a:ea typeface="Arial"/>
                <a:cs typeface="Arial"/>
                <a:sym typeface="Arial"/>
              </a:rPr>
            </a:br>
            <a:r>
              <a:rPr lang="en-US" sz="1200" dirty="0">
                <a:solidFill>
                  <a:schemeClr val="lt1"/>
                </a:solidFill>
                <a:latin typeface="+mn-lt"/>
                <a:ea typeface="Arial"/>
                <a:cs typeface="Arial"/>
                <a:sym typeface="Arial"/>
              </a:rPr>
              <a:t>Shadow size is determined by object’s distance from the sensor, the </a:t>
            </a:r>
            <a:r>
              <a:rPr lang="en-US" sz="1200" dirty="0">
                <a:solidFill>
                  <a:schemeClr val="lt1"/>
                </a:solidFill>
                <a:latin typeface="+mn-lt"/>
              </a:rPr>
              <a:t>background</a:t>
            </a:r>
            <a:r>
              <a:rPr lang="en-US" sz="1200" dirty="0">
                <a:solidFill>
                  <a:schemeClr val="lt1"/>
                </a:solidFill>
                <a:latin typeface="+mn-lt"/>
                <a:ea typeface="Arial"/>
                <a:cs typeface="Arial"/>
                <a:sym typeface="Arial"/>
              </a:rPr>
              <a:t> distance and sensor’s configuration.</a:t>
            </a:r>
            <a:br>
              <a:rPr lang="en-US" sz="1200" dirty="0">
                <a:solidFill>
                  <a:schemeClr val="lt1"/>
                </a:solidFill>
                <a:latin typeface="+mn-lt"/>
                <a:ea typeface="Arial"/>
                <a:cs typeface="Arial"/>
                <a:sym typeface="Arial"/>
              </a:rPr>
            </a:br>
            <a:r>
              <a:rPr lang="en-US" sz="1200" dirty="0">
                <a:solidFill>
                  <a:schemeClr val="lt1"/>
                </a:solidFill>
                <a:latin typeface="+mn-lt"/>
                <a:ea typeface="Arial"/>
                <a:cs typeface="Arial"/>
                <a:sym typeface="Arial"/>
              </a:rPr>
              <a:t>It’s independent of object’s horizontal position, but it’s depth-dependent.</a:t>
            </a:r>
            <a:endParaRPr lang="en-US" sz="1200" dirty="0">
              <a:solidFill>
                <a:srgbClr val="F0B28E"/>
              </a:solidFill>
              <a:latin typeface="+mn-lt"/>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solidFill>
                <a:srgbClr val="F0B28E"/>
              </a:solidFill>
              <a:latin typeface="+mn-lt"/>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rgbClr val="F0B28E"/>
                </a:solidFill>
                <a:latin typeface="+mn-lt"/>
                <a:ea typeface="Arial"/>
                <a:cs typeface="Arial"/>
                <a:sym typeface="Arial"/>
              </a:rPr>
              <a:t>How is it measured?</a:t>
            </a:r>
            <a:br>
              <a:rPr lang="en-US" sz="1200" dirty="0">
                <a:solidFill>
                  <a:schemeClr val="lt1"/>
                </a:solidFill>
                <a:latin typeface="+mn-lt"/>
                <a:ea typeface="Arial"/>
                <a:cs typeface="Arial"/>
                <a:sym typeface="Arial"/>
              </a:rPr>
            </a:br>
            <a:r>
              <a:rPr lang="en-US" sz="1200" dirty="0">
                <a:solidFill>
                  <a:schemeClr val="lt1"/>
                </a:solidFill>
                <a:latin typeface="+mn-lt"/>
                <a:ea typeface="Arial"/>
                <a:cs typeface="Arial"/>
                <a:sym typeface="Arial"/>
              </a:rPr>
              <a:t>To measure shadow size, we use simple geometry and triangle similarity, and the relation between shadows if there are multiple shadows.</a:t>
            </a:r>
            <a:br>
              <a:rPr lang="en-US" sz="1200" dirty="0">
                <a:solidFill>
                  <a:schemeClr val="lt1"/>
                </a:solidFill>
                <a:latin typeface="+mn-lt"/>
                <a:ea typeface="Arial"/>
                <a:cs typeface="Arial"/>
                <a:sym typeface="Arial"/>
              </a:rPr>
            </a:br>
            <a:r>
              <a:rPr lang="en-US" sz="1200" dirty="0">
                <a:solidFill>
                  <a:schemeClr val="lt1"/>
                </a:solidFill>
                <a:latin typeface="+mn-lt"/>
                <a:ea typeface="Arial"/>
                <a:cs typeface="Arial"/>
                <a:sym typeface="Arial"/>
              </a:rPr>
              <a:t>Real-world shadow width is converted to pixel units.</a:t>
            </a:r>
          </a:p>
          <a:p>
            <a:pPr marL="0" lvl="0" indent="0" algn="l" rtl="0">
              <a:spcBef>
                <a:spcPts val="0"/>
              </a:spcBef>
              <a:spcAft>
                <a:spcPts val="0"/>
              </a:spcAft>
              <a:buNone/>
            </a:pPr>
            <a:endParaRPr dirty="0">
              <a:latin typeface="+mn-lt"/>
            </a:endParaRPr>
          </a:p>
        </p:txBody>
      </p:sp>
      <p:sp>
        <p:nvSpPr>
          <p:cNvPr id="1413" name="Google Shape;1413;g31c957aa648_1_255:notes"/>
          <p:cNvSpPr txBox="1">
            <a:spLocks noGrp="1"/>
          </p:cNvSpPr>
          <p:nvPr>
            <p:ph type="sldNum" idx="12"/>
          </p:nvPr>
        </p:nvSpPr>
        <p:spPr>
          <a:xfrm flipH="1">
            <a:off x="1559" y="9722614"/>
            <a:ext cx="3079200" cy="513600"/>
          </a:xfrm>
          <a:prstGeom prst="rect">
            <a:avLst/>
          </a:prstGeom>
          <a:noFill/>
          <a:ln>
            <a:noFill/>
          </a:ln>
        </p:spPr>
        <p:txBody>
          <a:bodyPr spcFirstLastPara="1" wrap="square" lIns="99075" tIns="49525" rIns="99075" bIns="49525" anchor="b" anchorCtr="0">
            <a:noAutofit/>
          </a:bodyPr>
          <a:lstStyle/>
          <a:p>
            <a:pPr marL="0" lvl="0" indent="0" algn="l" rtl="1">
              <a:spcBef>
                <a:spcPts val="0"/>
              </a:spcBef>
              <a:spcAft>
                <a:spcPts val="0"/>
              </a:spcAft>
              <a:buNone/>
            </a:pPr>
            <a:fld id="{00000000-1234-1234-1234-123412341234}" type="slidenum">
              <a:rPr lang="en-US">
                <a:latin typeface="Tahoma"/>
                <a:ea typeface="Tahoma"/>
                <a:cs typeface="Tahoma"/>
                <a:sym typeface="Tahoma"/>
              </a:rPr>
              <a:t>46</a:t>
            </a:fld>
            <a:endParaRPr>
              <a:latin typeface="Tahoma"/>
              <a:ea typeface="Tahoma"/>
              <a:cs typeface="Tahoma"/>
              <a:sym typeface="Tahoma"/>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7"/>
        <p:cNvGrpSpPr/>
        <p:nvPr/>
      </p:nvGrpSpPr>
      <p:grpSpPr>
        <a:xfrm>
          <a:off x="0" y="0"/>
          <a:ext cx="0" cy="0"/>
          <a:chOff x="0" y="0"/>
          <a:chExt cx="0" cy="0"/>
        </a:xfrm>
      </p:grpSpPr>
      <p:sp>
        <p:nvSpPr>
          <p:cNvPr id="1438" name="Google Shape;1438;g31c957aa648_1_280:notes"/>
          <p:cNvSpPr>
            <a:spLocks noGrp="1" noRot="1" noChangeAspect="1"/>
          </p:cNvSpPr>
          <p:nvPr>
            <p:ph type="sldImg" idx="2"/>
          </p:nvPr>
        </p:nvSpPr>
        <p:spPr>
          <a:xfrm>
            <a:off x="1249363"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9" name="Google Shape;1439;g31c957aa648_1_280:notes"/>
          <p:cNvSpPr txBox="1">
            <a:spLocks noGrp="1"/>
          </p:cNvSpPr>
          <p:nvPr>
            <p:ph type="body" idx="1"/>
          </p:nvPr>
        </p:nvSpPr>
        <p:spPr>
          <a:xfrm flipH="1">
            <a:off x="710685" y="4926171"/>
            <a:ext cx="5684400" cy="4030500"/>
          </a:xfrm>
          <a:prstGeom prst="rect">
            <a:avLst/>
          </a:prstGeom>
          <a:noFill/>
          <a:ln>
            <a:noFill/>
          </a:ln>
        </p:spPr>
        <p:txBody>
          <a:bodyPr spcFirstLastPara="1" wrap="square" lIns="99075" tIns="49525" rIns="99075" bIns="49525" anchor="t" anchorCtr="0">
            <a:noAutofit/>
          </a:bodyPr>
          <a:lstStyle/>
          <a:p>
            <a:pPr marL="0" lvl="0" indent="0" algn="r" rtl="1">
              <a:spcBef>
                <a:spcPts val="0"/>
              </a:spcBef>
              <a:spcAft>
                <a:spcPts val="0"/>
              </a:spcAft>
              <a:buNone/>
            </a:pPr>
            <a:r>
              <a:rPr lang="he-IL" sz="1200" dirty="0">
                <a:latin typeface="+mn-lt"/>
              </a:rPr>
              <a:t>בתמונה השמאלית, אובייקט</a:t>
            </a:r>
            <a:r>
              <a:rPr lang="he-IL" sz="1200" baseline="0" dirty="0">
                <a:latin typeface="+mn-lt"/>
              </a:rPr>
              <a:t> </a:t>
            </a:r>
            <a:r>
              <a:rPr lang="en-US" sz="1200" baseline="0" dirty="0">
                <a:latin typeface="+mn-lt"/>
              </a:rPr>
              <a:t>b</a:t>
            </a:r>
            <a:r>
              <a:rPr lang="he-IL" sz="1200" baseline="0" dirty="0">
                <a:latin typeface="+mn-lt"/>
              </a:rPr>
              <a:t>, האובייקט הימני קרוב יותר למצלמה. מרחק קטן יותר גורם לצל גדול יותר.</a:t>
            </a:r>
            <a:br>
              <a:rPr lang="en-US" sz="1200" baseline="0" dirty="0">
                <a:latin typeface="+mn-lt"/>
              </a:rPr>
            </a:br>
            <a:r>
              <a:rPr lang="he-IL" sz="1200" baseline="0" dirty="0">
                <a:latin typeface="+mn-lt"/>
              </a:rPr>
              <a:t>בתמונה הימנית, הרקע של </a:t>
            </a:r>
            <a:r>
              <a:rPr lang="en-US" sz="1200" baseline="0" dirty="0">
                <a:latin typeface="+mn-lt"/>
              </a:rPr>
              <a:t>b</a:t>
            </a:r>
            <a:r>
              <a:rPr lang="he-IL" sz="1200" baseline="0" dirty="0">
                <a:latin typeface="+mn-lt"/>
              </a:rPr>
              <a:t> רחוק יותר, כאשר המרחק שלהם מהמצלמה זהה. גם כאן, מרחק גדול יותר בין המצלמה לרקע, גורם לצל גדול יותר.</a:t>
            </a:r>
            <a:endParaRPr lang="he-IL" sz="1200" dirty="0">
              <a:latin typeface="+mn-lt"/>
            </a:endParaRPr>
          </a:p>
          <a:p>
            <a:pPr marL="0" lvl="0" indent="0" algn="l" rtl="0">
              <a:spcBef>
                <a:spcPts val="0"/>
              </a:spcBef>
              <a:spcAft>
                <a:spcPts val="0"/>
              </a:spcAft>
              <a:buNone/>
            </a:pPr>
            <a:endParaRPr lang="he-IL" sz="1200" dirty="0">
              <a:latin typeface="+mn-lt"/>
            </a:endParaRPr>
          </a:p>
          <a:p>
            <a:pPr marL="0" lvl="0" indent="0" algn="l" rtl="0">
              <a:spcBef>
                <a:spcPts val="0"/>
              </a:spcBef>
              <a:spcAft>
                <a:spcPts val="0"/>
              </a:spcAft>
              <a:buNone/>
            </a:pPr>
            <a:endParaRPr lang="he-IL" sz="1200" dirty="0">
              <a:latin typeface="+mn-lt"/>
            </a:endParaRPr>
          </a:p>
          <a:p>
            <a:pPr marL="0" lvl="0" indent="0" algn="l" rtl="0">
              <a:spcBef>
                <a:spcPts val="0"/>
              </a:spcBef>
              <a:spcAft>
                <a:spcPts val="0"/>
              </a:spcAft>
              <a:buNone/>
            </a:pPr>
            <a:r>
              <a:rPr lang="en-US" sz="1200" dirty="0">
                <a:latin typeface="+mn-lt"/>
              </a:rPr>
              <a:t>Shadow pixels are marked in green on the left side of the head.</a:t>
            </a:r>
            <a:endParaRPr dirty="0">
              <a:latin typeface="+mn-lt"/>
            </a:endParaRPr>
          </a:p>
          <a:p>
            <a:pPr marL="0" lvl="0" indent="0" algn="l" rtl="0">
              <a:spcBef>
                <a:spcPts val="0"/>
              </a:spcBef>
              <a:spcAft>
                <a:spcPts val="0"/>
              </a:spcAft>
              <a:buNone/>
            </a:pPr>
            <a:r>
              <a:rPr lang="en-US" sz="1200" dirty="0">
                <a:latin typeface="+mn-lt"/>
              </a:rPr>
              <a:t>Left – different distance from camera to object.</a:t>
            </a:r>
            <a:endParaRPr dirty="0">
              <a:latin typeface="+mn-lt"/>
            </a:endParaRPr>
          </a:p>
          <a:p>
            <a:pPr marL="0" lvl="0" indent="0" algn="l" rtl="0">
              <a:spcBef>
                <a:spcPts val="0"/>
              </a:spcBef>
              <a:spcAft>
                <a:spcPts val="0"/>
              </a:spcAft>
              <a:buNone/>
            </a:pPr>
            <a:r>
              <a:rPr lang="en-US" sz="1200" dirty="0">
                <a:latin typeface="+mn-lt"/>
              </a:rPr>
              <a:t>Right – different distance from camera to background.</a:t>
            </a:r>
            <a:endParaRPr dirty="0">
              <a:latin typeface="+mn-lt"/>
            </a:endParaRPr>
          </a:p>
          <a:p>
            <a:pPr marL="0" lvl="0" indent="0" algn="l" rtl="0">
              <a:spcBef>
                <a:spcPts val="0"/>
              </a:spcBef>
              <a:spcAft>
                <a:spcPts val="0"/>
              </a:spcAft>
              <a:buNone/>
            </a:pPr>
            <a:endParaRPr sz="1200" dirty="0">
              <a:latin typeface="+mn-lt"/>
            </a:endParaRPr>
          </a:p>
          <a:p>
            <a:pPr marL="0" lvl="0" indent="0" algn="l" rtl="0">
              <a:spcBef>
                <a:spcPts val="0"/>
              </a:spcBef>
              <a:spcAft>
                <a:spcPts val="0"/>
              </a:spcAft>
              <a:buNone/>
            </a:pPr>
            <a:r>
              <a:rPr lang="en-US" sz="1200" dirty="0">
                <a:latin typeface="+mn-lt"/>
              </a:rPr>
              <a:t>Farther background results in in wider shadow, closer object (smaller distance from camera) results in wider shadow.</a:t>
            </a:r>
            <a:endParaRPr dirty="0">
              <a:latin typeface="+mn-lt"/>
            </a:endParaRPr>
          </a:p>
        </p:txBody>
      </p:sp>
      <p:sp>
        <p:nvSpPr>
          <p:cNvPr id="1440" name="Google Shape;1440;g31c957aa648_1_280:notes"/>
          <p:cNvSpPr txBox="1">
            <a:spLocks noGrp="1"/>
          </p:cNvSpPr>
          <p:nvPr>
            <p:ph type="sldNum" idx="12"/>
          </p:nvPr>
        </p:nvSpPr>
        <p:spPr>
          <a:xfrm flipH="1">
            <a:off x="1559" y="9722614"/>
            <a:ext cx="3079200" cy="513600"/>
          </a:xfrm>
          <a:prstGeom prst="rect">
            <a:avLst/>
          </a:prstGeom>
          <a:noFill/>
          <a:ln>
            <a:noFill/>
          </a:ln>
        </p:spPr>
        <p:txBody>
          <a:bodyPr spcFirstLastPara="1" wrap="square" lIns="99075" tIns="49525" rIns="99075" bIns="49525" anchor="b" anchorCtr="0">
            <a:noAutofit/>
          </a:bodyPr>
          <a:lstStyle/>
          <a:p>
            <a:pPr marL="0" lvl="0" indent="0" algn="l" rtl="1">
              <a:spcBef>
                <a:spcPts val="0"/>
              </a:spcBef>
              <a:spcAft>
                <a:spcPts val="0"/>
              </a:spcAft>
              <a:buNone/>
            </a:pPr>
            <a:fld id="{00000000-1234-1234-1234-123412341234}" type="slidenum">
              <a:rPr lang="en-US">
                <a:latin typeface="Tahoma"/>
                <a:ea typeface="Tahoma"/>
                <a:cs typeface="Tahoma"/>
                <a:sym typeface="Tahoma"/>
              </a:rPr>
              <a:t>47</a:t>
            </a:fld>
            <a:endParaRPr>
              <a:latin typeface="Tahoma"/>
              <a:ea typeface="Tahoma"/>
              <a:cs typeface="Tahoma"/>
              <a:sym typeface="Tahoma"/>
            </a:endParaRPr>
          </a:p>
        </p:txBody>
      </p:sp>
    </p:spTree>
    <p:extLst>
      <p:ext uri="{BB962C8B-B14F-4D97-AF65-F5344CB8AC3E}">
        <p14:creationId xmlns:p14="http://schemas.microsoft.com/office/powerpoint/2010/main" val="33677625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g31c957aa648_1_292:notes"/>
          <p:cNvSpPr>
            <a:spLocks noGrp="1" noRot="1" noChangeAspect="1"/>
          </p:cNvSpPr>
          <p:nvPr>
            <p:ph type="sldImg" idx="2"/>
          </p:nvPr>
        </p:nvSpPr>
        <p:spPr>
          <a:xfrm>
            <a:off x="1249363"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2" name="Google Shape;1452;g31c957aa648_1_292:notes"/>
          <p:cNvSpPr txBox="1">
            <a:spLocks noGrp="1"/>
          </p:cNvSpPr>
          <p:nvPr>
            <p:ph type="body" idx="1"/>
          </p:nvPr>
        </p:nvSpPr>
        <p:spPr>
          <a:xfrm flipH="1">
            <a:off x="710685" y="4926171"/>
            <a:ext cx="5684400" cy="4030500"/>
          </a:xfrm>
          <a:prstGeom prst="rect">
            <a:avLst/>
          </a:prstGeom>
          <a:noFill/>
          <a:ln>
            <a:noFill/>
          </a:ln>
        </p:spPr>
        <p:txBody>
          <a:bodyPr spcFirstLastPara="1" wrap="square" lIns="99075" tIns="49525" rIns="99075" bIns="49525" anchor="t" anchorCtr="0">
            <a:noAutofit/>
          </a:bodyPr>
          <a:lstStyle/>
          <a:p>
            <a:pPr marL="171450" lvl="0" indent="-95250" algn="r" rtl="1">
              <a:spcBef>
                <a:spcPts val="0"/>
              </a:spcBef>
              <a:spcAft>
                <a:spcPts val="0"/>
              </a:spcAft>
              <a:buClr>
                <a:schemeClr val="dk1"/>
              </a:buClr>
              <a:buSzPts val="1200"/>
              <a:buFont typeface="Arial"/>
              <a:buNone/>
            </a:pPr>
            <a:r>
              <a:rPr lang="he-IL" dirty="0"/>
              <a:t>אז איך בעצם אנחנו מחשבים גודל צל?</a:t>
            </a:r>
          </a:p>
          <a:p>
            <a:pPr marL="171450" lvl="0" indent="-95250" algn="r" rtl="1">
              <a:spcBef>
                <a:spcPts val="0"/>
              </a:spcBef>
              <a:spcAft>
                <a:spcPts val="0"/>
              </a:spcAft>
              <a:buClr>
                <a:schemeClr val="dk1"/>
              </a:buClr>
              <a:buSzPts val="1200"/>
              <a:buFont typeface="Arial"/>
              <a:buNone/>
            </a:pPr>
            <a:r>
              <a:rPr lang="he-IL" dirty="0"/>
              <a:t>1.גודל</a:t>
            </a:r>
            <a:r>
              <a:rPr lang="he-IL" baseline="0" dirty="0"/>
              <a:t> הצל מחושב ע"י חישוב של בסיס שהוא המרחק בין המצלמות, חלקי מרחק האובייקט מהמצלמה, כפול ההפרש בין המרחק של הרקע מהמצלמה</a:t>
            </a:r>
            <a:r>
              <a:rPr lang="en-US" baseline="0" dirty="0"/>
              <a:t> </a:t>
            </a:r>
            <a:r>
              <a:rPr lang="en-US" baseline="0" dirty="0" err="1"/>
              <a:t>db</a:t>
            </a:r>
            <a:r>
              <a:rPr lang="he-IL" baseline="0" dirty="0"/>
              <a:t>  למרחק האובייקט מהמצלמה</a:t>
            </a:r>
            <a:r>
              <a:rPr lang="en-US" baseline="0" dirty="0"/>
              <a:t> d0</a:t>
            </a:r>
            <a:endParaRPr lang="he-IL" baseline="0" dirty="0"/>
          </a:p>
          <a:p>
            <a:pPr marL="171450" lvl="0" indent="-95250" algn="r" rtl="1">
              <a:spcBef>
                <a:spcPts val="0"/>
              </a:spcBef>
              <a:spcAft>
                <a:spcPts val="0"/>
              </a:spcAft>
              <a:buClr>
                <a:schemeClr val="dk1"/>
              </a:buClr>
              <a:buSzPts val="1200"/>
              <a:buFont typeface="Arial"/>
              <a:buNone/>
            </a:pPr>
            <a:r>
              <a:rPr lang="he-IL" baseline="0" dirty="0"/>
              <a:t>2. כשיש לנו כבר צל, במקרה הזה </a:t>
            </a:r>
            <a:r>
              <a:rPr lang="en-US" baseline="0" dirty="0"/>
              <a:t>s1</a:t>
            </a:r>
            <a:r>
              <a:rPr lang="he-IL" baseline="0" dirty="0"/>
              <a:t>, אפשר להשתמש בו בחישוב של צל אחר. משתמשים ביחס שבין מרחקים האובייקטים מהמצלמה, כאשר </a:t>
            </a:r>
            <a:r>
              <a:rPr lang="en-US" baseline="0" dirty="0"/>
              <a:t>d01</a:t>
            </a:r>
            <a:r>
              <a:rPr lang="he-IL" baseline="0" dirty="0"/>
              <a:t> הוא המרחק של האובייקט הרחוק יותר, ו </a:t>
            </a:r>
            <a:r>
              <a:rPr lang="en-US" baseline="0" dirty="0"/>
              <a:t>d02</a:t>
            </a:r>
            <a:r>
              <a:rPr lang="he-IL" baseline="0" dirty="0"/>
              <a:t> של הקרוב יותר.</a:t>
            </a:r>
            <a:br>
              <a:rPr lang="en-US" baseline="0" dirty="0"/>
            </a:br>
            <a:r>
              <a:rPr lang="he-IL" baseline="0" dirty="0"/>
              <a:t>כופלים בהפרשים באופך הפוך, ולבסוף מכפילים בצל שכבר חישבנו של </a:t>
            </a:r>
            <a:r>
              <a:rPr lang="en-US" baseline="0" dirty="0"/>
              <a:t>s1</a:t>
            </a:r>
            <a:r>
              <a:rPr lang="he-IL" baseline="0" dirty="0"/>
              <a:t>. </a:t>
            </a:r>
          </a:p>
          <a:p>
            <a:pPr marL="171450" lvl="0" indent="-95250" algn="r" rtl="1">
              <a:spcBef>
                <a:spcPts val="0"/>
              </a:spcBef>
              <a:spcAft>
                <a:spcPts val="0"/>
              </a:spcAft>
              <a:buClr>
                <a:schemeClr val="dk1"/>
              </a:buClr>
              <a:buSzPts val="1200"/>
              <a:buFont typeface="Arial"/>
              <a:buNone/>
            </a:pPr>
            <a:r>
              <a:rPr lang="he-IL" baseline="0" dirty="0"/>
              <a:t>גודל הוא הפוך למרחק, זאת אומרת שמרחק קטן יותר יגרום לאובייקט להיות גדול יותר בתמונה.</a:t>
            </a:r>
            <a:br>
              <a:rPr lang="en-US" baseline="0" dirty="0"/>
            </a:br>
            <a:r>
              <a:rPr lang="he-IL" baseline="0" dirty="0"/>
              <a:t>המצלמה מוציאה תמונת דו מימד שבה כל ערך פיקסל מסמל עומק.</a:t>
            </a:r>
            <a:br>
              <a:rPr lang="en-US" baseline="0" dirty="0"/>
            </a:br>
            <a:r>
              <a:rPr lang="he-IL" baseline="0" dirty="0"/>
              <a:t>גודל הצל של האובייקט תלוי במרחק של האובייקט מהצלמה, ובגלל היחס ההפוך של מרחק וגודל. </a:t>
            </a:r>
            <a:br>
              <a:rPr lang="en-US" baseline="0" dirty="0"/>
            </a:br>
            <a:r>
              <a:rPr lang="he-IL" baseline="0" dirty="0"/>
              <a:t>את </a:t>
            </a:r>
            <a:r>
              <a:rPr lang="en-US" baseline="0" dirty="0"/>
              <a:t>w2</a:t>
            </a:r>
            <a:r>
              <a:rPr lang="he-IL" baseline="0" dirty="0"/>
              <a:t> מחשבים ע"י הצל של </a:t>
            </a:r>
            <a:r>
              <a:rPr lang="en-US" baseline="0" dirty="0"/>
              <a:t>w1</a:t>
            </a:r>
            <a:r>
              <a:rPr lang="he-IL" baseline="0" dirty="0"/>
              <a:t>, תוך שימוש ביחס המרחקים ביניהם.</a:t>
            </a:r>
            <a:endParaRPr dirty="0"/>
          </a:p>
        </p:txBody>
      </p:sp>
      <p:sp>
        <p:nvSpPr>
          <p:cNvPr id="1453" name="Google Shape;1453;g31c957aa648_1_292:notes"/>
          <p:cNvSpPr txBox="1">
            <a:spLocks noGrp="1"/>
          </p:cNvSpPr>
          <p:nvPr>
            <p:ph type="sldNum" idx="12"/>
          </p:nvPr>
        </p:nvSpPr>
        <p:spPr>
          <a:xfrm flipH="1">
            <a:off x="1559" y="9722614"/>
            <a:ext cx="3079200" cy="513600"/>
          </a:xfrm>
          <a:prstGeom prst="rect">
            <a:avLst/>
          </a:prstGeom>
          <a:noFill/>
          <a:ln>
            <a:noFill/>
          </a:ln>
        </p:spPr>
        <p:txBody>
          <a:bodyPr spcFirstLastPara="1" wrap="square" lIns="99075" tIns="49525" rIns="99075" bIns="49525" anchor="b" anchorCtr="0">
            <a:noAutofit/>
          </a:bodyPr>
          <a:lstStyle/>
          <a:p>
            <a:pPr marL="0" lvl="0" indent="0" algn="l" rtl="1">
              <a:spcBef>
                <a:spcPts val="0"/>
              </a:spcBef>
              <a:spcAft>
                <a:spcPts val="0"/>
              </a:spcAft>
              <a:buNone/>
            </a:pPr>
            <a:fld id="{00000000-1234-1234-1234-123412341234}" type="slidenum">
              <a:rPr lang="en-US">
                <a:latin typeface="Tahoma"/>
                <a:ea typeface="Tahoma"/>
                <a:cs typeface="Tahoma"/>
                <a:sym typeface="Tahoma"/>
              </a:rPr>
              <a:t>48</a:t>
            </a:fld>
            <a:endParaRPr>
              <a:latin typeface="Tahoma"/>
              <a:ea typeface="Tahoma"/>
              <a:cs typeface="Tahoma"/>
              <a:sym typeface="Tahoma"/>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79428-09B8-7BB4-F5A9-9337CFF27D93}"/>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ADCDCA51-1577-A5D0-AB7E-AB6D12684822}"/>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9175FC50-010F-C4D7-8095-EF24812E6795}"/>
              </a:ext>
            </a:extLst>
          </p:cNvPr>
          <p:cNvSpPr>
            <a:spLocks noGrp="1"/>
          </p:cNvSpPr>
          <p:nvPr>
            <p:ph type="body" idx="1"/>
          </p:nvPr>
        </p:nvSpPr>
        <p:spPr/>
        <p:txBody>
          <a:bodyPr rtlCol="1"/>
          <a:lstStyle/>
          <a:p>
            <a:pPr algn="r" rtl="1"/>
            <a:r>
              <a:rPr lang="he-IL" sz="1200" dirty="0">
                <a:solidFill>
                  <a:schemeClr val="accent5">
                    <a:lumMod val="60000"/>
                    <a:lumOff val="40000"/>
                  </a:schemeClr>
                </a:solidFill>
                <a:latin typeface="ui-sans-serif"/>
              </a:rPr>
              <a:t>לבסוף,</a:t>
            </a:r>
            <a:r>
              <a:rPr lang="he-IL" sz="1200" baseline="0" dirty="0">
                <a:solidFill>
                  <a:schemeClr val="accent5">
                    <a:lumMod val="60000"/>
                    <a:lumOff val="40000"/>
                  </a:schemeClr>
                </a:solidFill>
                <a:latin typeface="ui-sans-serif"/>
              </a:rPr>
              <a:t> אחרי המדידות והחישובים לפי המרחקים של האובייקטים ושל הרקע, שהם מרחקים מטריים, צריך לעשות המרה לפיקסלים.</a:t>
            </a:r>
            <a:br>
              <a:rPr lang="en-US" sz="1200" baseline="0" dirty="0">
                <a:solidFill>
                  <a:schemeClr val="accent5">
                    <a:lumMod val="60000"/>
                    <a:lumOff val="40000"/>
                  </a:schemeClr>
                </a:solidFill>
                <a:latin typeface="ui-sans-serif"/>
              </a:rPr>
            </a:br>
            <a:r>
              <a:rPr lang="he-IL" sz="1200" baseline="0" dirty="0">
                <a:solidFill>
                  <a:schemeClr val="accent5">
                    <a:lumMod val="60000"/>
                    <a:lumOff val="40000"/>
                  </a:schemeClr>
                </a:solidFill>
                <a:latin typeface="ui-sans-serif"/>
              </a:rPr>
              <a:t>משתמשים בנוסחה, שעושה שימוש במרחק של המצלמה מהרקע, והזוית שנוצרת לנו לפי שדה הראייה של המצלמה.</a:t>
            </a:r>
            <a:br>
              <a:rPr lang="en-US" sz="1200" baseline="0" dirty="0">
                <a:solidFill>
                  <a:schemeClr val="accent5">
                    <a:lumMod val="60000"/>
                    <a:lumOff val="40000"/>
                  </a:schemeClr>
                </a:solidFill>
                <a:latin typeface="ui-sans-serif"/>
              </a:rPr>
            </a:br>
            <a:r>
              <a:rPr lang="en-US" sz="1200" baseline="0" dirty="0">
                <a:solidFill>
                  <a:schemeClr val="accent5">
                    <a:lumMod val="60000"/>
                    <a:lumOff val="40000"/>
                  </a:schemeClr>
                </a:solidFill>
                <a:latin typeface="ui-sans-serif"/>
              </a:rPr>
              <a:t>a</a:t>
            </a:r>
            <a:r>
              <a:rPr lang="he-IL" sz="1200" baseline="0" dirty="0">
                <a:solidFill>
                  <a:schemeClr val="accent5">
                    <a:lumMod val="60000"/>
                    <a:lumOff val="40000"/>
                  </a:schemeClr>
                </a:solidFill>
                <a:latin typeface="ui-sans-serif"/>
              </a:rPr>
              <a:t> הוא שדה הראייה, </a:t>
            </a:r>
            <a:r>
              <a:rPr lang="en-US" sz="1200" baseline="0" dirty="0" err="1">
                <a:solidFill>
                  <a:schemeClr val="accent5">
                    <a:lumMod val="60000"/>
                    <a:lumOff val="40000"/>
                  </a:schemeClr>
                </a:solidFill>
                <a:latin typeface="ui-sans-serif"/>
              </a:rPr>
              <a:t>Nx</a:t>
            </a:r>
            <a:r>
              <a:rPr lang="he-IL" sz="1200" baseline="0" dirty="0">
                <a:solidFill>
                  <a:schemeClr val="accent5">
                    <a:lumMod val="60000"/>
                    <a:lumOff val="40000"/>
                  </a:schemeClr>
                </a:solidFill>
                <a:latin typeface="ui-sans-serif"/>
              </a:rPr>
              <a:t> מספר הפיקסלים האופקיים בתמונה, ו </a:t>
            </a:r>
            <a:r>
              <a:rPr lang="en-US" sz="1200" baseline="0" dirty="0">
                <a:solidFill>
                  <a:schemeClr val="accent5">
                    <a:lumMod val="60000"/>
                    <a:lumOff val="40000"/>
                  </a:schemeClr>
                </a:solidFill>
                <a:latin typeface="ui-sans-serif"/>
              </a:rPr>
              <a:t>d</a:t>
            </a:r>
            <a:r>
              <a:rPr lang="he-IL" sz="1200" baseline="0" dirty="0">
                <a:solidFill>
                  <a:schemeClr val="accent5">
                    <a:lumMod val="60000"/>
                    <a:lumOff val="40000"/>
                  </a:schemeClr>
                </a:solidFill>
                <a:latin typeface="ui-sans-serif"/>
              </a:rPr>
              <a:t> המרחק לרקע.</a:t>
            </a:r>
            <a:br>
              <a:rPr lang="en-US" sz="1200" baseline="0" dirty="0">
                <a:solidFill>
                  <a:schemeClr val="accent5">
                    <a:lumMod val="60000"/>
                    <a:lumOff val="40000"/>
                  </a:schemeClr>
                </a:solidFill>
                <a:latin typeface="ui-sans-serif"/>
              </a:rPr>
            </a:br>
            <a:r>
              <a:rPr lang="he-IL" sz="1200" baseline="0" dirty="0">
                <a:solidFill>
                  <a:schemeClr val="accent5">
                    <a:lumMod val="60000"/>
                    <a:lumOff val="40000"/>
                  </a:schemeClr>
                </a:solidFill>
                <a:latin typeface="ui-sans-serif"/>
              </a:rPr>
              <a:t>מספר הפיקסלים בתמונה תלוי בשדה הראייה ובמרחק.</a:t>
            </a:r>
            <a:br>
              <a:rPr lang="en-US" sz="1200" baseline="0" dirty="0">
                <a:solidFill>
                  <a:schemeClr val="accent5">
                    <a:lumMod val="60000"/>
                    <a:lumOff val="40000"/>
                  </a:schemeClr>
                </a:solidFill>
                <a:latin typeface="ui-sans-serif"/>
              </a:rPr>
            </a:br>
            <a:r>
              <a:rPr lang="he-IL" sz="1200" baseline="0" dirty="0">
                <a:solidFill>
                  <a:schemeClr val="accent5">
                    <a:lumMod val="60000"/>
                    <a:lumOff val="40000"/>
                  </a:schemeClr>
                </a:solidFill>
                <a:latin typeface="ui-sans-serif"/>
              </a:rPr>
              <a:t>למעשה מחשבים כמה מ"מ בעולם האמיתי תואמים לפיקסל אחד בתמונה.</a:t>
            </a:r>
            <a:endParaRPr lang="en-US" sz="1200" baseline="0" dirty="0">
              <a:solidFill>
                <a:schemeClr val="accent5">
                  <a:lumMod val="60000"/>
                  <a:lumOff val="40000"/>
                </a:schemeClr>
              </a:solidFill>
              <a:latin typeface="ui-sans-serif"/>
            </a:endParaRPr>
          </a:p>
          <a:p>
            <a:pPr algn="r" rtl="1"/>
            <a:endParaRPr lang="en-US" sz="1200" baseline="0" dirty="0">
              <a:solidFill>
                <a:schemeClr val="accent5">
                  <a:lumMod val="60000"/>
                  <a:lumOff val="40000"/>
                </a:schemeClr>
              </a:solidFill>
              <a:latin typeface="ui-sans-serif"/>
            </a:endParaRPr>
          </a:p>
          <a:p>
            <a:pPr algn="r" rtl="1"/>
            <a:r>
              <a:rPr lang="he-IL" sz="1200" baseline="0" dirty="0">
                <a:solidFill>
                  <a:schemeClr val="accent5">
                    <a:lumMod val="60000"/>
                    <a:lumOff val="40000"/>
                  </a:schemeClr>
                </a:solidFill>
                <a:latin typeface="ui-sans-serif"/>
              </a:rPr>
              <a:t>בטסטים שעשו על תמונות מתוך דאטה סט, מדדו את רוחב הצל בכל תמונה והשוו לערך הצפוי.</a:t>
            </a:r>
            <a:br>
              <a:rPr lang="en-US" sz="1200" baseline="0" dirty="0">
                <a:solidFill>
                  <a:schemeClr val="accent5">
                    <a:lumMod val="60000"/>
                    <a:lumOff val="40000"/>
                  </a:schemeClr>
                </a:solidFill>
                <a:latin typeface="ui-sans-serif"/>
              </a:rPr>
            </a:br>
            <a:r>
              <a:rPr lang="he-IL" sz="1200" baseline="0" dirty="0">
                <a:solidFill>
                  <a:schemeClr val="accent5">
                    <a:lumMod val="60000"/>
                    <a:lumOff val="40000"/>
                  </a:schemeClr>
                </a:solidFill>
                <a:latin typeface="ui-sans-serif"/>
              </a:rPr>
              <a:t>התוצאות הוכיחו את הדיוק החיזויים, עם טעות מינימלית ממוצעת של 1.97 פיקסלים.</a:t>
            </a:r>
            <a:endParaRPr lang="en-US" sz="1200" dirty="0">
              <a:solidFill>
                <a:schemeClr val="accent5">
                  <a:lumMod val="60000"/>
                  <a:lumOff val="40000"/>
                </a:schemeClr>
              </a:solidFill>
              <a:latin typeface="ui-sans-serif"/>
            </a:endParaRPr>
          </a:p>
          <a:p>
            <a:pPr algn="l" rtl="0"/>
            <a:endParaRPr lang="en-US" sz="1200" dirty="0">
              <a:solidFill>
                <a:schemeClr val="accent5">
                  <a:lumMod val="60000"/>
                  <a:lumOff val="40000"/>
                </a:schemeClr>
              </a:solidFill>
              <a:latin typeface="ui-sans-serif"/>
            </a:endParaRPr>
          </a:p>
          <a:p>
            <a:pPr algn="l" rtl="0"/>
            <a:endParaRPr lang="en-US" sz="1200" dirty="0">
              <a:solidFill>
                <a:schemeClr val="accent5">
                  <a:lumMod val="60000"/>
                  <a:lumOff val="40000"/>
                </a:schemeClr>
              </a:solidFill>
              <a:latin typeface="ui-sans-serif"/>
            </a:endParaRPr>
          </a:p>
          <a:p>
            <a:pPr algn="l" rtl="0"/>
            <a:r>
              <a:rPr lang="en-US" sz="1200" dirty="0">
                <a:solidFill>
                  <a:schemeClr val="accent5">
                    <a:lumMod val="60000"/>
                    <a:lumOff val="40000"/>
                  </a:schemeClr>
                </a:solidFill>
                <a:latin typeface="ui-sans-serif"/>
              </a:rPr>
              <a:t>Validation </a:t>
            </a:r>
          </a:p>
          <a:p>
            <a:pPr algn="l" rtl="0"/>
            <a:r>
              <a:rPr lang="en-US" sz="1200" dirty="0">
                <a:latin typeface="ui-sans-serif"/>
              </a:rPr>
              <a:t>Testing with the NYU Depth Dataset V2, which contains more than a thousand indoor scenes captured using Kinect V1. Shadows widths were measured in each image and compared with the expected value (calculated from equations).</a:t>
            </a:r>
            <a:br>
              <a:rPr lang="en-US" sz="1200" dirty="0">
                <a:latin typeface="ui-sans-serif"/>
              </a:rPr>
            </a:br>
            <a:r>
              <a:rPr lang="en-US" sz="1200" dirty="0">
                <a:latin typeface="ui-sans-serif"/>
              </a:rPr>
              <a:t>The testing confirmed the accuracy of the predictions, with a minimal average error of 1.97 pixels.</a:t>
            </a:r>
          </a:p>
          <a:p>
            <a:pPr marL="0" indent="0" algn="l" rtl="0">
              <a:buFont typeface="Arial" panose="020B0604020202020204" pitchFamily="34" charset="0"/>
              <a:buNone/>
            </a:pPr>
            <a:endParaRPr lang="en-US" dirty="0"/>
          </a:p>
        </p:txBody>
      </p:sp>
      <p:sp>
        <p:nvSpPr>
          <p:cNvPr id="4" name="מציין מיקום של מספר שקופית 3">
            <a:extLst>
              <a:ext uri="{FF2B5EF4-FFF2-40B4-BE49-F238E27FC236}">
                <a16:creationId xmlns:a16="http://schemas.microsoft.com/office/drawing/2014/main" id="{18F22957-F4E9-3A4E-8468-A887CC172FC4}"/>
              </a:ext>
            </a:extLst>
          </p:cNvPr>
          <p:cNvSpPr>
            <a:spLocks noGrp="1"/>
          </p:cNvSpPr>
          <p:nvPr>
            <p:ph type="sldNum" sz="quarter" idx="5"/>
          </p:nvPr>
        </p:nvSpPr>
        <p:spPr/>
        <p:txBody>
          <a:bodyPr rtlCol="1"/>
          <a:lstStyle/>
          <a:p>
            <a:pPr algn="l" rtl="1"/>
            <a:fld id="{69BB1A04-13E8-48CD-97F9-AC2568E1A8D4}" type="slidenum">
              <a:rPr lang="he-IL" smtClean="0">
                <a:latin typeface="Tahoma" panose="020B0604030504040204" pitchFamily="34" charset="0"/>
                <a:ea typeface="Tahoma" panose="020B0604030504040204" pitchFamily="34" charset="0"/>
                <a:cs typeface="Tahoma" panose="020B0604030504040204" pitchFamily="34" charset="0"/>
              </a:rPr>
              <a:pPr algn="l" rtl="1"/>
              <a:t>49</a:t>
            </a:fld>
            <a:endParaRPr lang="he-IL"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77170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8:notes"/>
          <p:cNvSpPr>
            <a:spLocks noGrp="1" noRot="1" noChangeAspect="1"/>
          </p:cNvSpPr>
          <p:nvPr>
            <p:ph type="sldImg" idx="2"/>
          </p:nvPr>
        </p:nvSpPr>
        <p:spPr>
          <a:xfrm>
            <a:off x="1249363"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Google Shape;510;p8:notes"/>
          <p:cNvSpPr txBox="1">
            <a:spLocks noGrp="1"/>
          </p:cNvSpPr>
          <p:nvPr>
            <p:ph type="body" idx="1"/>
          </p:nvPr>
        </p:nvSpPr>
        <p:spPr>
          <a:xfrm flipH="1">
            <a:off x="710565" y="4926171"/>
            <a:ext cx="5684520" cy="4030504"/>
          </a:xfrm>
          <a:prstGeom prst="rect">
            <a:avLst/>
          </a:prstGeom>
          <a:noFill/>
          <a:ln>
            <a:noFill/>
          </a:ln>
        </p:spPr>
        <p:txBody>
          <a:bodyPr spcFirstLastPara="1" wrap="square" lIns="99075" tIns="49525" rIns="99075" bIns="49525" anchor="t" anchorCtr="0">
            <a:noAutofit/>
          </a:bodyPr>
          <a:lstStyle/>
          <a:p>
            <a:pPr marL="0" lvl="0" indent="0" algn="l" rtl="0">
              <a:lnSpc>
                <a:spcPct val="107000"/>
              </a:lnSpc>
              <a:spcBef>
                <a:spcPts val="867"/>
              </a:spcBef>
              <a:spcAft>
                <a:spcPts val="0"/>
              </a:spcAft>
              <a:buNone/>
            </a:pPr>
            <a:endParaRPr dirty="0">
              <a:latin typeface="Arial"/>
              <a:ea typeface="Arial"/>
              <a:cs typeface="Arial"/>
              <a:sym typeface="Arial"/>
            </a:endParaRPr>
          </a:p>
          <a:p>
            <a:pPr marL="0" lvl="0" indent="0" algn="l" rtl="0">
              <a:lnSpc>
                <a:spcPct val="107000"/>
              </a:lnSpc>
              <a:spcBef>
                <a:spcPts val="867"/>
              </a:spcBef>
              <a:spcAft>
                <a:spcPts val="0"/>
              </a:spcAft>
              <a:buNone/>
            </a:pPr>
            <a:r>
              <a:rPr lang="en-US" b="1" dirty="0">
                <a:solidFill>
                  <a:srgbClr val="111111"/>
                </a:solidFill>
                <a:latin typeface="Roboto"/>
                <a:ea typeface="Roboto"/>
                <a:cs typeface="Roboto"/>
                <a:sym typeface="Roboto"/>
              </a:rPr>
              <a:t>Images Source:</a:t>
            </a:r>
            <a:endParaRPr dirty="0">
              <a:latin typeface="Arial"/>
              <a:ea typeface="Arial"/>
              <a:cs typeface="Arial"/>
              <a:sym typeface="Arial"/>
            </a:endParaRPr>
          </a:p>
          <a:p>
            <a:pPr marL="0" lvl="0" indent="0" algn="l" rtl="0">
              <a:lnSpc>
                <a:spcPct val="107000"/>
              </a:lnSpc>
              <a:spcBef>
                <a:spcPts val="867"/>
              </a:spcBef>
              <a:spcAft>
                <a:spcPts val="0"/>
              </a:spcAft>
              <a:buNone/>
            </a:pPr>
            <a:r>
              <a:rPr lang="en-US" dirty="0">
                <a:latin typeface="Arial"/>
                <a:ea typeface="Arial"/>
                <a:cs typeface="Arial"/>
                <a:sym typeface="Arial"/>
              </a:rPr>
              <a:t>https://www.youtube.com/shorts/pnUgbxz81OM</a:t>
            </a:r>
            <a:br>
              <a:rPr lang="en-US" dirty="0">
                <a:latin typeface="Arial"/>
                <a:ea typeface="Arial"/>
                <a:cs typeface="Arial"/>
                <a:sym typeface="Arial"/>
              </a:rPr>
            </a:br>
            <a:r>
              <a:rPr lang="en-US" dirty="0">
                <a:latin typeface="Arial"/>
                <a:ea typeface="Arial"/>
                <a:cs typeface="Arial"/>
                <a:sym typeface="Arial"/>
              </a:rPr>
              <a:t>https://www.youtube.com/shorts/8VkWfDk8JPg</a:t>
            </a:r>
            <a:endParaRPr dirty="0"/>
          </a:p>
          <a:p>
            <a:pPr marL="0" lvl="0" indent="0" algn="l" rtl="0">
              <a:lnSpc>
                <a:spcPct val="107000"/>
              </a:lnSpc>
              <a:spcBef>
                <a:spcPts val="867"/>
              </a:spcBef>
              <a:spcAft>
                <a:spcPts val="0"/>
              </a:spcAft>
              <a:buNone/>
            </a:pPr>
            <a:r>
              <a:rPr lang="en-US" dirty="0">
                <a:latin typeface="Arial"/>
                <a:ea typeface="Arial"/>
                <a:cs typeface="Arial"/>
                <a:sym typeface="Arial"/>
              </a:rPr>
              <a:t>https://www.researchgate.net/figure/Example-of-a-Bayer-filter-GRGB-configuration-Input-light-source-is-filtered-by-the-CFA_fig1_355591311</a:t>
            </a:r>
            <a:endParaRPr dirty="0"/>
          </a:p>
        </p:txBody>
      </p:sp>
      <p:sp>
        <p:nvSpPr>
          <p:cNvPr id="511" name="Google Shape;511;p8:notes"/>
          <p:cNvSpPr txBox="1">
            <a:spLocks noGrp="1"/>
          </p:cNvSpPr>
          <p:nvPr>
            <p:ph type="sldNum" idx="12"/>
          </p:nvPr>
        </p:nvSpPr>
        <p:spPr>
          <a:xfrm flipH="1">
            <a:off x="1644" y="9722614"/>
            <a:ext cx="3079115" cy="513587"/>
          </a:xfrm>
          <a:prstGeom prst="rect">
            <a:avLst/>
          </a:prstGeom>
          <a:noFill/>
          <a:ln>
            <a:noFill/>
          </a:ln>
        </p:spPr>
        <p:txBody>
          <a:bodyPr spcFirstLastPara="1" wrap="square" lIns="99075" tIns="49525" rIns="99075" bIns="49525" anchor="b" anchorCtr="0">
            <a:noAutofit/>
          </a:bodyPr>
          <a:lstStyle/>
          <a:p>
            <a:pPr marL="0" lvl="0" indent="0" algn="l" rtl="1">
              <a:spcBef>
                <a:spcPts val="0"/>
              </a:spcBef>
              <a:spcAft>
                <a:spcPts val="0"/>
              </a:spcAft>
              <a:buNone/>
            </a:pPr>
            <a:fld id="{00000000-1234-1234-1234-123412341234}" type="slidenum">
              <a:rPr lang="en-US">
                <a:latin typeface="Tahoma"/>
                <a:ea typeface="Tahoma"/>
                <a:cs typeface="Tahoma"/>
                <a:sym typeface="Tahoma"/>
              </a:rPr>
              <a:t>5</a:t>
            </a:fld>
            <a:endParaRPr>
              <a:latin typeface="Tahoma"/>
              <a:ea typeface="Tahoma"/>
              <a:cs typeface="Tahoma"/>
              <a:sym typeface="Tahoma"/>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p:cNvGrpSpPr/>
        <p:nvPr/>
      </p:nvGrpSpPr>
      <p:grpSpPr>
        <a:xfrm>
          <a:off x="0" y="0"/>
          <a:ext cx="0" cy="0"/>
          <a:chOff x="0" y="0"/>
          <a:chExt cx="0" cy="0"/>
        </a:xfrm>
      </p:grpSpPr>
      <p:sp>
        <p:nvSpPr>
          <p:cNvPr id="1487" name="Google Shape;1487;g31c957aa648_1_326:notes"/>
          <p:cNvSpPr>
            <a:spLocks noGrp="1" noRot="1" noChangeAspect="1"/>
          </p:cNvSpPr>
          <p:nvPr>
            <p:ph type="sldImg" idx="2"/>
          </p:nvPr>
        </p:nvSpPr>
        <p:spPr>
          <a:xfrm>
            <a:off x="1249363"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8" name="Google Shape;1488;g31c957aa648_1_326:notes"/>
          <p:cNvSpPr txBox="1">
            <a:spLocks noGrp="1"/>
          </p:cNvSpPr>
          <p:nvPr>
            <p:ph type="body" idx="1"/>
          </p:nvPr>
        </p:nvSpPr>
        <p:spPr>
          <a:xfrm flipH="1">
            <a:off x="710685" y="4926171"/>
            <a:ext cx="5684400" cy="4030500"/>
          </a:xfrm>
          <a:prstGeom prst="rect">
            <a:avLst/>
          </a:prstGeom>
          <a:noFill/>
          <a:ln>
            <a:noFill/>
          </a:ln>
        </p:spPr>
        <p:txBody>
          <a:bodyPr spcFirstLastPara="1" wrap="square" lIns="99075" tIns="49525" rIns="99075" bIns="49525" anchor="t" anchorCtr="0">
            <a:noAutofit/>
          </a:bodyPr>
          <a:lstStyle/>
          <a:p>
            <a:pPr marL="0" lvl="0" indent="0" algn="r" rtl="1">
              <a:spcBef>
                <a:spcPts val="0"/>
              </a:spcBef>
              <a:spcAft>
                <a:spcPts val="0"/>
              </a:spcAft>
              <a:buNone/>
            </a:pPr>
            <a:r>
              <a:rPr lang="he-IL" sz="1200" dirty="0">
                <a:latin typeface="+mn-lt"/>
                <a:ea typeface="Arial"/>
                <a:cs typeface="Arial"/>
                <a:sym typeface="Arial"/>
              </a:rPr>
              <a:t>אז</a:t>
            </a:r>
            <a:r>
              <a:rPr lang="he-IL" sz="1200" baseline="0" dirty="0">
                <a:latin typeface="+mn-lt"/>
                <a:ea typeface="Arial"/>
                <a:cs typeface="Arial"/>
                <a:sym typeface="Arial"/>
              </a:rPr>
              <a:t> מה אפשר לעשות עם הצל שנוצר לנו בתמונה?</a:t>
            </a:r>
            <a:br>
              <a:rPr lang="en-US" sz="1200" baseline="0" dirty="0">
                <a:latin typeface="+mn-lt"/>
                <a:ea typeface="Arial"/>
                <a:cs typeface="Arial"/>
                <a:sym typeface="Arial"/>
              </a:rPr>
            </a:br>
            <a:r>
              <a:rPr lang="he-IL" sz="1200" baseline="0" dirty="0">
                <a:latin typeface="+mn-lt"/>
                <a:ea typeface="Arial"/>
                <a:cs typeface="Arial"/>
                <a:sym typeface="Arial"/>
              </a:rPr>
              <a:t>בדומה לזיהוי מצלמה ע"י רעש שהראינו קודם, אפשר לזהות מצלמות ע"י צל.</a:t>
            </a:r>
            <a:br>
              <a:rPr lang="en-US" sz="1200" baseline="0" dirty="0">
                <a:latin typeface="+mn-lt"/>
                <a:ea typeface="Arial"/>
                <a:cs typeface="Arial"/>
                <a:sym typeface="Arial"/>
              </a:rPr>
            </a:br>
            <a:r>
              <a:rPr lang="he-IL" sz="1200" baseline="0" dirty="0">
                <a:latin typeface="+mn-lt"/>
                <a:ea typeface="Arial"/>
                <a:cs typeface="Arial"/>
                <a:sym typeface="Arial"/>
              </a:rPr>
              <a:t>בצילום תמונה זהה, מצלמות מייצרות צל בגודל שונה. גודל הצל הוא תלוי פרמטרים לפי מצלמה.</a:t>
            </a:r>
            <a:br>
              <a:rPr lang="en-US" sz="1200" baseline="0" dirty="0">
                <a:latin typeface="+mn-lt"/>
                <a:ea typeface="Arial"/>
                <a:cs typeface="Arial"/>
                <a:sym typeface="Arial"/>
              </a:rPr>
            </a:br>
            <a:r>
              <a:rPr lang="he-IL" sz="1200" baseline="0" dirty="0">
                <a:latin typeface="+mn-lt"/>
                <a:ea typeface="Arial"/>
                <a:cs typeface="Arial"/>
                <a:sym typeface="Arial"/>
              </a:rPr>
              <a:t>כדי לבדוק, לקחו 3 מצלמות </a:t>
            </a:r>
            <a:r>
              <a:rPr lang="en-IL" sz="1200" baseline="0" dirty="0">
                <a:latin typeface="+mn-lt"/>
                <a:ea typeface="Arial"/>
                <a:cs typeface="Arial"/>
                <a:sym typeface="Arial"/>
              </a:rPr>
              <a:t>–</a:t>
            </a:r>
            <a:r>
              <a:rPr lang="he-IL" sz="1200" baseline="0" dirty="0">
                <a:latin typeface="+mn-lt"/>
                <a:ea typeface="Arial"/>
                <a:cs typeface="Arial"/>
                <a:sym typeface="Arial"/>
              </a:rPr>
              <a:t> </a:t>
            </a:r>
            <a:r>
              <a:rPr lang="en-US" sz="1200" baseline="0" dirty="0">
                <a:latin typeface="+mn-lt"/>
                <a:ea typeface="Arial"/>
                <a:cs typeface="Arial"/>
                <a:sym typeface="Arial"/>
              </a:rPr>
              <a:t>KINECT V1,D435,D415</a:t>
            </a:r>
            <a:r>
              <a:rPr lang="he-IL" sz="1200" baseline="0" dirty="0">
                <a:latin typeface="+mn-lt"/>
                <a:ea typeface="Arial"/>
                <a:cs typeface="Arial"/>
                <a:sym typeface="Arial"/>
              </a:rPr>
              <a:t> ואספו תמונות עומק בעומקים שונים, עם פרמטרים שונים.</a:t>
            </a:r>
            <a:br>
              <a:rPr lang="en-US" sz="1200" baseline="0" dirty="0">
                <a:latin typeface="+mn-lt"/>
                <a:ea typeface="Arial"/>
                <a:cs typeface="Arial"/>
                <a:sym typeface="Arial"/>
              </a:rPr>
            </a:br>
            <a:r>
              <a:rPr lang="he-IL" sz="1200" baseline="0" dirty="0">
                <a:latin typeface="+mn-lt"/>
                <a:ea typeface="Arial"/>
                <a:cs typeface="Arial"/>
                <a:sym typeface="Arial"/>
              </a:rPr>
              <a:t>את גודל הצל שחושב לפי התמונות, השוו לגודל הצל המקורי, והמצלמה שבה הגיעו לגודל צל הכי קרוב היא המצלמה שזוהתה.</a:t>
            </a:r>
            <a:br>
              <a:rPr lang="en-US" sz="1200" baseline="0" dirty="0">
                <a:latin typeface="+mn-lt"/>
                <a:ea typeface="Arial"/>
                <a:cs typeface="Arial"/>
                <a:sym typeface="Arial"/>
              </a:rPr>
            </a:br>
            <a:endParaRPr lang="en-US" sz="1200" dirty="0">
              <a:latin typeface="+mn-lt"/>
              <a:ea typeface="Arial"/>
              <a:cs typeface="Arial"/>
              <a:sym typeface="Arial"/>
            </a:endParaRPr>
          </a:p>
          <a:p>
            <a:pPr marL="0" lvl="0" indent="0" algn="l" rtl="0">
              <a:spcBef>
                <a:spcPts val="0"/>
              </a:spcBef>
              <a:spcAft>
                <a:spcPts val="0"/>
              </a:spcAft>
              <a:buNone/>
            </a:pPr>
            <a:endParaRPr lang="en-US" sz="1200" dirty="0">
              <a:latin typeface="+mn-lt"/>
              <a:ea typeface="Arial"/>
              <a:cs typeface="Arial"/>
              <a:sym typeface="Arial"/>
            </a:endParaRPr>
          </a:p>
          <a:p>
            <a:pPr marL="0" lvl="0" indent="0" algn="l" rtl="0">
              <a:spcBef>
                <a:spcPts val="0"/>
              </a:spcBef>
              <a:spcAft>
                <a:spcPts val="0"/>
              </a:spcAft>
              <a:buNone/>
            </a:pPr>
            <a:r>
              <a:rPr lang="en-US" sz="1200" dirty="0">
                <a:latin typeface="+mn-lt"/>
                <a:ea typeface="Arial"/>
                <a:cs typeface="Arial"/>
                <a:sym typeface="Arial"/>
              </a:rPr>
              <a:t>Shadow size can identify the source camera, as it varies based on camera-specific parameters like baseline, field of view, and resolution.</a:t>
            </a:r>
            <a:endParaRPr dirty="0">
              <a:latin typeface="+mn-lt"/>
            </a:endParaRPr>
          </a:p>
          <a:p>
            <a:pPr marL="0" lvl="0" indent="0" algn="l" rtl="0">
              <a:spcBef>
                <a:spcPts val="0"/>
              </a:spcBef>
              <a:spcAft>
                <a:spcPts val="0"/>
              </a:spcAft>
              <a:buNone/>
            </a:pPr>
            <a:r>
              <a:rPr lang="en-US" sz="1200" b="0" i="0" u="none" strike="noStrike" dirty="0">
                <a:solidFill>
                  <a:schemeClr val="dk1"/>
                </a:solidFill>
                <a:latin typeface="+mn-lt"/>
                <a:ea typeface="Tahoma"/>
                <a:cs typeface="Tahoma"/>
                <a:sym typeface="Tahoma"/>
              </a:rPr>
              <a:t>the same camera with multiple resolution modes will generate different shadow sizes for the same scene, allowing the detection of the specific camera resolution</a:t>
            </a:r>
            <a:endParaRPr dirty="0">
              <a:latin typeface="+mn-lt"/>
            </a:endParaRPr>
          </a:p>
          <a:p>
            <a:pPr marL="0" lvl="0" indent="0" algn="l" rtl="0">
              <a:spcBef>
                <a:spcPts val="0"/>
              </a:spcBef>
              <a:spcAft>
                <a:spcPts val="0"/>
              </a:spcAft>
              <a:buNone/>
            </a:pPr>
            <a:endParaRPr sz="1200" b="0" i="0" u="none" strike="noStrike" dirty="0">
              <a:solidFill>
                <a:schemeClr val="dk1"/>
              </a:solidFill>
              <a:latin typeface="+mn-lt"/>
              <a:ea typeface="Tahoma"/>
              <a:cs typeface="Tahoma"/>
              <a:sym typeface="Tahoma"/>
            </a:endParaRPr>
          </a:p>
          <a:p>
            <a:pPr marL="0" lvl="0" indent="0" algn="l" rtl="0">
              <a:spcBef>
                <a:spcPts val="0"/>
              </a:spcBef>
              <a:spcAft>
                <a:spcPts val="0"/>
              </a:spcAft>
              <a:buNone/>
            </a:pPr>
            <a:r>
              <a:rPr lang="en-US" sz="1200" b="0" i="0" u="none" strike="noStrike" dirty="0">
                <a:solidFill>
                  <a:schemeClr val="dk1"/>
                </a:solidFill>
                <a:latin typeface="+mn-lt"/>
                <a:ea typeface="Tahoma"/>
                <a:cs typeface="Tahoma"/>
                <a:sym typeface="Tahoma"/>
              </a:rPr>
              <a:t>The experiment </a:t>
            </a:r>
            <a:r>
              <a:rPr lang="en-US" sz="1200" dirty="0">
                <a:latin typeface="+mn-lt"/>
                <a:ea typeface="Arial"/>
                <a:cs typeface="Arial"/>
                <a:sym typeface="Arial"/>
              </a:rPr>
              <a:t>demonstrated effectiveness of shadow analysis as a source camera identifier</a:t>
            </a:r>
            <a:endParaRPr dirty="0">
              <a:latin typeface="+mn-lt"/>
            </a:endParaRPr>
          </a:p>
          <a:p>
            <a:pPr marL="0" lvl="0" indent="0" algn="l" rtl="0">
              <a:spcBef>
                <a:spcPts val="0"/>
              </a:spcBef>
              <a:spcAft>
                <a:spcPts val="0"/>
              </a:spcAft>
              <a:buNone/>
            </a:pPr>
            <a:endParaRPr sz="1200" dirty="0">
              <a:latin typeface="+mn-lt"/>
              <a:ea typeface="Arial"/>
              <a:cs typeface="Arial"/>
              <a:sym typeface="Arial"/>
            </a:endParaRPr>
          </a:p>
          <a:p>
            <a:pPr marL="0" lvl="0" indent="0" algn="l" rtl="0">
              <a:spcBef>
                <a:spcPts val="0"/>
              </a:spcBef>
              <a:spcAft>
                <a:spcPts val="0"/>
              </a:spcAft>
              <a:buNone/>
            </a:pPr>
            <a:r>
              <a:rPr lang="en-US" sz="1200" dirty="0">
                <a:latin typeface="+mn-lt"/>
                <a:ea typeface="Arial"/>
                <a:cs typeface="Arial"/>
                <a:sym typeface="Arial"/>
              </a:rPr>
              <a:t>Different cameras (Intel D415/D435, Kinect) produce distinct shadow widths for the same scene due to difference in build and settings</a:t>
            </a:r>
            <a:endParaRPr sz="1200" dirty="0">
              <a:latin typeface="+mn-lt"/>
              <a:ea typeface="Arial"/>
              <a:cs typeface="Arial"/>
              <a:sym typeface="Arial"/>
            </a:endParaRPr>
          </a:p>
        </p:txBody>
      </p:sp>
      <p:sp>
        <p:nvSpPr>
          <p:cNvPr id="1489" name="Google Shape;1489;g31c957aa648_1_326:notes"/>
          <p:cNvSpPr txBox="1">
            <a:spLocks noGrp="1"/>
          </p:cNvSpPr>
          <p:nvPr>
            <p:ph type="sldNum" idx="12"/>
          </p:nvPr>
        </p:nvSpPr>
        <p:spPr>
          <a:xfrm flipH="1">
            <a:off x="1559" y="9722614"/>
            <a:ext cx="3079200" cy="513600"/>
          </a:xfrm>
          <a:prstGeom prst="rect">
            <a:avLst/>
          </a:prstGeom>
          <a:noFill/>
          <a:ln>
            <a:noFill/>
          </a:ln>
        </p:spPr>
        <p:txBody>
          <a:bodyPr spcFirstLastPara="1" wrap="square" lIns="99075" tIns="49525" rIns="99075" bIns="49525" anchor="b" anchorCtr="0">
            <a:noAutofit/>
          </a:bodyPr>
          <a:lstStyle/>
          <a:p>
            <a:pPr marL="0" lvl="0" indent="0" algn="l" rtl="1">
              <a:spcBef>
                <a:spcPts val="0"/>
              </a:spcBef>
              <a:spcAft>
                <a:spcPts val="0"/>
              </a:spcAft>
              <a:buNone/>
            </a:pPr>
            <a:fld id="{00000000-1234-1234-1234-123412341234}" type="slidenum">
              <a:rPr lang="en-US">
                <a:latin typeface="Tahoma"/>
                <a:ea typeface="Tahoma"/>
                <a:cs typeface="Tahoma"/>
                <a:sym typeface="Tahoma"/>
              </a:rPr>
              <a:t>50</a:t>
            </a:fld>
            <a:endParaRPr>
              <a:latin typeface="Tahoma"/>
              <a:ea typeface="Tahoma"/>
              <a:cs typeface="Tahoma"/>
              <a:sym typeface="Tahoma"/>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4"/>
        <p:cNvGrpSpPr/>
        <p:nvPr/>
      </p:nvGrpSpPr>
      <p:grpSpPr>
        <a:xfrm>
          <a:off x="0" y="0"/>
          <a:ext cx="0" cy="0"/>
          <a:chOff x="0" y="0"/>
          <a:chExt cx="0" cy="0"/>
        </a:xfrm>
      </p:grpSpPr>
      <p:sp>
        <p:nvSpPr>
          <p:cNvPr id="1515" name="Google Shape;1515;g31c957aa648_1_352:notes"/>
          <p:cNvSpPr>
            <a:spLocks noGrp="1" noRot="1" noChangeAspect="1"/>
          </p:cNvSpPr>
          <p:nvPr>
            <p:ph type="sldImg" idx="2"/>
          </p:nvPr>
        </p:nvSpPr>
        <p:spPr>
          <a:xfrm>
            <a:off x="1249363"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6" name="Google Shape;1516;g31c957aa648_1_352:notes"/>
          <p:cNvSpPr txBox="1">
            <a:spLocks noGrp="1"/>
          </p:cNvSpPr>
          <p:nvPr>
            <p:ph type="body" idx="1"/>
          </p:nvPr>
        </p:nvSpPr>
        <p:spPr>
          <a:xfrm flipH="1">
            <a:off x="710685" y="4926171"/>
            <a:ext cx="5684400" cy="4030500"/>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lang="en-US" sz="1200" dirty="0">
              <a:latin typeface="+mj-lt"/>
              <a:ea typeface="Arial"/>
              <a:cs typeface="Arial"/>
              <a:sym typeface="Arial"/>
            </a:endParaRPr>
          </a:p>
          <a:p>
            <a:pPr marL="0" lvl="0" indent="0" algn="r" rtl="1">
              <a:spcBef>
                <a:spcPts val="0"/>
              </a:spcBef>
              <a:spcAft>
                <a:spcPts val="0"/>
              </a:spcAft>
              <a:buNone/>
            </a:pPr>
            <a:r>
              <a:rPr lang="he-IL" sz="1200" dirty="0">
                <a:latin typeface="+mj-lt"/>
                <a:ea typeface="Arial"/>
                <a:cs typeface="Arial"/>
                <a:sym typeface="Arial"/>
              </a:rPr>
              <a:t>שימוש</a:t>
            </a:r>
            <a:r>
              <a:rPr lang="he-IL" sz="1200" baseline="0" dirty="0">
                <a:latin typeface="+mj-lt"/>
                <a:ea typeface="Arial"/>
                <a:cs typeface="Arial"/>
                <a:sym typeface="Arial"/>
              </a:rPr>
              <a:t> בצל בתמונות יכול לעזור לנו לקבוע אם התעסקו עם התמונה, כשגודל צל לא מתאים לערך הצפוי שלו, בין היתר כשמשנים את העומק או הגודל בתמונה, אי התאמה של אובייקט לגודל האמיתי, או צל שמופיע באזור שהוא לא אמור להופיע בו (צד לא נכון בהתבסס על מקרן ה </a:t>
            </a:r>
            <a:r>
              <a:rPr lang="en-US" sz="1200" baseline="0" dirty="0">
                <a:latin typeface="+mj-lt"/>
                <a:ea typeface="Arial"/>
                <a:cs typeface="Arial"/>
                <a:sym typeface="Arial"/>
              </a:rPr>
              <a:t>IR</a:t>
            </a:r>
            <a:r>
              <a:rPr lang="he-IL" sz="1200" baseline="0" dirty="0">
                <a:latin typeface="+mj-lt"/>
                <a:ea typeface="Arial"/>
                <a:cs typeface="Arial"/>
                <a:sym typeface="Arial"/>
              </a:rPr>
              <a:t>).</a:t>
            </a:r>
            <a:endParaRPr lang="en-US" sz="1200" dirty="0">
              <a:latin typeface="+mj-lt"/>
              <a:ea typeface="Arial"/>
              <a:cs typeface="Arial"/>
              <a:sym typeface="Arial"/>
            </a:endParaRPr>
          </a:p>
          <a:p>
            <a:pPr marL="0" lvl="0" indent="0" algn="l" rtl="0">
              <a:spcBef>
                <a:spcPts val="0"/>
              </a:spcBef>
              <a:spcAft>
                <a:spcPts val="0"/>
              </a:spcAft>
              <a:buNone/>
            </a:pPr>
            <a:endParaRPr lang="en-US" sz="1200" dirty="0">
              <a:latin typeface="+mj-lt"/>
              <a:ea typeface="Arial"/>
              <a:cs typeface="Arial"/>
              <a:sym typeface="Arial"/>
            </a:endParaRPr>
          </a:p>
          <a:p>
            <a:pPr marL="0" lvl="0" indent="0" algn="l" rtl="0">
              <a:spcBef>
                <a:spcPts val="0"/>
              </a:spcBef>
              <a:spcAft>
                <a:spcPts val="0"/>
              </a:spcAft>
              <a:buNone/>
            </a:pPr>
            <a:r>
              <a:rPr lang="en-US" sz="1200" dirty="0">
                <a:latin typeface="+mj-lt"/>
                <a:ea typeface="Arial"/>
                <a:cs typeface="Arial"/>
                <a:sym typeface="Arial"/>
              </a:rPr>
              <a:t>For most cameras, IR projector is positioned to the right of the sensor, which forms shadow on the left edges of objects. Shadows on the wrong side indicate tampering</a:t>
            </a:r>
            <a:endParaRPr dirty="0">
              <a:latin typeface="+mj-lt"/>
            </a:endParaRPr>
          </a:p>
          <a:p>
            <a:pPr marL="0" lvl="0" indent="0" algn="l" rtl="0">
              <a:spcBef>
                <a:spcPts val="0"/>
              </a:spcBef>
              <a:spcAft>
                <a:spcPts val="0"/>
              </a:spcAft>
              <a:buNone/>
            </a:pPr>
            <a:r>
              <a:rPr lang="en-US" sz="1200" b="1" dirty="0">
                <a:latin typeface="+mj-lt"/>
                <a:ea typeface="Arial"/>
                <a:cs typeface="Arial"/>
                <a:sym typeface="Arial"/>
              </a:rPr>
              <a:t>Tampering:</a:t>
            </a:r>
            <a:endParaRPr dirty="0">
              <a:latin typeface="+mj-lt"/>
            </a:endParaRPr>
          </a:p>
          <a:p>
            <a:pPr marL="0" marR="0" lvl="0" indent="0" algn="l" rtl="0">
              <a:lnSpc>
                <a:spcPct val="100000"/>
              </a:lnSpc>
              <a:spcBef>
                <a:spcPts val="0"/>
              </a:spcBef>
              <a:spcAft>
                <a:spcPts val="0"/>
              </a:spcAft>
              <a:buClr>
                <a:schemeClr val="dk1"/>
              </a:buClr>
              <a:buSzPts val="1200"/>
              <a:buFont typeface="Arial"/>
              <a:buNone/>
            </a:pPr>
            <a:r>
              <a:rPr lang="en-US" sz="1200" dirty="0">
                <a:latin typeface="+mj-lt"/>
                <a:ea typeface="Arial"/>
                <a:cs typeface="Arial"/>
                <a:sym typeface="Arial"/>
              </a:rPr>
              <a:t>Depth scaling – when depth values are scaled, shadow width should change. (Shadow should be scaled in same proportions)</a:t>
            </a:r>
            <a:endParaRPr sz="1200" dirty="0">
              <a:latin typeface="+mj-lt"/>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dirty="0">
                <a:latin typeface="+mj-lt"/>
                <a:ea typeface="Arial"/>
                <a:cs typeface="Arial"/>
                <a:sym typeface="Arial"/>
              </a:rPr>
              <a:t>Inconsistent Resizing – Even if object and shadow are resized to align with new depth values, shadow width may still be inconsistent with calculation.</a:t>
            </a:r>
            <a:endParaRPr dirty="0">
              <a:latin typeface="+mj-lt"/>
            </a:endParaRPr>
          </a:p>
          <a:p>
            <a:pPr marL="0" marR="0" lvl="0" indent="0" algn="l" rtl="0">
              <a:lnSpc>
                <a:spcPct val="100000"/>
              </a:lnSpc>
              <a:spcBef>
                <a:spcPts val="0"/>
              </a:spcBef>
              <a:spcAft>
                <a:spcPts val="0"/>
              </a:spcAft>
              <a:buClr>
                <a:schemeClr val="dk1"/>
              </a:buClr>
              <a:buSzPts val="1200"/>
              <a:buFont typeface="Arial"/>
              <a:buNone/>
            </a:pPr>
            <a:r>
              <a:rPr lang="en-US" sz="1200" dirty="0">
                <a:latin typeface="+mj-lt"/>
                <a:ea typeface="Arial"/>
                <a:cs typeface="Arial"/>
                <a:sym typeface="Arial"/>
              </a:rPr>
              <a:t>Real-World Size Mismatch – Objects and shadows are resized to shadow width calculations, object’s size no longer corresponds to realistic dimensions. (When resizing to the calculations, the object doesn’t have realistic measures).</a:t>
            </a:r>
            <a:endParaRPr dirty="0">
              <a:latin typeface="+mj-lt"/>
            </a:endParaRPr>
          </a:p>
          <a:p>
            <a:pPr marL="0" marR="0" lvl="0" indent="0" algn="l" rtl="0">
              <a:lnSpc>
                <a:spcPct val="100000"/>
              </a:lnSpc>
              <a:spcBef>
                <a:spcPts val="0"/>
              </a:spcBef>
              <a:spcAft>
                <a:spcPts val="0"/>
              </a:spcAft>
              <a:buClr>
                <a:schemeClr val="dk1"/>
              </a:buClr>
              <a:buSzPts val="1200"/>
              <a:buFont typeface="Arial"/>
              <a:buNone/>
            </a:pPr>
            <a:r>
              <a:rPr lang="en-US" sz="1200" dirty="0">
                <a:latin typeface="+mj-lt"/>
                <a:ea typeface="Arial"/>
                <a:cs typeface="Arial"/>
                <a:sym typeface="Arial"/>
              </a:rPr>
              <a:t>In addition, shadows appearing on the wrong side based on the IR projector base position indicate tampering.</a:t>
            </a:r>
            <a:endParaRPr dirty="0">
              <a:latin typeface="+mj-lt"/>
            </a:endParaRPr>
          </a:p>
          <a:p>
            <a:pPr marL="0" marR="0" lvl="0" indent="0" algn="l" rtl="0">
              <a:lnSpc>
                <a:spcPct val="100000"/>
              </a:lnSpc>
              <a:spcBef>
                <a:spcPts val="0"/>
              </a:spcBef>
              <a:spcAft>
                <a:spcPts val="0"/>
              </a:spcAft>
              <a:buClr>
                <a:schemeClr val="dk1"/>
              </a:buClr>
              <a:buSzPts val="1200"/>
              <a:buFont typeface="Tahoma"/>
              <a:buNone/>
            </a:pPr>
            <a:endParaRPr sz="1200" dirty="0">
              <a:latin typeface="+mj-lt"/>
              <a:ea typeface="Arial"/>
              <a:cs typeface="Arial"/>
              <a:sym typeface="Arial"/>
            </a:endParaRPr>
          </a:p>
          <a:p>
            <a:pPr marL="0" marR="0" lvl="0" indent="0" algn="l" rtl="0">
              <a:lnSpc>
                <a:spcPct val="100000"/>
              </a:lnSpc>
              <a:spcBef>
                <a:spcPts val="0"/>
              </a:spcBef>
              <a:spcAft>
                <a:spcPts val="0"/>
              </a:spcAft>
              <a:buClr>
                <a:schemeClr val="dk1"/>
              </a:buClr>
              <a:buSzPts val="1200"/>
              <a:buFont typeface="Tahoma"/>
              <a:buNone/>
            </a:pPr>
            <a:endParaRPr sz="1200" dirty="0">
              <a:latin typeface="+mj-lt"/>
              <a:ea typeface="Arial"/>
              <a:cs typeface="Arial"/>
              <a:sym typeface="Arial"/>
            </a:endParaRPr>
          </a:p>
          <a:p>
            <a:pPr marL="0" marR="0" lvl="0" indent="0" algn="l" rtl="0">
              <a:lnSpc>
                <a:spcPct val="100000"/>
              </a:lnSpc>
              <a:spcBef>
                <a:spcPts val="0"/>
              </a:spcBef>
              <a:spcAft>
                <a:spcPts val="0"/>
              </a:spcAft>
              <a:buClr>
                <a:schemeClr val="dk1"/>
              </a:buClr>
              <a:buSzPts val="1200"/>
              <a:buFont typeface="Tahoma"/>
              <a:buNone/>
            </a:pPr>
            <a:endParaRPr sz="1200" dirty="0">
              <a:latin typeface="+mj-lt"/>
              <a:ea typeface="Arial"/>
              <a:cs typeface="Arial"/>
              <a:sym typeface="Arial"/>
            </a:endParaRPr>
          </a:p>
          <a:p>
            <a:pPr marL="0" lvl="0" indent="0" algn="l" rtl="0">
              <a:spcBef>
                <a:spcPts val="0"/>
              </a:spcBef>
              <a:spcAft>
                <a:spcPts val="0"/>
              </a:spcAft>
              <a:buNone/>
            </a:pPr>
            <a:endParaRPr dirty="0">
              <a:latin typeface="+mj-lt"/>
            </a:endParaRPr>
          </a:p>
        </p:txBody>
      </p:sp>
      <p:sp>
        <p:nvSpPr>
          <p:cNvPr id="1517" name="Google Shape;1517;g31c957aa648_1_352:notes"/>
          <p:cNvSpPr txBox="1">
            <a:spLocks noGrp="1"/>
          </p:cNvSpPr>
          <p:nvPr>
            <p:ph type="sldNum" idx="12"/>
          </p:nvPr>
        </p:nvSpPr>
        <p:spPr>
          <a:xfrm flipH="1">
            <a:off x="1559" y="9722614"/>
            <a:ext cx="3079200" cy="513600"/>
          </a:xfrm>
          <a:prstGeom prst="rect">
            <a:avLst/>
          </a:prstGeom>
          <a:noFill/>
          <a:ln>
            <a:noFill/>
          </a:ln>
        </p:spPr>
        <p:txBody>
          <a:bodyPr spcFirstLastPara="1" wrap="square" lIns="99075" tIns="49525" rIns="99075" bIns="49525" anchor="b" anchorCtr="0">
            <a:noAutofit/>
          </a:bodyPr>
          <a:lstStyle/>
          <a:p>
            <a:pPr marL="0" lvl="0" indent="0" algn="l" rtl="1">
              <a:spcBef>
                <a:spcPts val="0"/>
              </a:spcBef>
              <a:spcAft>
                <a:spcPts val="0"/>
              </a:spcAft>
              <a:buNone/>
            </a:pPr>
            <a:fld id="{00000000-1234-1234-1234-123412341234}" type="slidenum">
              <a:rPr lang="en-US">
                <a:latin typeface="Tahoma"/>
                <a:ea typeface="Tahoma"/>
                <a:cs typeface="Tahoma"/>
                <a:sym typeface="Tahoma"/>
              </a:rPr>
              <a:t>51</a:t>
            </a:fld>
            <a:endParaRPr>
              <a:latin typeface="Tahoma"/>
              <a:ea typeface="Tahoma"/>
              <a:cs typeface="Tahoma"/>
              <a:sym typeface="Tahoma"/>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79428-09B8-7BB4-F5A9-9337CFF27D93}"/>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ADCDCA51-1577-A5D0-AB7E-AB6D12684822}"/>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9175FC50-010F-C4D7-8095-EF24812E6795}"/>
              </a:ext>
            </a:extLst>
          </p:cNvPr>
          <p:cNvSpPr>
            <a:spLocks noGrp="1"/>
          </p:cNvSpPr>
          <p:nvPr>
            <p:ph type="body" idx="1"/>
          </p:nvPr>
        </p:nvSpPr>
        <p:spPr/>
        <p:txBody>
          <a:bodyPr rtlCol="1"/>
          <a:lstStyle/>
          <a:p>
            <a:pPr algn="r" rtl="1"/>
            <a:r>
              <a:rPr lang="he-IL" dirty="0">
                <a:latin typeface="+mn-lt"/>
                <a:cs typeface="+mn-cs"/>
              </a:rPr>
              <a:t>נסתכל</a:t>
            </a:r>
            <a:r>
              <a:rPr lang="he-IL" baseline="0" dirty="0">
                <a:latin typeface="+mn-lt"/>
                <a:cs typeface="+mn-cs"/>
              </a:rPr>
              <a:t> על כמה דוגמאות שערכו בניסוי.</a:t>
            </a:r>
            <a:br>
              <a:rPr lang="en-US" baseline="0" dirty="0">
                <a:latin typeface="+mn-lt"/>
                <a:cs typeface="+mn-cs"/>
              </a:rPr>
            </a:br>
            <a:r>
              <a:rPr lang="he-IL" baseline="0" dirty="0">
                <a:latin typeface="+mn-lt"/>
                <a:cs typeface="+mn-cs"/>
              </a:rPr>
              <a:t>בתמונה המקורית, העומק של האובייקט 900, רקע 1340 ממ. בהקטנות </a:t>
            </a:r>
            <a:r>
              <a:rPr lang="en-IL" baseline="0" dirty="0">
                <a:latin typeface="+mn-lt"/>
                <a:cs typeface="+mn-cs"/>
              </a:rPr>
              <a:t>–</a:t>
            </a:r>
            <a:r>
              <a:rPr lang="he-IL" baseline="0" dirty="0">
                <a:latin typeface="+mn-lt"/>
                <a:cs typeface="+mn-cs"/>
              </a:rPr>
              <a:t> 500 ממ של האובייקט.</a:t>
            </a:r>
            <a:br>
              <a:rPr lang="en-US" baseline="0" dirty="0">
                <a:latin typeface="+mn-lt"/>
                <a:cs typeface="+mn-cs"/>
              </a:rPr>
            </a:br>
            <a:r>
              <a:rPr lang="he-IL" baseline="0" dirty="0">
                <a:latin typeface="+mn-lt"/>
                <a:cs typeface="+mn-cs"/>
              </a:rPr>
              <a:t>התמונה הראשונה משמאל היא התמונה המקורית, שבה רוחב הצל שמחושב הוא 12 פיקסלים. בתמונה השנייה, קירבו את האובייקט למצלמה, והיינו מצפים שגודל הצל יגדל, אבל זה לא קרה וגודל הצל נשאר 12 פיקסלים, לעומת 40 שחישבו.</a:t>
            </a:r>
            <a:br>
              <a:rPr lang="en-US" baseline="0" dirty="0">
                <a:latin typeface="+mn-lt"/>
                <a:cs typeface="+mn-cs"/>
              </a:rPr>
            </a:br>
            <a:r>
              <a:rPr lang="he-IL" baseline="0" dirty="0">
                <a:latin typeface="+mn-lt"/>
                <a:cs typeface="+mn-cs"/>
              </a:rPr>
              <a:t>בתמונה השלישית, קירבו את האובייקט למצלמה כמו קודם, אבל בנוסף עשו לו סקיילינג שיתאים לערכי העומק. גודל הצל גדל, אבל היה אמור לתת את הערך המחושב שהוא 40 פיקסלים, וקיבלו 25.</a:t>
            </a:r>
          </a:p>
          <a:p>
            <a:pPr algn="r" rtl="1"/>
            <a:r>
              <a:rPr lang="he-IL" baseline="0" dirty="0">
                <a:latin typeface="+mn-lt"/>
                <a:cs typeface="+mn-cs"/>
              </a:rPr>
              <a:t>בתמונה האחרונה, שינו את גודל הצל שיתאים לחישוב, שהוא 40 פיקסלים, אבל קיבלו שהראש עכשיו גדול יותר ממה שראש של בן אדם אמור להיות.</a:t>
            </a:r>
            <a:endParaRPr lang="en-US" dirty="0">
              <a:latin typeface="+mn-lt"/>
              <a:cs typeface="+mn-cs"/>
            </a:endParaRPr>
          </a:p>
        </p:txBody>
      </p:sp>
      <p:sp>
        <p:nvSpPr>
          <p:cNvPr id="4" name="מציין מיקום של מספר שקופית 3">
            <a:extLst>
              <a:ext uri="{FF2B5EF4-FFF2-40B4-BE49-F238E27FC236}">
                <a16:creationId xmlns:a16="http://schemas.microsoft.com/office/drawing/2014/main" id="{18F22957-F4E9-3A4E-8468-A887CC172FC4}"/>
              </a:ext>
            </a:extLst>
          </p:cNvPr>
          <p:cNvSpPr>
            <a:spLocks noGrp="1"/>
          </p:cNvSpPr>
          <p:nvPr>
            <p:ph type="sldNum" sz="quarter" idx="5"/>
          </p:nvPr>
        </p:nvSpPr>
        <p:spPr/>
        <p:txBody>
          <a:bodyPr rtlCol="1"/>
          <a:lstStyle/>
          <a:p>
            <a:pPr algn="l" rtl="1"/>
            <a:fld id="{69BB1A04-13E8-48CD-97F9-AC2568E1A8D4}" type="slidenum">
              <a:rPr lang="he-IL" smtClean="0">
                <a:latin typeface="Tahoma" panose="020B0604030504040204" pitchFamily="34" charset="0"/>
                <a:ea typeface="Tahoma" panose="020B0604030504040204" pitchFamily="34" charset="0"/>
                <a:cs typeface="Tahoma" panose="020B0604030504040204" pitchFamily="34" charset="0"/>
              </a:rPr>
              <a:pPr algn="l" rtl="1"/>
              <a:t>52</a:t>
            </a:fld>
            <a:endParaRPr lang="he-IL"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572223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Google Shape;1297;g31c957aa648_1_152:notes"/>
          <p:cNvSpPr>
            <a:spLocks noGrp="1" noRot="1" noChangeAspect="1"/>
          </p:cNvSpPr>
          <p:nvPr>
            <p:ph type="sldImg" idx="2"/>
          </p:nvPr>
        </p:nvSpPr>
        <p:spPr>
          <a:xfrm>
            <a:off x="1249363"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8" name="Google Shape;1298;g31c957aa648_1_152:notes"/>
          <p:cNvSpPr txBox="1">
            <a:spLocks noGrp="1"/>
          </p:cNvSpPr>
          <p:nvPr>
            <p:ph type="body" idx="1"/>
          </p:nvPr>
        </p:nvSpPr>
        <p:spPr>
          <a:xfrm flipH="1">
            <a:off x="710685" y="4926171"/>
            <a:ext cx="5684400" cy="4030500"/>
          </a:xfrm>
          <a:prstGeom prst="rect">
            <a:avLst/>
          </a:prstGeom>
          <a:noFill/>
          <a:ln>
            <a:noFill/>
          </a:ln>
        </p:spPr>
        <p:txBody>
          <a:bodyPr spcFirstLastPara="1" wrap="square" lIns="99075" tIns="49525" rIns="99075" bIns="49525" anchor="t" anchorCtr="0">
            <a:noAutofit/>
          </a:bodyPr>
          <a:lstStyle/>
          <a:p>
            <a:pPr marL="0" lvl="0" indent="0" algn="r" rtl="1">
              <a:spcBef>
                <a:spcPts val="0"/>
              </a:spcBef>
              <a:spcAft>
                <a:spcPts val="0"/>
              </a:spcAft>
              <a:buNone/>
            </a:pPr>
            <a:r>
              <a:rPr lang="he-IL" sz="1200" b="0" i="0" dirty="0">
                <a:solidFill>
                  <a:srgbClr val="ECECEC"/>
                </a:solidFill>
                <a:latin typeface="+mn-lt"/>
                <a:ea typeface="Arial"/>
                <a:cs typeface="Arial"/>
                <a:sym typeface="Arial"/>
              </a:rPr>
              <a:t>*אפשר לדלג*</a:t>
            </a:r>
          </a:p>
          <a:p>
            <a:pPr marL="0" lvl="0" indent="0" algn="r" rtl="1">
              <a:spcBef>
                <a:spcPts val="0"/>
              </a:spcBef>
              <a:spcAft>
                <a:spcPts val="0"/>
              </a:spcAft>
              <a:buNone/>
            </a:pPr>
            <a:r>
              <a:rPr lang="he-IL" sz="1200" b="0" i="0" dirty="0">
                <a:solidFill>
                  <a:srgbClr val="ECECEC"/>
                </a:solidFill>
                <a:latin typeface="+mn-lt"/>
                <a:ea typeface="Arial"/>
                <a:cs typeface="Arial"/>
                <a:sym typeface="Arial"/>
              </a:rPr>
              <a:t>אז אחרי שעברנו על איך אפשר לנצל את הרעש לטובתנו, ננסה להבין קצת יתרונות וחסרונות של השיטה.</a:t>
            </a:r>
          </a:p>
          <a:p>
            <a:pPr marL="0" lvl="0" indent="0" algn="r" rtl="1">
              <a:spcBef>
                <a:spcPts val="0"/>
              </a:spcBef>
              <a:spcAft>
                <a:spcPts val="0"/>
              </a:spcAft>
              <a:buNone/>
            </a:pPr>
            <a:r>
              <a:rPr lang="he-IL" sz="1200" b="0" i="0" dirty="0">
                <a:solidFill>
                  <a:srgbClr val="ECECEC"/>
                </a:solidFill>
                <a:latin typeface="+mn-lt"/>
                <a:ea typeface="Arial"/>
                <a:cs typeface="Arial"/>
                <a:sym typeface="Arial"/>
              </a:rPr>
              <a:t>אפשר</a:t>
            </a:r>
            <a:r>
              <a:rPr lang="he-IL" sz="1200" b="0" i="0" baseline="0" dirty="0">
                <a:solidFill>
                  <a:srgbClr val="ECECEC"/>
                </a:solidFill>
                <a:latin typeface="+mn-lt"/>
                <a:ea typeface="Arial"/>
                <a:cs typeface="Arial"/>
                <a:sym typeface="Arial"/>
              </a:rPr>
              <a:t> להשתמש ברעש ככלי לזיהוי התחזות, קשה יותר לזייף רעש והוא נותן לנו עוד שכבה של בדיקה.</a:t>
            </a:r>
            <a:br>
              <a:rPr lang="en-US" sz="1200" b="0" i="0" baseline="0" dirty="0">
                <a:solidFill>
                  <a:srgbClr val="ECECEC"/>
                </a:solidFill>
                <a:latin typeface="+mn-lt"/>
                <a:ea typeface="Arial"/>
                <a:cs typeface="Arial"/>
                <a:sym typeface="Arial"/>
              </a:rPr>
            </a:br>
            <a:r>
              <a:rPr lang="he-IL" sz="1200" b="0" i="0" baseline="0" dirty="0">
                <a:solidFill>
                  <a:srgbClr val="ECECEC"/>
                </a:solidFill>
                <a:latin typeface="+mn-lt"/>
                <a:ea typeface="Arial"/>
                <a:cs typeface="Arial"/>
                <a:sym typeface="Arial"/>
              </a:rPr>
              <a:t>מנגד, בניגוד למצלמה רגילה שהיא יותר שכיחה, צריך מצלמה ספציפית.</a:t>
            </a:r>
            <a:br>
              <a:rPr lang="en-US" sz="1200" b="0" i="0" baseline="0" dirty="0">
                <a:solidFill>
                  <a:srgbClr val="ECECEC"/>
                </a:solidFill>
                <a:latin typeface="+mn-lt"/>
                <a:ea typeface="Arial"/>
                <a:cs typeface="Arial"/>
                <a:sym typeface="Arial"/>
              </a:rPr>
            </a:br>
            <a:r>
              <a:rPr lang="he-IL" sz="1200" b="0" i="0" baseline="0" dirty="0">
                <a:solidFill>
                  <a:srgbClr val="ECECEC"/>
                </a:solidFill>
                <a:latin typeface="+mn-lt"/>
                <a:ea typeface="Arial"/>
                <a:cs typeface="Arial"/>
                <a:sym typeface="Arial"/>
              </a:rPr>
              <a:t>כמו שאמרנו קודם, היא רגישה לחומרים שונים ולתאורה חזקה כמו תאורת שמש, ואי אפשר לעשות בה שימוש על תמונות </a:t>
            </a:r>
            <a:r>
              <a:rPr lang="en-US" sz="1200" b="0" i="0" baseline="0" dirty="0">
                <a:solidFill>
                  <a:srgbClr val="ECECEC"/>
                </a:solidFill>
                <a:latin typeface="+mn-lt"/>
                <a:ea typeface="Arial"/>
                <a:cs typeface="Arial"/>
                <a:sym typeface="Arial"/>
              </a:rPr>
              <a:t>RGB</a:t>
            </a:r>
            <a:r>
              <a:rPr lang="he-IL" sz="1200" b="0" i="0" baseline="0" dirty="0">
                <a:solidFill>
                  <a:srgbClr val="ECECEC"/>
                </a:solidFill>
                <a:latin typeface="+mn-lt"/>
                <a:ea typeface="Arial"/>
                <a:cs typeface="Arial"/>
                <a:sym typeface="Arial"/>
              </a:rPr>
              <a:t>.</a:t>
            </a:r>
            <a:endParaRPr sz="1200" b="0" i="0" dirty="0">
              <a:solidFill>
                <a:srgbClr val="ECECEC"/>
              </a:solidFill>
              <a:latin typeface="+mn-lt"/>
              <a:ea typeface="Arial"/>
              <a:cs typeface="Arial"/>
              <a:sym typeface="Arial"/>
            </a:endParaRPr>
          </a:p>
        </p:txBody>
      </p:sp>
      <p:sp>
        <p:nvSpPr>
          <p:cNvPr id="1299" name="Google Shape;1299;g31c957aa648_1_152:notes"/>
          <p:cNvSpPr txBox="1">
            <a:spLocks noGrp="1"/>
          </p:cNvSpPr>
          <p:nvPr>
            <p:ph type="sldNum" idx="12"/>
          </p:nvPr>
        </p:nvSpPr>
        <p:spPr>
          <a:xfrm flipH="1">
            <a:off x="1559" y="9722614"/>
            <a:ext cx="3079200" cy="513600"/>
          </a:xfrm>
          <a:prstGeom prst="rect">
            <a:avLst/>
          </a:prstGeom>
          <a:noFill/>
          <a:ln>
            <a:noFill/>
          </a:ln>
        </p:spPr>
        <p:txBody>
          <a:bodyPr spcFirstLastPara="1" wrap="square" lIns="99075" tIns="49525" rIns="99075" bIns="49525" anchor="b" anchorCtr="0">
            <a:noAutofit/>
          </a:bodyPr>
          <a:lstStyle/>
          <a:p>
            <a:pPr marL="0" lvl="0" indent="0" algn="l" rtl="1">
              <a:spcBef>
                <a:spcPts val="0"/>
              </a:spcBef>
              <a:spcAft>
                <a:spcPts val="0"/>
              </a:spcAft>
              <a:buNone/>
            </a:pPr>
            <a:fld id="{00000000-1234-1234-1234-123412341234}" type="slidenum">
              <a:rPr lang="en-US">
                <a:latin typeface="Tahoma"/>
                <a:ea typeface="Tahoma"/>
                <a:cs typeface="Tahoma"/>
                <a:sym typeface="Tahoma"/>
              </a:rPr>
              <a:t>53</a:t>
            </a:fld>
            <a:endParaRPr>
              <a:latin typeface="Tahoma"/>
              <a:ea typeface="Tahoma"/>
              <a:cs typeface="Tahoma"/>
              <a:sym typeface="Tahoma"/>
            </a:endParaRPr>
          </a:p>
        </p:txBody>
      </p:sp>
    </p:spTree>
    <p:extLst>
      <p:ext uri="{BB962C8B-B14F-4D97-AF65-F5344CB8AC3E}">
        <p14:creationId xmlns:p14="http://schemas.microsoft.com/office/powerpoint/2010/main" val="27019993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8"/>
        <p:cNvGrpSpPr/>
        <p:nvPr/>
      </p:nvGrpSpPr>
      <p:grpSpPr>
        <a:xfrm>
          <a:off x="0" y="0"/>
          <a:ext cx="0" cy="0"/>
          <a:chOff x="0" y="0"/>
          <a:chExt cx="0" cy="0"/>
        </a:xfrm>
      </p:grpSpPr>
      <p:sp>
        <p:nvSpPr>
          <p:cNvPr id="1539" name="Google Shape;1539;g31c957aa648_1_374:notes"/>
          <p:cNvSpPr>
            <a:spLocks noGrp="1" noRot="1" noChangeAspect="1"/>
          </p:cNvSpPr>
          <p:nvPr>
            <p:ph type="sldImg" idx="2"/>
          </p:nvPr>
        </p:nvSpPr>
        <p:spPr>
          <a:xfrm>
            <a:off x="1249363"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0" name="Google Shape;1540;g31c957aa648_1_374:notes"/>
          <p:cNvSpPr txBox="1">
            <a:spLocks noGrp="1"/>
          </p:cNvSpPr>
          <p:nvPr>
            <p:ph type="body" idx="1"/>
          </p:nvPr>
        </p:nvSpPr>
        <p:spPr>
          <a:xfrm flipH="1">
            <a:off x="710685" y="4926171"/>
            <a:ext cx="5684400" cy="4030500"/>
          </a:xfrm>
          <a:prstGeom prst="rect">
            <a:avLst/>
          </a:prstGeom>
          <a:noFill/>
          <a:ln>
            <a:noFill/>
          </a:ln>
        </p:spPr>
        <p:txBody>
          <a:bodyPr spcFirstLastPara="1" wrap="square" lIns="99075" tIns="49525" rIns="99075" bIns="49525" anchor="t" anchorCtr="0">
            <a:noAutofit/>
          </a:bodyPr>
          <a:lstStyle/>
          <a:p>
            <a:pPr marL="0" marR="0" lvl="0" indent="0" algn="r" rtl="1">
              <a:lnSpc>
                <a:spcPct val="100000"/>
              </a:lnSpc>
              <a:spcBef>
                <a:spcPts val="0"/>
              </a:spcBef>
              <a:spcAft>
                <a:spcPts val="0"/>
              </a:spcAft>
              <a:buClr>
                <a:schemeClr val="dk1"/>
              </a:buClr>
              <a:buSzPts val="1200"/>
              <a:buFont typeface="Tahoma"/>
              <a:buNone/>
            </a:pPr>
            <a:r>
              <a:rPr lang="he-IL" sz="1200" dirty="0">
                <a:latin typeface="+mn-lt"/>
              </a:rPr>
              <a:t>*אפשר לדלג על השקופית*</a:t>
            </a:r>
          </a:p>
          <a:p>
            <a:pPr marL="0" marR="0" lvl="0" indent="0" algn="r" rtl="1">
              <a:lnSpc>
                <a:spcPct val="100000"/>
              </a:lnSpc>
              <a:spcBef>
                <a:spcPts val="0"/>
              </a:spcBef>
              <a:spcAft>
                <a:spcPts val="0"/>
              </a:spcAft>
              <a:buClr>
                <a:schemeClr val="dk1"/>
              </a:buClr>
              <a:buSzPts val="1200"/>
              <a:buFont typeface="Tahoma"/>
              <a:buNone/>
            </a:pPr>
            <a:r>
              <a:rPr lang="he-IL" sz="1200" dirty="0">
                <a:latin typeface="+mn-lt"/>
              </a:rPr>
              <a:t>אפשר</a:t>
            </a:r>
            <a:r>
              <a:rPr lang="he-IL" sz="1200" baseline="0" dirty="0">
                <a:latin typeface="+mn-lt"/>
              </a:rPr>
              <a:t> לעשות שימוש במה שראינו היום במקומות שונים, כמו אבטחה </a:t>
            </a:r>
            <a:r>
              <a:rPr lang="en-IL" sz="1200" baseline="0" dirty="0">
                <a:latin typeface="+mn-lt"/>
              </a:rPr>
              <a:t>–</a:t>
            </a:r>
            <a:r>
              <a:rPr lang="he-IL" sz="1200" baseline="0" dirty="0">
                <a:latin typeface="+mn-lt"/>
              </a:rPr>
              <a:t> זיהוי פנים, או שימוש עבור זיהוי פלילי.</a:t>
            </a:r>
            <a:br>
              <a:rPr lang="en-US" sz="1200" baseline="0" dirty="0">
                <a:latin typeface="+mn-lt"/>
              </a:rPr>
            </a:br>
            <a:r>
              <a:rPr lang="he-IL" sz="1200" baseline="0" dirty="0">
                <a:latin typeface="+mn-lt"/>
              </a:rPr>
              <a:t>בדיקת איכות של מצלמות</a:t>
            </a:r>
          </a:p>
          <a:p>
            <a:pPr marL="0" marR="0" lvl="0" indent="0" algn="r" rtl="1">
              <a:lnSpc>
                <a:spcPct val="100000"/>
              </a:lnSpc>
              <a:spcBef>
                <a:spcPts val="0"/>
              </a:spcBef>
              <a:spcAft>
                <a:spcPts val="0"/>
              </a:spcAft>
              <a:buClr>
                <a:schemeClr val="dk1"/>
              </a:buClr>
              <a:buSzPts val="1200"/>
              <a:buFont typeface="Tahoma"/>
              <a:buNone/>
            </a:pPr>
            <a:r>
              <a:rPr lang="he-IL" sz="1200" baseline="0" dirty="0">
                <a:latin typeface="+mn-lt"/>
              </a:rPr>
              <a:t>הבנה של מרחב תמונה </a:t>
            </a:r>
            <a:r>
              <a:rPr lang="en-IL" sz="1200" baseline="0" dirty="0">
                <a:latin typeface="+mn-lt"/>
              </a:rPr>
              <a:t>–</a:t>
            </a:r>
            <a:r>
              <a:rPr lang="he-IL" sz="1200" baseline="0" dirty="0">
                <a:latin typeface="+mn-lt"/>
              </a:rPr>
              <a:t> תאורה, זמן, מיקום אובייקטים.</a:t>
            </a:r>
            <a:endParaRPr lang="he-IL" sz="1200" dirty="0">
              <a:latin typeface="+mn-lt"/>
            </a:endParaRPr>
          </a:p>
          <a:p>
            <a:pPr marL="0" marR="0" lvl="0" indent="0" algn="l" rtl="0">
              <a:lnSpc>
                <a:spcPct val="100000"/>
              </a:lnSpc>
              <a:spcBef>
                <a:spcPts val="0"/>
              </a:spcBef>
              <a:spcAft>
                <a:spcPts val="0"/>
              </a:spcAft>
              <a:buClr>
                <a:schemeClr val="dk1"/>
              </a:buClr>
              <a:buSzPts val="1200"/>
              <a:buFont typeface="Tahoma"/>
              <a:buNone/>
            </a:pPr>
            <a:endParaRPr lang="he-IL" sz="1200" dirty="0">
              <a:latin typeface="+mn-lt"/>
            </a:endParaRPr>
          </a:p>
          <a:p>
            <a:pPr marL="0" marR="0" lvl="0" indent="0" algn="l" rtl="0">
              <a:lnSpc>
                <a:spcPct val="100000"/>
              </a:lnSpc>
              <a:spcBef>
                <a:spcPts val="0"/>
              </a:spcBef>
              <a:spcAft>
                <a:spcPts val="0"/>
              </a:spcAft>
              <a:buClr>
                <a:schemeClr val="dk1"/>
              </a:buClr>
              <a:buSzPts val="1200"/>
              <a:buFont typeface="Tahoma"/>
              <a:buNone/>
            </a:pPr>
            <a:endParaRPr lang="he-IL" sz="1200" dirty="0">
              <a:latin typeface="+mn-lt"/>
            </a:endParaRPr>
          </a:p>
          <a:p>
            <a:pPr marL="0" marR="0" lvl="0" indent="0" algn="l" rtl="0">
              <a:lnSpc>
                <a:spcPct val="100000"/>
              </a:lnSpc>
              <a:spcBef>
                <a:spcPts val="0"/>
              </a:spcBef>
              <a:spcAft>
                <a:spcPts val="0"/>
              </a:spcAft>
              <a:buClr>
                <a:schemeClr val="dk1"/>
              </a:buClr>
              <a:buSzPts val="1200"/>
              <a:buFont typeface="Tahoma"/>
              <a:buNone/>
            </a:pPr>
            <a:r>
              <a:rPr lang="en-US" sz="1200" dirty="0">
                <a:latin typeface="+mn-lt"/>
              </a:rPr>
              <a:t>Sensor Shadow as a Source Camera Identifier</a:t>
            </a:r>
            <a:endParaRPr dirty="0">
              <a:latin typeface="+mn-lt"/>
            </a:endParaRPr>
          </a:p>
          <a:p>
            <a:pPr marL="0" marR="0" lvl="0" indent="0" algn="l" rtl="0">
              <a:lnSpc>
                <a:spcPct val="100000"/>
              </a:lnSpc>
              <a:spcBef>
                <a:spcPts val="0"/>
              </a:spcBef>
              <a:spcAft>
                <a:spcPts val="0"/>
              </a:spcAft>
              <a:buClr>
                <a:schemeClr val="dk1"/>
              </a:buClr>
              <a:buSzPts val="1200"/>
              <a:buFont typeface="Tahoma"/>
              <a:buNone/>
            </a:pPr>
            <a:r>
              <a:rPr lang="en-US" sz="1200" dirty="0">
                <a:latin typeface="+mn-lt"/>
              </a:rPr>
              <a:t>-Can expose when different are images are merged.</a:t>
            </a:r>
            <a:endParaRPr dirty="0">
              <a:latin typeface="+mn-lt"/>
            </a:endParaRPr>
          </a:p>
          <a:p>
            <a:pPr marL="0" marR="0" lvl="0" indent="0" algn="l" rtl="0">
              <a:lnSpc>
                <a:spcPct val="100000"/>
              </a:lnSpc>
              <a:spcBef>
                <a:spcPts val="0"/>
              </a:spcBef>
              <a:spcAft>
                <a:spcPts val="0"/>
              </a:spcAft>
              <a:buClr>
                <a:schemeClr val="dk1"/>
              </a:buClr>
              <a:buSzPts val="1200"/>
              <a:buFont typeface="Tahoma"/>
              <a:buNone/>
            </a:pPr>
            <a:r>
              <a:rPr lang="en-US" sz="1200" dirty="0">
                <a:latin typeface="+mn-lt"/>
              </a:rPr>
              <a:t>-Object planted in an image, shadow doesn’t fit.</a:t>
            </a:r>
            <a:endParaRPr sz="1200" dirty="0">
              <a:latin typeface="+mn-lt"/>
            </a:endParaRPr>
          </a:p>
          <a:p>
            <a:pPr marL="0" lvl="0" indent="0" algn="l" rtl="0">
              <a:spcBef>
                <a:spcPts val="0"/>
              </a:spcBef>
              <a:spcAft>
                <a:spcPts val="0"/>
              </a:spcAft>
              <a:buNone/>
            </a:pPr>
            <a:endParaRPr dirty="0">
              <a:latin typeface="+mn-lt"/>
            </a:endParaRPr>
          </a:p>
        </p:txBody>
      </p:sp>
      <p:sp>
        <p:nvSpPr>
          <p:cNvPr id="1541" name="Google Shape;1541;g31c957aa648_1_374:notes"/>
          <p:cNvSpPr txBox="1">
            <a:spLocks noGrp="1"/>
          </p:cNvSpPr>
          <p:nvPr>
            <p:ph type="sldNum" idx="12"/>
          </p:nvPr>
        </p:nvSpPr>
        <p:spPr>
          <a:xfrm flipH="1">
            <a:off x="1559" y="9722614"/>
            <a:ext cx="3079200" cy="513600"/>
          </a:xfrm>
          <a:prstGeom prst="rect">
            <a:avLst/>
          </a:prstGeom>
          <a:noFill/>
          <a:ln>
            <a:noFill/>
          </a:ln>
        </p:spPr>
        <p:txBody>
          <a:bodyPr spcFirstLastPara="1" wrap="square" lIns="99075" tIns="49525" rIns="99075" bIns="49525" anchor="b" anchorCtr="0">
            <a:noAutofit/>
          </a:bodyPr>
          <a:lstStyle/>
          <a:p>
            <a:pPr marL="0" lvl="0" indent="0" algn="l" rtl="1">
              <a:spcBef>
                <a:spcPts val="0"/>
              </a:spcBef>
              <a:spcAft>
                <a:spcPts val="0"/>
              </a:spcAft>
              <a:buNone/>
            </a:pPr>
            <a:fld id="{00000000-1234-1234-1234-123412341234}" type="slidenum">
              <a:rPr lang="en-US">
                <a:latin typeface="Tahoma"/>
                <a:ea typeface="Tahoma"/>
                <a:cs typeface="Tahoma"/>
                <a:sym typeface="Tahoma"/>
              </a:rPr>
              <a:t>54</a:t>
            </a:fld>
            <a:endParaRPr>
              <a:latin typeface="Tahoma"/>
              <a:ea typeface="Tahoma"/>
              <a:cs typeface="Tahoma"/>
              <a:sym typeface="Tahoma"/>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5"/>
        <p:cNvGrpSpPr/>
        <p:nvPr/>
      </p:nvGrpSpPr>
      <p:grpSpPr>
        <a:xfrm>
          <a:off x="0" y="0"/>
          <a:ext cx="0" cy="0"/>
          <a:chOff x="0" y="0"/>
          <a:chExt cx="0" cy="0"/>
        </a:xfrm>
      </p:grpSpPr>
      <p:sp>
        <p:nvSpPr>
          <p:cNvPr id="1546" name="Google Shape;1546;g31c957aa648_1_380:notes"/>
          <p:cNvSpPr>
            <a:spLocks noGrp="1" noRot="1" noChangeAspect="1"/>
          </p:cNvSpPr>
          <p:nvPr>
            <p:ph type="sldImg" idx="2"/>
          </p:nvPr>
        </p:nvSpPr>
        <p:spPr>
          <a:xfrm>
            <a:off x="1249363"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7" name="Google Shape;1547;g31c957aa648_1_380:notes"/>
          <p:cNvSpPr txBox="1">
            <a:spLocks noGrp="1"/>
          </p:cNvSpPr>
          <p:nvPr>
            <p:ph type="body" idx="1"/>
          </p:nvPr>
        </p:nvSpPr>
        <p:spPr>
          <a:xfrm flipH="1">
            <a:off x="710685" y="4926171"/>
            <a:ext cx="5684400" cy="4030500"/>
          </a:xfrm>
          <a:prstGeom prst="rect">
            <a:avLst/>
          </a:prstGeom>
          <a:noFill/>
          <a:ln>
            <a:noFill/>
          </a:ln>
        </p:spPr>
        <p:txBody>
          <a:bodyPr spcFirstLastPara="1" wrap="square" lIns="99075" tIns="49525" rIns="99075" bIns="49525" anchor="t" anchorCtr="0">
            <a:noAutofit/>
          </a:bodyPr>
          <a:lstStyle/>
          <a:p>
            <a:pPr marL="0" lvl="0" indent="0" algn="r" rtl="1">
              <a:spcBef>
                <a:spcPts val="0"/>
              </a:spcBef>
              <a:spcAft>
                <a:spcPts val="0"/>
              </a:spcAft>
              <a:buNone/>
            </a:pPr>
            <a:r>
              <a:rPr lang="he-IL" dirty="0">
                <a:latin typeface="+mn-lt"/>
              </a:rPr>
              <a:t>אז</a:t>
            </a:r>
            <a:r>
              <a:rPr lang="he-IL" baseline="0" dirty="0">
                <a:latin typeface="+mn-lt"/>
              </a:rPr>
              <a:t> נעבור בקצרה על כל מה שראינו עכשיו ואיך זה משמש אותנו לזיהוי זיופים </a:t>
            </a:r>
            <a:r>
              <a:rPr lang="en-IL" baseline="0" dirty="0">
                <a:latin typeface="+mn-lt"/>
              </a:rPr>
              <a:t>–</a:t>
            </a:r>
            <a:endParaRPr lang="he-IL" baseline="0" dirty="0">
              <a:latin typeface="+mn-lt"/>
            </a:endParaRPr>
          </a:p>
          <a:p>
            <a:pPr marL="0" lvl="0" indent="0" algn="r" rtl="1">
              <a:spcBef>
                <a:spcPts val="0"/>
              </a:spcBef>
              <a:spcAft>
                <a:spcPts val="0"/>
              </a:spcAft>
              <a:buNone/>
            </a:pPr>
            <a:r>
              <a:rPr lang="he-IL" baseline="0" dirty="0">
                <a:latin typeface="+mn-lt"/>
              </a:rPr>
              <a:t>מיקום אובייקט בתמונה </a:t>
            </a:r>
            <a:r>
              <a:rPr lang="en-IL" baseline="0" dirty="0">
                <a:latin typeface="+mn-lt"/>
              </a:rPr>
              <a:t>–</a:t>
            </a:r>
            <a:r>
              <a:rPr lang="he-IL" baseline="0" dirty="0">
                <a:latin typeface="+mn-lt"/>
              </a:rPr>
              <a:t> רעש לא תואם יכול להעיד על שינוי במיקום אובייקט.</a:t>
            </a:r>
            <a:br>
              <a:rPr lang="en-US" baseline="0" dirty="0">
                <a:latin typeface="+mn-lt"/>
              </a:rPr>
            </a:br>
            <a:r>
              <a:rPr lang="he-IL" baseline="0" dirty="0">
                <a:latin typeface="+mn-lt"/>
              </a:rPr>
              <a:t>מצלמת מקור </a:t>
            </a:r>
            <a:r>
              <a:rPr lang="en-IL" baseline="0" dirty="0">
                <a:latin typeface="+mn-lt"/>
              </a:rPr>
              <a:t>–</a:t>
            </a:r>
            <a:r>
              <a:rPr lang="he-IL" baseline="0" dirty="0">
                <a:latin typeface="+mn-lt"/>
              </a:rPr>
              <a:t> זיהוי אי עקביות עם תבניות המצלמה מעיד על הפרעה.</a:t>
            </a:r>
            <a:br>
              <a:rPr lang="en-US" baseline="0" dirty="0">
                <a:latin typeface="+mn-lt"/>
              </a:rPr>
            </a:br>
            <a:r>
              <a:rPr lang="he-IL" baseline="0" dirty="0">
                <a:latin typeface="+mn-lt"/>
              </a:rPr>
              <a:t>פנים אמיתיות מול מזויפות </a:t>
            </a:r>
            <a:r>
              <a:rPr lang="en-IL" baseline="0" dirty="0">
                <a:latin typeface="+mn-lt"/>
              </a:rPr>
              <a:t>–</a:t>
            </a:r>
            <a:r>
              <a:rPr lang="he-IL" baseline="0" dirty="0">
                <a:latin typeface="+mn-lt"/>
              </a:rPr>
              <a:t> הבדלים בין חומרים יכולים לחשוף התחזות של פנים.</a:t>
            </a:r>
          </a:p>
          <a:p>
            <a:pPr marL="0" lvl="0" indent="0" algn="r" rtl="1">
              <a:spcBef>
                <a:spcPts val="0"/>
              </a:spcBef>
              <a:spcAft>
                <a:spcPts val="0"/>
              </a:spcAft>
              <a:buNone/>
            </a:pPr>
            <a:r>
              <a:rPr lang="he-IL" baseline="0" dirty="0">
                <a:latin typeface="+mn-lt"/>
              </a:rPr>
              <a:t>הארת המרחב </a:t>
            </a:r>
            <a:r>
              <a:rPr lang="en-IL" baseline="0" dirty="0">
                <a:latin typeface="+mn-lt"/>
              </a:rPr>
              <a:t>–</a:t>
            </a:r>
            <a:r>
              <a:rPr lang="he-IL" baseline="0" dirty="0">
                <a:latin typeface="+mn-lt"/>
              </a:rPr>
              <a:t> רעש לא עקבי או כיוון אור שלא תואם לשאר התמונה.</a:t>
            </a:r>
            <a:br>
              <a:rPr lang="en-US" baseline="0" dirty="0">
                <a:latin typeface="+mn-lt"/>
              </a:rPr>
            </a:br>
            <a:r>
              <a:rPr lang="he-IL" baseline="0" dirty="0">
                <a:latin typeface="+mn-lt"/>
              </a:rPr>
              <a:t>כל אלה יכולים לעזור לנו לזהות זיופים בתמונה, כמו בדוגמאות שראינו לאורך ההרצאה.</a:t>
            </a:r>
            <a:br>
              <a:rPr lang="en-US" baseline="0" dirty="0">
                <a:latin typeface="+mn-lt"/>
              </a:rPr>
            </a:br>
            <a:endParaRPr dirty="0">
              <a:latin typeface="+mn-lt"/>
            </a:endParaRPr>
          </a:p>
        </p:txBody>
      </p:sp>
      <p:sp>
        <p:nvSpPr>
          <p:cNvPr id="1548" name="Google Shape;1548;g31c957aa648_1_380:notes"/>
          <p:cNvSpPr txBox="1">
            <a:spLocks noGrp="1"/>
          </p:cNvSpPr>
          <p:nvPr>
            <p:ph type="sldNum" idx="12"/>
          </p:nvPr>
        </p:nvSpPr>
        <p:spPr>
          <a:xfrm flipH="1">
            <a:off x="1559" y="9722614"/>
            <a:ext cx="3079200" cy="513600"/>
          </a:xfrm>
          <a:prstGeom prst="rect">
            <a:avLst/>
          </a:prstGeom>
          <a:noFill/>
          <a:ln>
            <a:noFill/>
          </a:ln>
        </p:spPr>
        <p:txBody>
          <a:bodyPr spcFirstLastPara="1" wrap="square" lIns="99075" tIns="49525" rIns="99075" bIns="49525" anchor="b" anchorCtr="0">
            <a:noAutofit/>
          </a:bodyPr>
          <a:lstStyle/>
          <a:p>
            <a:pPr marL="0" lvl="0" indent="0" algn="l" rtl="1">
              <a:spcBef>
                <a:spcPts val="0"/>
              </a:spcBef>
              <a:spcAft>
                <a:spcPts val="0"/>
              </a:spcAft>
              <a:buNone/>
            </a:pPr>
            <a:fld id="{00000000-1234-1234-1234-123412341234}" type="slidenum">
              <a:rPr lang="en-US">
                <a:latin typeface="Tahoma"/>
                <a:ea typeface="Tahoma"/>
                <a:cs typeface="Tahoma"/>
                <a:sym typeface="Tahoma"/>
              </a:rPr>
              <a:t>55</a:t>
            </a:fld>
            <a:endParaRPr>
              <a:latin typeface="Tahoma"/>
              <a:ea typeface="Tahoma"/>
              <a:cs typeface="Tahoma"/>
              <a:sym typeface="Tahoma"/>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2"/>
        <p:cNvGrpSpPr/>
        <p:nvPr/>
      </p:nvGrpSpPr>
      <p:grpSpPr>
        <a:xfrm>
          <a:off x="0" y="0"/>
          <a:ext cx="0" cy="0"/>
          <a:chOff x="0" y="0"/>
          <a:chExt cx="0" cy="0"/>
        </a:xfrm>
      </p:grpSpPr>
      <p:sp>
        <p:nvSpPr>
          <p:cNvPr id="1553" name="Google Shape;1553;g31c957aa648_1_386:notes"/>
          <p:cNvSpPr>
            <a:spLocks noGrp="1" noRot="1" noChangeAspect="1"/>
          </p:cNvSpPr>
          <p:nvPr>
            <p:ph type="sldImg" idx="2"/>
          </p:nvPr>
        </p:nvSpPr>
        <p:spPr>
          <a:xfrm>
            <a:off x="1249363"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4" name="Google Shape;1554;g31c957aa648_1_386:notes"/>
          <p:cNvSpPr txBox="1">
            <a:spLocks noGrp="1"/>
          </p:cNvSpPr>
          <p:nvPr>
            <p:ph type="body" idx="1"/>
          </p:nvPr>
        </p:nvSpPr>
        <p:spPr>
          <a:xfrm flipH="1">
            <a:off x="710685" y="4926171"/>
            <a:ext cx="5684400" cy="4030500"/>
          </a:xfrm>
          <a:prstGeom prst="rect">
            <a:avLst/>
          </a:prstGeom>
          <a:noFill/>
          <a:ln>
            <a:noFill/>
          </a:ln>
        </p:spPr>
        <p:txBody>
          <a:bodyPr spcFirstLastPara="1" wrap="square" lIns="99075" tIns="49525" rIns="99075" bIns="49525" anchor="t" anchorCtr="0">
            <a:noAutofit/>
          </a:bodyPr>
          <a:lstStyle/>
          <a:p>
            <a:pPr marL="0" marR="0" lvl="0" indent="0" algn="r" rtl="1">
              <a:lnSpc>
                <a:spcPct val="100000"/>
              </a:lnSpc>
              <a:spcBef>
                <a:spcPts val="0"/>
              </a:spcBef>
              <a:spcAft>
                <a:spcPts val="0"/>
              </a:spcAft>
              <a:buClr>
                <a:schemeClr val="dk1"/>
              </a:buClr>
              <a:buSzPts val="1200"/>
              <a:buFont typeface="Tahoma"/>
              <a:buNone/>
            </a:pPr>
            <a:r>
              <a:rPr lang="he-IL" sz="1200" dirty="0">
                <a:latin typeface="+mn-lt"/>
              </a:rPr>
              <a:t>בנוסף ראינו ששימושים דומים אפשר לעשות עם צל שנוצר בתמונה, כמו זיהוי מצלמה או זיהוי של זיופים לפי ערכים</a:t>
            </a:r>
            <a:r>
              <a:rPr lang="he-IL" sz="1200" baseline="0" dirty="0">
                <a:latin typeface="+mn-lt"/>
              </a:rPr>
              <a:t> של גודל צל.</a:t>
            </a:r>
            <a:endParaRPr lang="he-IL" sz="1200" dirty="0">
              <a:latin typeface="+mn-lt"/>
            </a:endParaRPr>
          </a:p>
          <a:p>
            <a:pPr marL="0" marR="0" lvl="0" indent="0" algn="l" rtl="0">
              <a:lnSpc>
                <a:spcPct val="100000"/>
              </a:lnSpc>
              <a:spcBef>
                <a:spcPts val="0"/>
              </a:spcBef>
              <a:spcAft>
                <a:spcPts val="0"/>
              </a:spcAft>
              <a:buClr>
                <a:schemeClr val="dk1"/>
              </a:buClr>
              <a:buSzPts val="1200"/>
              <a:buFont typeface="Tahoma"/>
              <a:buNone/>
            </a:pPr>
            <a:endParaRPr lang="he-IL" sz="1200" dirty="0">
              <a:latin typeface="+mn-lt"/>
            </a:endParaRPr>
          </a:p>
          <a:p>
            <a:pPr marL="0" marR="0" lvl="0" indent="0" algn="r" rtl="0">
              <a:lnSpc>
                <a:spcPct val="100000"/>
              </a:lnSpc>
              <a:spcBef>
                <a:spcPts val="0"/>
              </a:spcBef>
              <a:spcAft>
                <a:spcPts val="0"/>
              </a:spcAft>
              <a:buClr>
                <a:schemeClr val="dk1"/>
              </a:buClr>
              <a:buSzPts val="1200"/>
              <a:buFont typeface="Tahoma"/>
              <a:buNone/>
            </a:pPr>
            <a:r>
              <a:rPr lang="en-US" sz="1200" dirty="0">
                <a:latin typeface="+mn-lt"/>
              </a:rPr>
              <a:t>Sensor Shadow as a Source Camera Identifier</a:t>
            </a:r>
            <a:endParaRPr dirty="0">
              <a:latin typeface="+mn-lt"/>
            </a:endParaRPr>
          </a:p>
          <a:p>
            <a:pPr marL="0" marR="0" lvl="0" indent="0" algn="l" rtl="0">
              <a:lnSpc>
                <a:spcPct val="100000"/>
              </a:lnSpc>
              <a:spcBef>
                <a:spcPts val="0"/>
              </a:spcBef>
              <a:spcAft>
                <a:spcPts val="0"/>
              </a:spcAft>
              <a:buClr>
                <a:schemeClr val="dk1"/>
              </a:buClr>
              <a:buSzPts val="1200"/>
              <a:buFont typeface="Tahoma"/>
              <a:buNone/>
            </a:pPr>
            <a:r>
              <a:rPr lang="en-US" sz="1200" dirty="0">
                <a:latin typeface="+mn-lt"/>
              </a:rPr>
              <a:t>-Can expose when different are images are merged.</a:t>
            </a:r>
            <a:endParaRPr dirty="0">
              <a:latin typeface="+mn-lt"/>
            </a:endParaRPr>
          </a:p>
          <a:p>
            <a:pPr marL="0" marR="0" lvl="0" indent="0" algn="l" rtl="0">
              <a:lnSpc>
                <a:spcPct val="100000"/>
              </a:lnSpc>
              <a:spcBef>
                <a:spcPts val="0"/>
              </a:spcBef>
              <a:spcAft>
                <a:spcPts val="0"/>
              </a:spcAft>
              <a:buClr>
                <a:schemeClr val="dk1"/>
              </a:buClr>
              <a:buSzPts val="1200"/>
              <a:buFont typeface="Tahoma"/>
              <a:buNone/>
            </a:pPr>
            <a:r>
              <a:rPr lang="en-US" sz="1200" dirty="0">
                <a:latin typeface="+mn-lt"/>
              </a:rPr>
              <a:t>-Object planted in an image, shadow doesn’t fit.</a:t>
            </a:r>
            <a:endParaRPr sz="1200" dirty="0">
              <a:latin typeface="+mn-lt"/>
            </a:endParaRPr>
          </a:p>
          <a:p>
            <a:pPr marL="0" lvl="0" indent="0" algn="l" rtl="0">
              <a:spcBef>
                <a:spcPts val="0"/>
              </a:spcBef>
              <a:spcAft>
                <a:spcPts val="0"/>
              </a:spcAft>
              <a:buNone/>
            </a:pPr>
            <a:endParaRPr dirty="0">
              <a:latin typeface="+mn-lt"/>
            </a:endParaRPr>
          </a:p>
        </p:txBody>
      </p:sp>
      <p:sp>
        <p:nvSpPr>
          <p:cNvPr id="1555" name="Google Shape;1555;g31c957aa648_1_386:notes"/>
          <p:cNvSpPr txBox="1">
            <a:spLocks noGrp="1"/>
          </p:cNvSpPr>
          <p:nvPr>
            <p:ph type="sldNum" idx="12"/>
          </p:nvPr>
        </p:nvSpPr>
        <p:spPr>
          <a:xfrm flipH="1">
            <a:off x="1559" y="9722614"/>
            <a:ext cx="3079200" cy="513600"/>
          </a:xfrm>
          <a:prstGeom prst="rect">
            <a:avLst/>
          </a:prstGeom>
          <a:noFill/>
          <a:ln>
            <a:noFill/>
          </a:ln>
        </p:spPr>
        <p:txBody>
          <a:bodyPr spcFirstLastPara="1" wrap="square" lIns="99075" tIns="49525" rIns="99075" bIns="49525" anchor="b" anchorCtr="0">
            <a:noAutofit/>
          </a:bodyPr>
          <a:lstStyle/>
          <a:p>
            <a:pPr marL="0" lvl="0" indent="0" algn="l" rtl="1">
              <a:spcBef>
                <a:spcPts val="0"/>
              </a:spcBef>
              <a:spcAft>
                <a:spcPts val="0"/>
              </a:spcAft>
              <a:buNone/>
            </a:pPr>
            <a:fld id="{00000000-1234-1234-1234-123412341234}" type="slidenum">
              <a:rPr lang="en-US">
                <a:latin typeface="Tahoma"/>
                <a:ea typeface="Tahoma"/>
                <a:cs typeface="Tahoma"/>
                <a:sym typeface="Tahoma"/>
              </a:rPr>
              <a:t>56</a:t>
            </a:fld>
            <a:endParaRPr>
              <a:latin typeface="Tahoma"/>
              <a:ea typeface="Tahoma"/>
              <a:cs typeface="Tahoma"/>
              <a:sym typeface="Tahoma"/>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7"/>
        <p:cNvGrpSpPr/>
        <p:nvPr/>
      </p:nvGrpSpPr>
      <p:grpSpPr>
        <a:xfrm>
          <a:off x="0" y="0"/>
          <a:ext cx="0" cy="0"/>
          <a:chOff x="0" y="0"/>
          <a:chExt cx="0" cy="0"/>
        </a:xfrm>
      </p:grpSpPr>
      <p:sp>
        <p:nvSpPr>
          <p:cNvPr id="1568" name="Google Shape;1568;g31c957aa648_1_399:notes"/>
          <p:cNvSpPr>
            <a:spLocks noGrp="1" noRot="1" noChangeAspect="1"/>
          </p:cNvSpPr>
          <p:nvPr>
            <p:ph type="sldImg" idx="2"/>
          </p:nvPr>
        </p:nvSpPr>
        <p:spPr>
          <a:xfrm>
            <a:off x="1249363"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9" name="Google Shape;1569;g31c957aa648_1_399:notes"/>
          <p:cNvSpPr txBox="1">
            <a:spLocks noGrp="1"/>
          </p:cNvSpPr>
          <p:nvPr>
            <p:ph type="body" idx="1"/>
          </p:nvPr>
        </p:nvSpPr>
        <p:spPr>
          <a:xfrm flipH="1">
            <a:off x="710685" y="4926171"/>
            <a:ext cx="5684400" cy="4030500"/>
          </a:xfrm>
          <a:prstGeom prst="rect">
            <a:avLst/>
          </a:prstGeom>
          <a:noFill/>
          <a:ln>
            <a:noFill/>
          </a:ln>
        </p:spPr>
        <p:txBody>
          <a:bodyPr spcFirstLastPara="1" wrap="square" lIns="99075" tIns="49525" rIns="99075" bIns="49525" anchor="t" anchorCtr="0">
            <a:noAutofit/>
          </a:bodyPr>
          <a:lstStyle/>
          <a:p>
            <a:pPr marL="0" marR="0" lvl="0" indent="0" algn="r" rtl="1">
              <a:lnSpc>
                <a:spcPct val="100000"/>
              </a:lnSpc>
              <a:spcBef>
                <a:spcPts val="0"/>
              </a:spcBef>
              <a:spcAft>
                <a:spcPts val="0"/>
              </a:spcAft>
              <a:buClr>
                <a:schemeClr val="dk1"/>
              </a:buClr>
              <a:buSzPts val="1200"/>
              <a:buFont typeface="Arial"/>
              <a:buNone/>
            </a:pPr>
            <a:endParaRPr lang="he-IL" sz="1200" dirty="0">
              <a:latin typeface="Arial"/>
              <a:ea typeface="Arial"/>
              <a:cs typeface="Arial"/>
              <a:sym typeface="Arial"/>
            </a:endParaRPr>
          </a:p>
          <a:p>
            <a:pPr marL="0" marR="0" lvl="0" indent="0" algn="r" rtl="1">
              <a:lnSpc>
                <a:spcPct val="100000"/>
              </a:lnSpc>
              <a:spcBef>
                <a:spcPts val="0"/>
              </a:spcBef>
              <a:spcAft>
                <a:spcPts val="0"/>
              </a:spcAft>
              <a:buClr>
                <a:schemeClr val="dk1"/>
              </a:buClr>
              <a:buSzPts val="1200"/>
              <a:buFont typeface="Arial"/>
              <a:buNone/>
            </a:pPr>
            <a:endParaRPr lang="he-IL" sz="1200" dirty="0">
              <a:latin typeface="Arial"/>
              <a:ea typeface="Arial"/>
              <a:cs typeface="Arial"/>
              <a:sym typeface="Arial"/>
            </a:endParaRPr>
          </a:p>
          <a:p>
            <a:pPr marL="0" marR="0" lvl="0" indent="0" algn="r" rtl="1">
              <a:lnSpc>
                <a:spcPct val="100000"/>
              </a:lnSpc>
              <a:spcBef>
                <a:spcPts val="0"/>
              </a:spcBef>
              <a:spcAft>
                <a:spcPts val="0"/>
              </a:spcAft>
              <a:buClr>
                <a:schemeClr val="dk1"/>
              </a:buClr>
              <a:buSzPts val="1200"/>
              <a:buFont typeface="Arial"/>
              <a:buNone/>
            </a:pPr>
            <a:r>
              <a:rPr lang="he-IL" sz="1200" dirty="0">
                <a:latin typeface="Arial"/>
                <a:ea typeface="Arial"/>
                <a:cs typeface="Arial"/>
                <a:sym typeface="Arial"/>
              </a:rPr>
              <a:t>למרות</a:t>
            </a:r>
            <a:r>
              <a:rPr lang="he-IL" sz="1200" baseline="0" dirty="0">
                <a:latin typeface="Arial"/>
                <a:ea typeface="Arial"/>
                <a:cs typeface="Arial"/>
                <a:sym typeface="Arial"/>
              </a:rPr>
              <a:t> ששתי השיטות שהצגנו היום הן שונות זו מזו בגלל המצלמה שמשתמשים בה, יש מקומות שאפשר לעשות שימוש בשניהם.</a:t>
            </a:r>
            <a:br>
              <a:rPr lang="en-US" sz="1200" baseline="0" dirty="0">
                <a:latin typeface="Arial"/>
                <a:ea typeface="Arial"/>
                <a:cs typeface="Arial"/>
                <a:sym typeface="Arial"/>
              </a:rPr>
            </a:br>
            <a:r>
              <a:rPr lang="he-IL" sz="1200" baseline="0" dirty="0">
                <a:latin typeface="Arial"/>
                <a:ea typeface="Arial"/>
                <a:cs typeface="Arial"/>
                <a:sym typeface="Arial"/>
              </a:rPr>
              <a:t>הרעיון הוא שנשמתמש בחוזקות של כל אחת מהשיטות כדי לזהות זיופים - ויזואלי ב </a:t>
            </a:r>
            <a:r>
              <a:rPr lang="en-US" sz="1200" baseline="0" dirty="0">
                <a:latin typeface="Arial"/>
                <a:ea typeface="Arial"/>
                <a:cs typeface="Arial"/>
                <a:sym typeface="Arial"/>
              </a:rPr>
              <a:t>RGB</a:t>
            </a:r>
            <a:r>
              <a:rPr lang="he-IL" sz="1200" baseline="0" dirty="0">
                <a:latin typeface="Arial"/>
                <a:ea typeface="Arial"/>
                <a:cs typeface="Arial"/>
                <a:sym typeface="Arial"/>
              </a:rPr>
              <a:t>, ועומק במצלמות עומק.</a:t>
            </a:r>
            <a:br>
              <a:rPr lang="en-US" sz="1200" baseline="0" dirty="0">
                <a:latin typeface="Arial"/>
                <a:ea typeface="Arial"/>
                <a:cs typeface="Arial"/>
                <a:sym typeface="Arial"/>
              </a:rPr>
            </a:br>
            <a:r>
              <a:rPr lang="he-IL" sz="1200" baseline="0" dirty="0">
                <a:latin typeface="Arial"/>
                <a:ea typeface="Arial"/>
                <a:cs typeface="Arial"/>
                <a:sym typeface="Arial"/>
              </a:rPr>
              <a:t>נראה איך מערכות יכולות להנות משילוב של 2 המצלמות למשימות זמן אמת.</a:t>
            </a:r>
            <a:endParaRPr lang="he-IL" sz="1200" dirty="0">
              <a:latin typeface="Arial"/>
              <a:ea typeface="Arial"/>
              <a:cs typeface="Arial"/>
              <a:sym typeface="Arial"/>
            </a:endParaRPr>
          </a:p>
          <a:p>
            <a:pPr marL="0" marR="0" lvl="0" indent="0" algn="r" rtl="1">
              <a:lnSpc>
                <a:spcPct val="100000"/>
              </a:lnSpc>
              <a:spcBef>
                <a:spcPts val="0"/>
              </a:spcBef>
              <a:spcAft>
                <a:spcPts val="0"/>
              </a:spcAft>
              <a:buClr>
                <a:schemeClr val="dk1"/>
              </a:buClr>
              <a:buSzPts val="1200"/>
              <a:buFont typeface="Arial"/>
              <a:buNone/>
            </a:pPr>
            <a:r>
              <a:rPr lang="en-US" sz="1200" dirty="0">
                <a:latin typeface="Arial"/>
                <a:ea typeface="Arial"/>
                <a:cs typeface="Arial"/>
                <a:sym typeface="Arial"/>
              </a:rPr>
              <a:t>Unlike RGB cameras, depth cameras are less popular, so we want to focus on systems that already have them both so hardware isn’t a problem, and also it can utilize both of them.</a:t>
            </a:r>
            <a:endParaRPr sz="1200" dirty="0">
              <a:latin typeface="Arial"/>
              <a:ea typeface="Arial"/>
              <a:cs typeface="Arial"/>
              <a:sym typeface="Arial"/>
            </a:endParaRPr>
          </a:p>
        </p:txBody>
      </p:sp>
      <p:sp>
        <p:nvSpPr>
          <p:cNvPr id="1570" name="Google Shape;1570;g31c957aa648_1_399:notes"/>
          <p:cNvSpPr txBox="1">
            <a:spLocks noGrp="1"/>
          </p:cNvSpPr>
          <p:nvPr>
            <p:ph type="sldNum" idx="12"/>
          </p:nvPr>
        </p:nvSpPr>
        <p:spPr>
          <a:xfrm flipH="1">
            <a:off x="1559" y="9722614"/>
            <a:ext cx="3079200" cy="513600"/>
          </a:xfrm>
          <a:prstGeom prst="rect">
            <a:avLst/>
          </a:prstGeom>
          <a:noFill/>
          <a:ln>
            <a:noFill/>
          </a:ln>
        </p:spPr>
        <p:txBody>
          <a:bodyPr spcFirstLastPara="1" wrap="square" lIns="99075" tIns="49525" rIns="99075" bIns="49525" anchor="b" anchorCtr="0">
            <a:noAutofit/>
          </a:bodyPr>
          <a:lstStyle/>
          <a:p>
            <a:pPr marL="0" lvl="0" indent="0" algn="l" rtl="1">
              <a:spcBef>
                <a:spcPts val="0"/>
              </a:spcBef>
              <a:spcAft>
                <a:spcPts val="0"/>
              </a:spcAft>
              <a:buNone/>
            </a:pPr>
            <a:fld id="{00000000-1234-1234-1234-123412341234}" type="slidenum">
              <a:rPr lang="en-US">
                <a:latin typeface="Tahoma"/>
                <a:ea typeface="Tahoma"/>
                <a:cs typeface="Tahoma"/>
                <a:sym typeface="Tahoma"/>
              </a:rPr>
              <a:t>57</a:t>
            </a:fld>
            <a:endParaRPr>
              <a:latin typeface="Tahoma"/>
              <a:ea typeface="Tahoma"/>
              <a:cs typeface="Tahoma"/>
              <a:sym typeface="Tahoma"/>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6"/>
        <p:cNvGrpSpPr/>
        <p:nvPr/>
      </p:nvGrpSpPr>
      <p:grpSpPr>
        <a:xfrm>
          <a:off x="0" y="0"/>
          <a:ext cx="0" cy="0"/>
          <a:chOff x="0" y="0"/>
          <a:chExt cx="0" cy="0"/>
        </a:xfrm>
      </p:grpSpPr>
      <p:sp>
        <p:nvSpPr>
          <p:cNvPr id="1577" name="Google Shape;1577;g31c957aa648_1_407:notes"/>
          <p:cNvSpPr>
            <a:spLocks noGrp="1" noRot="1" noChangeAspect="1"/>
          </p:cNvSpPr>
          <p:nvPr>
            <p:ph type="sldImg" idx="2"/>
          </p:nvPr>
        </p:nvSpPr>
        <p:spPr>
          <a:xfrm>
            <a:off x="1249363"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8" name="Google Shape;1578;g31c957aa648_1_407:notes"/>
          <p:cNvSpPr txBox="1">
            <a:spLocks noGrp="1"/>
          </p:cNvSpPr>
          <p:nvPr>
            <p:ph type="body" idx="1"/>
          </p:nvPr>
        </p:nvSpPr>
        <p:spPr>
          <a:xfrm flipH="1">
            <a:off x="710685" y="4926171"/>
            <a:ext cx="5684400" cy="4030500"/>
          </a:xfrm>
          <a:prstGeom prst="rect">
            <a:avLst/>
          </a:prstGeom>
          <a:noFill/>
          <a:ln>
            <a:noFill/>
          </a:ln>
        </p:spPr>
        <p:txBody>
          <a:bodyPr spcFirstLastPara="1" wrap="square" lIns="99075" tIns="49525" rIns="99075" bIns="49525" anchor="t" anchorCtr="0">
            <a:noAutofit/>
          </a:bodyPr>
          <a:lstStyle/>
          <a:p>
            <a:pPr marL="0" lvl="0" indent="0" algn="r" rtl="1">
              <a:spcBef>
                <a:spcPts val="0"/>
              </a:spcBef>
              <a:spcAft>
                <a:spcPts val="0"/>
              </a:spcAft>
              <a:buNone/>
            </a:pPr>
            <a:r>
              <a:rPr lang="he-IL" dirty="0">
                <a:latin typeface="+mn-lt"/>
              </a:rPr>
              <a:t>בסמארטפונים</a:t>
            </a:r>
            <a:r>
              <a:rPr lang="he-IL" baseline="0" dirty="0">
                <a:latin typeface="+mn-lt"/>
              </a:rPr>
              <a:t> ומצלמות אבטחה, קיימת מצלמת </a:t>
            </a:r>
            <a:r>
              <a:rPr lang="en-US" baseline="0" dirty="0">
                <a:latin typeface="+mn-lt"/>
              </a:rPr>
              <a:t>RGB</a:t>
            </a:r>
            <a:r>
              <a:rPr lang="he-IL" baseline="0" dirty="0">
                <a:latin typeface="+mn-lt"/>
              </a:rPr>
              <a:t> וכן מצלמת עומק, כפי שאפשר לראות בתמונה.</a:t>
            </a:r>
            <a:br>
              <a:rPr lang="en-US" baseline="0" dirty="0">
                <a:latin typeface="+mn-lt"/>
              </a:rPr>
            </a:br>
            <a:r>
              <a:rPr lang="he-IL" baseline="0" dirty="0">
                <a:latin typeface="+mn-lt"/>
              </a:rPr>
              <a:t>נכון להיום הטכנולוגיות האלה משומשות למשימות נפרדות, באופן בלתי תלוי.</a:t>
            </a:r>
            <a:br>
              <a:rPr lang="en-US" baseline="0" dirty="0">
                <a:latin typeface="+mn-lt"/>
              </a:rPr>
            </a:br>
            <a:r>
              <a:rPr lang="he-IL" baseline="0" dirty="0">
                <a:latin typeface="+mn-lt"/>
              </a:rPr>
              <a:t>הרעיון שלנו הוא שע"י שילוב של שתיהן, נקבל עוד מימד אבטחה, במיוחד לאור העובדה שרעש הוא משהו שיותר קשה לזייף.</a:t>
            </a:r>
            <a:br>
              <a:rPr lang="en-US" baseline="0" dirty="0">
                <a:latin typeface="+mn-lt"/>
              </a:rPr>
            </a:br>
            <a:r>
              <a:rPr lang="he-IL" baseline="0" dirty="0">
                <a:latin typeface="+mn-lt"/>
              </a:rPr>
              <a:t>ככה נוכל ליצור מודל שיעבוד טוב גם עבור זיופים בדו מימד וגם תלת מימד.</a:t>
            </a:r>
            <a:endParaRPr dirty="0">
              <a:latin typeface="+mn-lt"/>
            </a:endParaRPr>
          </a:p>
        </p:txBody>
      </p:sp>
      <p:sp>
        <p:nvSpPr>
          <p:cNvPr id="1579" name="Google Shape;1579;g31c957aa648_1_407:notes"/>
          <p:cNvSpPr txBox="1">
            <a:spLocks noGrp="1"/>
          </p:cNvSpPr>
          <p:nvPr>
            <p:ph type="sldNum" idx="12"/>
          </p:nvPr>
        </p:nvSpPr>
        <p:spPr>
          <a:xfrm flipH="1">
            <a:off x="1559" y="9722614"/>
            <a:ext cx="3079200" cy="513600"/>
          </a:xfrm>
          <a:prstGeom prst="rect">
            <a:avLst/>
          </a:prstGeom>
          <a:noFill/>
          <a:ln>
            <a:noFill/>
          </a:ln>
        </p:spPr>
        <p:txBody>
          <a:bodyPr spcFirstLastPara="1" wrap="square" lIns="99075" tIns="49525" rIns="99075" bIns="49525" anchor="b" anchorCtr="0">
            <a:noAutofit/>
          </a:bodyPr>
          <a:lstStyle/>
          <a:p>
            <a:pPr marL="0" lvl="0" indent="0" algn="l" rtl="1">
              <a:spcBef>
                <a:spcPts val="0"/>
              </a:spcBef>
              <a:spcAft>
                <a:spcPts val="0"/>
              </a:spcAft>
              <a:buNone/>
            </a:pPr>
            <a:fld id="{00000000-1234-1234-1234-123412341234}" type="slidenum">
              <a:rPr lang="en-US">
                <a:latin typeface="Tahoma"/>
                <a:ea typeface="Tahoma"/>
                <a:cs typeface="Tahoma"/>
                <a:sym typeface="Tahoma"/>
              </a:rPr>
              <a:t>58</a:t>
            </a:fld>
            <a:endParaRPr>
              <a:latin typeface="Tahoma"/>
              <a:ea typeface="Tahoma"/>
              <a:cs typeface="Tahoma"/>
              <a:sym typeface="Tahoma"/>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2"/>
        <p:cNvGrpSpPr/>
        <p:nvPr/>
      </p:nvGrpSpPr>
      <p:grpSpPr>
        <a:xfrm>
          <a:off x="0" y="0"/>
          <a:ext cx="0" cy="0"/>
          <a:chOff x="0" y="0"/>
          <a:chExt cx="0" cy="0"/>
        </a:xfrm>
      </p:grpSpPr>
      <p:sp>
        <p:nvSpPr>
          <p:cNvPr id="1593" name="Google Shape;1593;p69:notes"/>
          <p:cNvSpPr>
            <a:spLocks noGrp="1" noRot="1" noChangeAspect="1"/>
          </p:cNvSpPr>
          <p:nvPr>
            <p:ph type="sldImg" idx="2"/>
          </p:nvPr>
        </p:nvSpPr>
        <p:spPr>
          <a:xfrm>
            <a:off x="1249363"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4" name="Google Shape;1594;p69:notes"/>
          <p:cNvSpPr txBox="1">
            <a:spLocks noGrp="1"/>
          </p:cNvSpPr>
          <p:nvPr>
            <p:ph type="body" idx="1"/>
          </p:nvPr>
        </p:nvSpPr>
        <p:spPr>
          <a:xfrm flipH="1">
            <a:off x="710565" y="4926171"/>
            <a:ext cx="5684520" cy="4030504"/>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r>
              <a:rPr lang="en-US" b="1" i="0" dirty="0">
                <a:solidFill>
                  <a:srgbClr val="ECECEC"/>
                </a:solidFill>
                <a:latin typeface="+mn-lt"/>
                <a:ea typeface="Arial"/>
                <a:cs typeface="Arial"/>
                <a:sym typeface="Arial"/>
              </a:rPr>
              <a:t>Results and Examples</a:t>
            </a:r>
            <a:endParaRPr dirty="0">
              <a:latin typeface="+mn-lt"/>
            </a:endParaRPr>
          </a:p>
          <a:p>
            <a:pPr marL="0" lvl="0" indent="-76200" algn="l" rtl="0">
              <a:spcBef>
                <a:spcPts val="0"/>
              </a:spcBef>
              <a:spcAft>
                <a:spcPts val="0"/>
              </a:spcAft>
              <a:buClr>
                <a:srgbClr val="ECECEC"/>
              </a:buClr>
              <a:buSzPts val="1200"/>
              <a:buFont typeface="Arial"/>
              <a:buChar char="•"/>
            </a:pPr>
            <a:r>
              <a:rPr lang="en-US" b="1" i="0" dirty="0">
                <a:solidFill>
                  <a:srgbClr val="ECECEC"/>
                </a:solidFill>
                <a:latin typeface="+mn-lt"/>
                <a:ea typeface="Arial"/>
                <a:cs typeface="Arial"/>
                <a:sym typeface="Arial"/>
              </a:rPr>
              <a:t>CFA-Based</a:t>
            </a:r>
            <a:r>
              <a:rPr lang="en-US" b="0" i="0" dirty="0">
                <a:solidFill>
                  <a:srgbClr val="ECECEC"/>
                </a:solidFill>
                <a:latin typeface="+mn-lt"/>
                <a:ea typeface="Arial"/>
                <a:cs typeface="Arial"/>
                <a:sym typeface="Arial"/>
              </a:rPr>
              <a:t>:</a:t>
            </a:r>
            <a:endParaRPr dirty="0">
              <a:latin typeface="+mn-lt"/>
            </a:endParaRPr>
          </a:p>
          <a:p>
            <a:pPr marL="805135" lvl="1" indent="-309667" algn="l" rtl="0">
              <a:spcBef>
                <a:spcPts val="0"/>
              </a:spcBef>
              <a:spcAft>
                <a:spcPts val="0"/>
              </a:spcAft>
              <a:buClr>
                <a:srgbClr val="ECECEC"/>
              </a:buClr>
              <a:buSzPts val="1200"/>
              <a:buFont typeface="Arial"/>
              <a:buChar char="•"/>
            </a:pPr>
            <a:r>
              <a:rPr lang="en-US" b="0" i="0" dirty="0">
                <a:solidFill>
                  <a:srgbClr val="ECECEC"/>
                </a:solidFill>
                <a:latin typeface="+mn-lt"/>
                <a:ea typeface="Arial"/>
                <a:cs typeface="Arial"/>
                <a:sym typeface="Arial"/>
              </a:rPr>
              <a:t>Demonstrates high accuracy in detecting spliced or edited regions in 2D images.</a:t>
            </a:r>
            <a:endParaRPr dirty="0">
              <a:latin typeface="+mn-lt"/>
            </a:endParaRPr>
          </a:p>
          <a:p>
            <a:pPr marL="805135" lvl="1" indent="-309667" algn="l" rtl="0">
              <a:spcBef>
                <a:spcPts val="0"/>
              </a:spcBef>
              <a:spcAft>
                <a:spcPts val="0"/>
              </a:spcAft>
              <a:buClr>
                <a:srgbClr val="ECECEC"/>
              </a:buClr>
              <a:buSzPts val="1200"/>
              <a:buFont typeface="Arial"/>
              <a:buChar char="•"/>
            </a:pPr>
            <a:r>
              <a:rPr lang="en-US" b="0" i="0" dirty="0">
                <a:solidFill>
                  <a:srgbClr val="ECECEC"/>
                </a:solidFill>
                <a:latin typeface="+mn-lt"/>
                <a:ea typeface="Arial"/>
                <a:cs typeface="Arial"/>
                <a:sym typeface="Arial"/>
              </a:rPr>
              <a:t>Generates clear probability maps highlighting tampered areas.</a:t>
            </a:r>
            <a:endParaRPr dirty="0">
              <a:latin typeface="+mn-lt"/>
            </a:endParaRPr>
          </a:p>
          <a:p>
            <a:pPr marL="0" lvl="0" indent="-76200" algn="l" rtl="0">
              <a:spcBef>
                <a:spcPts val="0"/>
              </a:spcBef>
              <a:spcAft>
                <a:spcPts val="0"/>
              </a:spcAft>
              <a:buClr>
                <a:srgbClr val="ECECEC"/>
              </a:buClr>
              <a:buSzPts val="1200"/>
              <a:buFont typeface="Arial"/>
              <a:buChar char="•"/>
            </a:pPr>
            <a:r>
              <a:rPr lang="en-US" b="1" i="0" dirty="0">
                <a:solidFill>
                  <a:srgbClr val="ECECEC"/>
                </a:solidFill>
                <a:latin typeface="+mn-lt"/>
                <a:ea typeface="Arial"/>
                <a:cs typeface="Arial"/>
                <a:sym typeface="Arial"/>
              </a:rPr>
              <a:t>Sensor-Based</a:t>
            </a:r>
            <a:r>
              <a:rPr lang="en-US" b="0" i="0" dirty="0">
                <a:solidFill>
                  <a:srgbClr val="ECECEC"/>
                </a:solidFill>
                <a:latin typeface="+mn-lt"/>
                <a:ea typeface="Arial"/>
                <a:cs typeface="Arial"/>
                <a:sym typeface="Arial"/>
              </a:rPr>
              <a:t>:</a:t>
            </a:r>
            <a:endParaRPr dirty="0">
              <a:latin typeface="+mn-lt"/>
            </a:endParaRPr>
          </a:p>
          <a:p>
            <a:pPr marL="805135" lvl="1" indent="-309667" algn="l" rtl="0">
              <a:spcBef>
                <a:spcPts val="0"/>
              </a:spcBef>
              <a:spcAft>
                <a:spcPts val="0"/>
              </a:spcAft>
              <a:buClr>
                <a:srgbClr val="ECECEC"/>
              </a:buClr>
              <a:buSzPts val="1200"/>
              <a:buFont typeface="Arial"/>
              <a:buChar char="•"/>
            </a:pPr>
            <a:r>
              <a:rPr lang="en-US" b="0" i="0" dirty="0">
                <a:solidFill>
                  <a:srgbClr val="ECECEC"/>
                </a:solidFill>
                <a:latin typeface="+mn-lt"/>
                <a:ea typeface="Arial"/>
                <a:cs typeface="Arial"/>
                <a:sym typeface="Arial"/>
              </a:rPr>
              <a:t>Effectively identifies inconsistencies in 3D scenes, such as mismatched light sources or manipulated depth shadows.</a:t>
            </a:r>
            <a:endParaRPr dirty="0">
              <a:latin typeface="+mn-lt"/>
            </a:endParaRPr>
          </a:p>
          <a:p>
            <a:pPr marL="805135" lvl="1" indent="-309667" algn="l" rtl="0">
              <a:spcBef>
                <a:spcPts val="0"/>
              </a:spcBef>
              <a:spcAft>
                <a:spcPts val="0"/>
              </a:spcAft>
              <a:buClr>
                <a:srgbClr val="ECECEC"/>
              </a:buClr>
              <a:buSzPts val="1200"/>
              <a:buFont typeface="Arial"/>
              <a:buChar char="•"/>
            </a:pPr>
            <a:r>
              <a:rPr lang="en-US" b="0" i="0" dirty="0">
                <a:solidFill>
                  <a:srgbClr val="ECECEC"/>
                </a:solidFill>
                <a:latin typeface="+mn-lt"/>
                <a:ea typeface="Arial"/>
                <a:cs typeface="Arial"/>
                <a:sym typeface="Arial"/>
              </a:rPr>
              <a:t>Provides precise validation for depth camera forensics.</a:t>
            </a:r>
            <a:endParaRPr dirty="0">
              <a:latin typeface="+mn-lt"/>
            </a:endParaRPr>
          </a:p>
        </p:txBody>
      </p:sp>
      <p:sp>
        <p:nvSpPr>
          <p:cNvPr id="1595" name="Google Shape;1595;p69:notes"/>
          <p:cNvSpPr txBox="1">
            <a:spLocks noGrp="1"/>
          </p:cNvSpPr>
          <p:nvPr>
            <p:ph type="sldNum" idx="12"/>
          </p:nvPr>
        </p:nvSpPr>
        <p:spPr>
          <a:xfrm flipH="1">
            <a:off x="1644" y="9722614"/>
            <a:ext cx="3079115" cy="513587"/>
          </a:xfrm>
          <a:prstGeom prst="rect">
            <a:avLst/>
          </a:prstGeom>
          <a:noFill/>
          <a:ln>
            <a:noFill/>
          </a:ln>
        </p:spPr>
        <p:txBody>
          <a:bodyPr spcFirstLastPara="1" wrap="square" lIns="99075" tIns="49525" rIns="99075" bIns="49525" anchor="b" anchorCtr="0">
            <a:noAutofit/>
          </a:bodyPr>
          <a:lstStyle/>
          <a:p>
            <a:pPr marL="0" lvl="0" indent="0" algn="l" rtl="1">
              <a:spcBef>
                <a:spcPts val="0"/>
              </a:spcBef>
              <a:spcAft>
                <a:spcPts val="0"/>
              </a:spcAft>
              <a:buNone/>
            </a:pPr>
            <a:fld id="{00000000-1234-1234-1234-123412341234}" type="slidenum">
              <a:rPr lang="en-US">
                <a:latin typeface="Tahoma"/>
                <a:ea typeface="Tahoma"/>
                <a:cs typeface="Tahoma"/>
                <a:sym typeface="Tahoma"/>
              </a:rPr>
              <a:t>59</a:t>
            </a:fld>
            <a:endParaRPr>
              <a:latin typeface="Tahoma"/>
              <a:ea typeface="Tahoma"/>
              <a:cs typeface="Tahoma"/>
              <a:sym typeface="Tahom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9:notes"/>
          <p:cNvSpPr>
            <a:spLocks noGrp="1" noRot="1" noChangeAspect="1"/>
          </p:cNvSpPr>
          <p:nvPr>
            <p:ph type="sldImg" idx="2"/>
          </p:nvPr>
        </p:nvSpPr>
        <p:spPr>
          <a:xfrm>
            <a:off x="1249363"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p9:notes"/>
          <p:cNvSpPr txBox="1">
            <a:spLocks noGrp="1"/>
          </p:cNvSpPr>
          <p:nvPr>
            <p:ph type="body" idx="1"/>
          </p:nvPr>
        </p:nvSpPr>
        <p:spPr>
          <a:xfrm flipH="1">
            <a:off x="710565" y="4926171"/>
            <a:ext cx="5684520" cy="4030504"/>
          </a:xfrm>
          <a:prstGeom prst="rect">
            <a:avLst/>
          </a:prstGeom>
          <a:noFill/>
          <a:ln>
            <a:noFill/>
          </a:ln>
        </p:spPr>
        <p:txBody>
          <a:bodyPr spcFirstLastPara="1" wrap="square" lIns="99075" tIns="49525" rIns="99075" bIns="49525" anchor="t" anchorCtr="0">
            <a:noAutofit/>
          </a:bodyPr>
          <a:lstStyle/>
          <a:p>
            <a:pPr marL="0" lvl="0" indent="0" algn="l" rtl="0">
              <a:lnSpc>
                <a:spcPct val="107000"/>
              </a:lnSpc>
              <a:spcBef>
                <a:spcPts val="0"/>
              </a:spcBef>
              <a:spcAft>
                <a:spcPts val="0"/>
              </a:spcAft>
              <a:buNone/>
            </a:pPr>
            <a:endParaRPr sz="1700" b="1" dirty="0">
              <a:solidFill>
                <a:srgbClr val="111111"/>
              </a:solidFill>
              <a:latin typeface="+mn-lt"/>
              <a:ea typeface="Roboto"/>
              <a:cs typeface="Roboto"/>
              <a:sym typeface="Roboto"/>
            </a:endParaRPr>
          </a:p>
          <a:p>
            <a:pPr marL="0" lvl="0" indent="0" algn="l" rtl="0">
              <a:lnSpc>
                <a:spcPct val="107000"/>
              </a:lnSpc>
              <a:spcBef>
                <a:spcPts val="867"/>
              </a:spcBef>
              <a:spcAft>
                <a:spcPts val="0"/>
              </a:spcAft>
              <a:buNone/>
            </a:pPr>
            <a:r>
              <a:rPr lang="en-US" sz="1700" b="1" dirty="0">
                <a:solidFill>
                  <a:srgbClr val="111111"/>
                </a:solidFill>
                <a:latin typeface="+mn-lt"/>
                <a:ea typeface="Roboto"/>
                <a:cs typeface="Roboto"/>
                <a:sym typeface="Roboto"/>
              </a:rPr>
              <a:t>Images Source:</a:t>
            </a:r>
            <a:endParaRPr sz="1700" dirty="0">
              <a:solidFill>
                <a:srgbClr val="202122"/>
              </a:solidFill>
              <a:latin typeface="+mn-lt"/>
              <a:ea typeface="Arial"/>
              <a:cs typeface="Arial"/>
              <a:sym typeface="Arial"/>
            </a:endParaRPr>
          </a:p>
          <a:p>
            <a:pPr marL="0" lvl="0" indent="0" algn="l" rtl="0">
              <a:lnSpc>
                <a:spcPct val="107000"/>
              </a:lnSpc>
              <a:spcBef>
                <a:spcPts val="867"/>
              </a:spcBef>
              <a:spcAft>
                <a:spcPts val="0"/>
              </a:spcAft>
              <a:buNone/>
            </a:pPr>
            <a:r>
              <a:rPr lang="en-US" dirty="0">
                <a:latin typeface="+mn-lt"/>
                <a:ea typeface="Arial"/>
                <a:cs typeface="Arial"/>
                <a:sym typeface="Arial"/>
              </a:rPr>
              <a:t>https://en.wikipedia.org/wiki/Bayer_filter</a:t>
            </a:r>
            <a:endParaRPr dirty="0">
              <a:latin typeface="+mn-lt"/>
            </a:endParaRPr>
          </a:p>
          <a:p>
            <a:pPr marL="0" lvl="0" indent="0" algn="l" rtl="0">
              <a:lnSpc>
                <a:spcPct val="107000"/>
              </a:lnSpc>
              <a:spcBef>
                <a:spcPts val="867"/>
              </a:spcBef>
              <a:spcAft>
                <a:spcPts val="0"/>
              </a:spcAft>
              <a:buNone/>
            </a:pPr>
            <a:r>
              <a:rPr lang="en-US" dirty="0">
                <a:latin typeface="+mn-lt"/>
                <a:ea typeface="Arial"/>
                <a:cs typeface="Arial"/>
                <a:sym typeface="Arial"/>
              </a:rPr>
              <a:t>https://en.wikipedia.org/wiki/Demosaicing</a:t>
            </a:r>
            <a:endParaRPr dirty="0">
              <a:latin typeface="+mn-lt"/>
            </a:endParaRPr>
          </a:p>
        </p:txBody>
      </p:sp>
      <p:sp>
        <p:nvSpPr>
          <p:cNvPr id="522" name="Google Shape;522;p9:notes"/>
          <p:cNvSpPr txBox="1">
            <a:spLocks noGrp="1"/>
          </p:cNvSpPr>
          <p:nvPr>
            <p:ph type="sldNum" idx="12"/>
          </p:nvPr>
        </p:nvSpPr>
        <p:spPr>
          <a:xfrm flipH="1">
            <a:off x="1644" y="9722614"/>
            <a:ext cx="3079115" cy="513587"/>
          </a:xfrm>
          <a:prstGeom prst="rect">
            <a:avLst/>
          </a:prstGeom>
          <a:noFill/>
          <a:ln>
            <a:noFill/>
          </a:ln>
        </p:spPr>
        <p:txBody>
          <a:bodyPr spcFirstLastPara="1" wrap="square" lIns="99075" tIns="49525" rIns="99075" bIns="49525" anchor="b" anchorCtr="0">
            <a:noAutofit/>
          </a:bodyPr>
          <a:lstStyle/>
          <a:p>
            <a:pPr marL="0" lvl="0" indent="0" algn="l" rtl="1">
              <a:spcBef>
                <a:spcPts val="0"/>
              </a:spcBef>
              <a:spcAft>
                <a:spcPts val="0"/>
              </a:spcAft>
              <a:buNone/>
            </a:pPr>
            <a:fld id="{00000000-1234-1234-1234-123412341234}" type="slidenum">
              <a:rPr lang="en-US">
                <a:latin typeface="Tahoma"/>
                <a:ea typeface="Tahoma"/>
                <a:cs typeface="Tahoma"/>
                <a:sym typeface="Tahoma"/>
              </a:rPr>
              <a:t>6</a:t>
            </a:fld>
            <a:endParaRPr>
              <a:latin typeface="Tahoma"/>
              <a:ea typeface="Tahoma"/>
              <a:cs typeface="Tahoma"/>
              <a:sym typeface="Tahoma"/>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p70:notes"/>
          <p:cNvSpPr>
            <a:spLocks noGrp="1" noRot="1" noChangeAspect="1"/>
          </p:cNvSpPr>
          <p:nvPr>
            <p:ph type="sldImg" idx="2"/>
          </p:nvPr>
        </p:nvSpPr>
        <p:spPr>
          <a:xfrm>
            <a:off x="1249363"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1" name="Google Shape;1601;p70:notes"/>
          <p:cNvSpPr txBox="1">
            <a:spLocks noGrp="1"/>
          </p:cNvSpPr>
          <p:nvPr>
            <p:ph type="body" idx="1"/>
          </p:nvPr>
        </p:nvSpPr>
        <p:spPr>
          <a:xfrm flipH="1">
            <a:off x="710565" y="4926171"/>
            <a:ext cx="5684520" cy="4030504"/>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dirty="0"/>
          </a:p>
        </p:txBody>
      </p:sp>
      <p:sp>
        <p:nvSpPr>
          <p:cNvPr id="1602" name="Google Shape;1602;p70:notes"/>
          <p:cNvSpPr txBox="1">
            <a:spLocks noGrp="1"/>
          </p:cNvSpPr>
          <p:nvPr>
            <p:ph type="sldNum" idx="12"/>
          </p:nvPr>
        </p:nvSpPr>
        <p:spPr>
          <a:xfrm flipH="1">
            <a:off x="1644" y="9722614"/>
            <a:ext cx="3079115" cy="513587"/>
          </a:xfrm>
          <a:prstGeom prst="rect">
            <a:avLst/>
          </a:prstGeom>
          <a:noFill/>
          <a:ln>
            <a:noFill/>
          </a:ln>
        </p:spPr>
        <p:txBody>
          <a:bodyPr spcFirstLastPara="1" wrap="square" lIns="99075" tIns="49525" rIns="99075" bIns="49525" anchor="b" anchorCtr="0">
            <a:noAutofit/>
          </a:bodyPr>
          <a:lstStyle/>
          <a:p>
            <a:pPr marL="0" lvl="0" indent="0" algn="l" rtl="1">
              <a:spcBef>
                <a:spcPts val="0"/>
              </a:spcBef>
              <a:spcAft>
                <a:spcPts val="0"/>
              </a:spcAft>
              <a:buNone/>
            </a:pPr>
            <a:fld id="{00000000-1234-1234-1234-123412341234}" type="slidenum">
              <a:rPr lang="en-US">
                <a:latin typeface="Tahoma"/>
                <a:ea typeface="Tahoma"/>
                <a:cs typeface="Tahoma"/>
                <a:sym typeface="Tahoma"/>
              </a:rPr>
              <a:t>60</a:t>
            </a:fld>
            <a:endParaRPr>
              <a:latin typeface="Tahoma"/>
              <a:ea typeface="Tahoma"/>
              <a:cs typeface="Tahoma"/>
              <a:sym typeface="Tahom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10:notes"/>
          <p:cNvSpPr>
            <a:spLocks noGrp="1" noRot="1" noChangeAspect="1"/>
          </p:cNvSpPr>
          <p:nvPr>
            <p:ph type="sldImg" idx="2"/>
          </p:nvPr>
        </p:nvSpPr>
        <p:spPr>
          <a:xfrm>
            <a:off x="1249363"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1" name="Google Shape;541;p10:notes"/>
          <p:cNvSpPr txBox="1">
            <a:spLocks noGrp="1"/>
          </p:cNvSpPr>
          <p:nvPr>
            <p:ph type="body" idx="1"/>
          </p:nvPr>
        </p:nvSpPr>
        <p:spPr>
          <a:xfrm flipH="1">
            <a:off x="710565" y="4926171"/>
            <a:ext cx="5684520" cy="4030504"/>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b="0" i="0" dirty="0">
              <a:solidFill>
                <a:srgbClr val="111111"/>
              </a:solidFill>
              <a:latin typeface="+mn-lt"/>
              <a:ea typeface="Roboto"/>
              <a:cs typeface="Roboto"/>
              <a:sym typeface="Roboto"/>
            </a:endParaRPr>
          </a:p>
          <a:p>
            <a:pPr marL="0" lvl="0" indent="0" algn="l" rtl="0">
              <a:spcBef>
                <a:spcPts val="0"/>
              </a:spcBef>
              <a:spcAft>
                <a:spcPts val="0"/>
              </a:spcAft>
              <a:buNone/>
            </a:pPr>
            <a:r>
              <a:rPr lang="en-US" b="1" i="0" dirty="0">
                <a:solidFill>
                  <a:srgbClr val="111111"/>
                </a:solidFill>
                <a:latin typeface="+mn-lt"/>
                <a:ea typeface="Roboto"/>
                <a:cs typeface="Roboto"/>
                <a:sym typeface="Roboto"/>
              </a:rPr>
              <a:t>Images Source:</a:t>
            </a:r>
            <a:endParaRPr dirty="0">
              <a:latin typeface="+mn-lt"/>
            </a:endParaRPr>
          </a:p>
          <a:p>
            <a:pPr marL="0" lvl="0" indent="0" algn="l" rtl="0">
              <a:spcBef>
                <a:spcPts val="0"/>
              </a:spcBef>
              <a:spcAft>
                <a:spcPts val="0"/>
              </a:spcAft>
              <a:buNone/>
            </a:pPr>
            <a:r>
              <a:rPr lang="en-US" b="0" i="0" dirty="0">
                <a:solidFill>
                  <a:srgbClr val="111111"/>
                </a:solidFill>
                <a:latin typeface="+mn-lt"/>
                <a:ea typeface="Roboto"/>
                <a:cs typeface="Roboto"/>
                <a:sym typeface="Roboto"/>
              </a:rPr>
              <a:t>https://www.researchgate.net/figure/Example-of-CFA-patterns-and-the-corresponding-raw-images-The-top-row-shows-the-Bayer_fig1_349259635</a:t>
            </a:r>
            <a:br>
              <a:rPr lang="en-US" b="0" i="0" dirty="0">
                <a:solidFill>
                  <a:srgbClr val="111111"/>
                </a:solidFill>
                <a:latin typeface="+mn-lt"/>
                <a:ea typeface="Roboto"/>
                <a:cs typeface="Roboto"/>
                <a:sym typeface="Roboto"/>
              </a:rPr>
            </a:br>
            <a:endParaRPr b="0" i="0" dirty="0">
              <a:solidFill>
                <a:srgbClr val="111111"/>
              </a:solidFill>
              <a:latin typeface="+mn-lt"/>
              <a:ea typeface="Roboto"/>
              <a:cs typeface="Roboto"/>
              <a:sym typeface="Roboto"/>
            </a:endParaRPr>
          </a:p>
        </p:txBody>
      </p:sp>
      <p:sp>
        <p:nvSpPr>
          <p:cNvPr id="542" name="Google Shape;542;p10:notes"/>
          <p:cNvSpPr txBox="1">
            <a:spLocks noGrp="1"/>
          </p:cNvSpPr>
          <p:nvPr>
            <p:ph type="sldNum" idx="12"/>
          </p:nvPr>
        </p:nvSpPr>
        <p:spPr>
          <a:xfrm flipH="1">
            <a:off x="1644" y="9722614"/>
            <a:ext cx="3079115" cy="513587"/>
          </a:xfrm>
          <a:prstGeom prst="rect">
            <a:avLst/>
          </a:prstGeom>
          <a:noFill/>
          <a:ln>
            <a:noFill/>
          </a:ln>
        </p:spPr>
        <p:txBody>
          <a:bodyPr spcFirstLastPara="1" wrap="square" lIns="99075" tIns="49525" rIns="99075" bIns="49525" anchor="b" anchorCtr="0">
            <a:noAutofit/>
          </a:bodyPr>
          <a:lstStyle/>
          <a:p>
            <a:pPr marL="0" lvl="0" indent="0" algn="l" rtl="1">
              <a:spcBef>
                <a:spcPts val="0"/>
              </a:spcBef>
              <a:spcAft>
                <a:spcPts val="0"/>
              </a:spcAft>
              <a:buNone/>
            </a:pPr>
            <a:fld id="{00000000-1234-1234-1234-123412341234}" type="slidenum">
              <a:rPr lang="en-US">
                <a:latin typeface="Tahoma"/>
                <a:ea typeface="Tahoma"/>
                <a:cs typeface="Tahoma"/>
                <a:sym typeface="Tahoma"/>
              </a:rPr>
              <a:t>7</a:t>
            </a:fld>
            <a:endParaRPr>
              <a:latin typeface="Tahoma"/>
              <a:ea typeface="Tahoma"/>
              <a:cs typeface="Tahoma"/>
              <a:sym typeface="Tahom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11:notes"/>
          <p:cNvSpPr>
            <a:spLocks noGrp="1" noRot="1" noChangeAspect="1"/>
          </p:cNvSpPr>
          <p:nvPr>
            <p:ph type="sldImg" idx="2"/>
          </p:nvPr>
        </p:nvSpPr>
        <p:spPr>
          <a:xfrm>
            <a:off x="1249363"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p11:notes"/>
          <p:cNvSpPr txBox="1">
            <a:spLocks noGrp="1"/>
          </p:cNvSpPr>
          <p:nvPr>
            <p:ph type="body" idx="1"/>
          </p:nvPr>
        </p:nvSpPr>
        <p:spPr>
          <a:xfrm flipH="1">
            <a:off x="710565" y="4926171"/>
            <a:ext cx="5684520" cy="4030504"/>
          </a:xfrm>
          <a:prstGeom prst="rect">
            <a:avLst/>
          </a:prstGeom>
          <a:noFill/>
          <a:ln>
            <a:noFill/>
          </a:ln>
        </p:spPr>
        <p:txBody>
          <a:bodyPr spcFirstLastPara="1" wrap="square" lIns="99075" tIns="49525" rIns="99075" bIns="49525" anchor="t" anchorCtr="0">
            <a:noAutofit/>
          </a:bodyPr>
          <a:lstStyle/>
          <a:p>
            <a:pPr marL="371601" lvl="0" indent="-308101" algn="l" rtl="0">
              <a:lnSpc>
                <a:spcPct val="107000"/>
              </a:lnSpc>
              <a:spcBef>
                <a:spcPts val="867"/>
              </a:spcBef>
              <a:spcAft>
                <a:spcPts val="0"/>
              </a:spcAft>
              <a:buClr>
                <a:schemeClr val="dk1"/>
              </a:buClr>
              <a:buSzPts val="1000"/>
              <a:buFont typeface="Noto Sans Symbols"/>
              <a:buNone/>
            </a:pPr>
            <a:endParaRPr dirty="0">
              <a:latin typeface="+mn-lt"/>
              <a:ea typeface="Arial"/>
              <a:cs typeface="Arial"/>
              <a:sym typeface="Arial"/>
            </a:endParaRPr>
          </a:p>
          <a:p>
            <a:pPr marL="0" lvl="0" indent="0" algn="l" rtl="0">
              <a:lnSpc>
                <a:spcPct val="107000"/>
              </a:lnSpc>
              <a:spcBef>
                <a:spcPts val="867"/>
              </a:spcBef>
              <a:spcAft>
                <a:spcPts val="0"/>
              </a:spcAft>
              <a:buNone/>
            </a:pPr>
            <a:r>
              <a:rPr lang="en-US" b="1" dirty="0">
                <a:solidFill>
                  <a:srgbClr val="111111"/>
                </a:solidFill>
                <a:latin typeface="+mn-lt"/>
                <a:ea typeface="Roboto"/>
                <a:cs typeface="Roboto"/>
                <a:sym typeface="Roboto"/>
              </a:rPr>
              <a:t>Images Source:</a:t>
            </a:r>
            <a:endParaRPr dirty="0">
              <a:latin typeface="+mn-lt"/>
              <a:ea typeface="Arial"/>
              <a:cs typeface="Arial"/>
              <a:sym typeface="Arial"/>
            </a:endParaRPr>
          </a:p>
          <a:p>
            <a:pPr marL="0" lvl="0" indent="0" algn="l" rtl="0">
              <a:lnSpc>
                <a:spcPct val="107000"/>
              </a:lnSpc>
              <a:spcBef>
                <a:spcPts val="867"/>
              </a:spcBef>
              <a:spcAft>
                <a:spcPts val="0"/>
              </a:spcAft>
              <a:buNone/>
            </a:pPr>
            <a:r>
              <a:rPr lang="en-US" dirty="0">
                <a:latin typeface="+mn-lt"/>
                <a:ea typeface="Arial"/>
                <a:cs typeface="Arial"/>
                <a:sym typeface="Arial"/>
              </a:rPr>
              <a:t>https://www.researchgate.net/figure/Demonstration-of-demosaicing-artifacts-due-to-local-high-bandwidth-Bilinear-Demosaicing_fig1_236669490</a:t>
            </a:r>
            <a:endParaRPr dirty="0">
              <a:latin typeface="+mn-lt"/>
            </a:endParaRPr>
          </a:p>
        </p:txBody>
      </p:sp>
      <p:sp>
        <p:nvSpPr>
          <p:cNvPr id="566" name="Google Shape;566;p11:notes"/>
          <p:cNvSpPr txBox="1">
            <a:spLocks noGrp="1"/>
          </p:cNvSpPr>
          <p:nvPr>
            <p:ph type="sldNum" idx="12"/>
          </p:nvPr>
        </p:nvSpPr>
        <p:spPr>
          <a:xfrm flipH="1">
            <a:off x="1644" y="9722614"/>
            <a:ext cx="3079115" cy="513587"/>
          </a:xfrm>
          <a:prstGeom prst="rect">
            <a:avLst/>
          </a:prstGeom>
          <a:noFill/>
          <a:ln>
            <a:noFill/>
          </a:ln>
        </p:spPr>
        <p:txBody>
          <a:bodyPr spcFirstLastPara="1" wrap="square" lIns="99075" tIns="49525" rIns="99075" bIns="49525" anchor="b" anchorCtr="0">
            <a:noAutofit/>
          </a:bodyPr>
          <a:lstStyle/>
          <a:p>
            <a:pPr marL="0" lvl="0" indent="0" algn="l" rtl="1">
              <a:spcBef>
                <a:spcPts val="0"/>
              </a:spcBef>
              <a:spcAft>
                <a:spcPts val="0"/>
              </a:spcAft>
              <a:buNone/>
            </a:pPr>
            <a:fld id="{00000000-1234-1234-1234-123412341234}" type="slidenum">
              <a:rPr lang="en-US">
                <a:latin typeface="Tahoma"/>
                <a:ea typeface="Tahoma"/>
                <a:cs typeface="Tahoma"/>
                <a:sym typeface="Tahoma"/>
              </a:rPr>
              <a:t>8</a:t>
            </a:fld>
            <a:endParaRPr>
              <a:latin typeface="Tahoma"/>
              <a:ea typeface="Tahoma"/>
              <a:cs typeface="Tahoma"/>
              <a:sym typeface="Tahom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12:notes"/>
          <p:cNvSpPr>
            <a:spLocks noGrp="1" noRot="1" noChangeAspect="1"/>
          </p:cNvSpPr>
          <p:nvPr>
            <p:ph type="sldImg" idx="2"/>
          </p:nvPr>
        </p:nvSpPr>
        <p:spPr>
          <a:xfrm>
            <a:off x="1249363" y="1279525"/>
            <a:ext cx="4606925"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5" name="Google Shape;575;p12:notes"/>
          <p:cNvSpPr txBox="1">
            <a:spLocks noGrp="1"/>
          </p:cNvSpPr>
          <p:nvPr>
            <p:ph type="body" idx="1"/>
          </p:nvPr>
        </p:nvSpPr>
        <p:spPr>
          <a:xfrm flipH="1">
            <a:off x="710565" y="4926171"/>
            <a:ext cx="5684520" cy="4030504"/>
          </a:xfrm>
          <a:prstGeom prst="rect">
            <a:avLst/>
          </a:prstGeom>
          <a:noFill/>
          <a:ln>
            <a:noFill/>
          </a:ln>
        </p:spPr>
        <p:txBody>
          <a:bodyPr spcFirstLastPara="1" wrap="square" lIns="99075" tIns="49525" rIns="99075" bIns="49525" anchor="t" anchorCtr="0">
            <a:noAutofit/>
          </a:bodyPr>
          <a:lstStyle/>
          <a:p>
            <a:pPr marL="0" lvl="0" indent="0" algn="l" rtl="0">
              <a:lnSpc>
                <a:spcPct val="107000"/>
              </a:lnSpc>
              <a:spcBef>
                <a:spcPts val="0"/>
              </a:spcBef>
              <a:spcAft>
                <a:spcPts val="0"/>
              </a:spcAft>
              <a:buNone/>
            </a:pPr>
            <a:endParaRPr lang="en-US" dirty="0">
              <a:latin typeface="Arial"/>
              <a:ea typeface="Arial"/>
              <a:cs typeface="Arial"/>
              <a:sym typeface="Arial"/>
            </a:endParaRPr>
          </a:p>
        </p:txBody>
      </p:sp>
      <p:sp>
        <p:nvSpPr>
          <p:cNvPr id="576" name="Google Shape;576;p12:notes"/>
          <p:cNvSpPr txBox="1">
            <a:spLocks noGrp="1"/>
          </p:cNvSpPr>
          <p:nvPr>
            <p:ph type="sldNum" idx="12"/>
          </p:nvPr>
        </p:nvSpPr>
        <p:spPr>
          <a:xfrm flipH="1">
            <a:off x="1644" y="9722614"/>
            <a:ext cx="3079115" cy="513587"/>
          </a:xfrm>
          <a:prstGeom prst="rect">
            <a:avLst/>
          </a:prstGeom>
          <a:noFill/>
          <a:ln>
            <a:noFill/>
          </a:ln>
        </p:spPr>
        <p:txBody>
          <a:bodyPr spcFirstLastPara="1" wrap="square" lIns="99075" tIns="49525" rIns="99075" bIns="49525" anchor="b" anchorCtr="0">
            <a:noAutofit/>
          </a:bodyPr>
          <a:lstStyle/>
          <a:p>
            <a:pPr marL="0" lvl="0" indent="0" algn="l" rtl="1">
              <a:spcBef>
                <a:spcPts val="0"/>
              </a:spcBef>
              <a:spcAft>
                <a:spcPts val="0"/>
              </a:spcAft>
              <a:buNone/>
            </a:pPr>
            <a:fld id="{00000000-1234-1234-1234-123412341234}" type="slidenum">
              <a:rPr lang="en-US">
                <a:latin typeface="Tahoma"/>
                <a:ea typeface="Tahoma"/>
                <a:cs typeface="Tahoma"/>
                <a:sym typeface="Tahoma"/>
              </a:rPr>
              <a:t>9</a:t>
            </a:fld>
            <a:endParaRPr>
              <a:latin typeface="Tahoma"/>
              <a:ea typeface="Tahoma"/>
              <a:cs typeface="Tahoma"/>
              <a:sym typeface="Tahoma"/>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שקופית כותרת" type="title">
  <p:cSld name="TITLE">
    <p:spTree>
      <p:nvGrpSpPr>
        <p:cNvPr id="1" name="Shape 56"/>
        <p:cNvGrpSpPr/>
        <p:nvPr/>
      </p:nvGrpSpPr>
      <p:grpSpPr>
        <a:xfrm>
          <a:off x="0" y="0"/>
          <a:ext cx="0" cy="0"/>
          <a:chOff x="0" y="0"/>
          <a:chExt cx="0" cy="0"/>
        </a:xfrm>
      </p:grpSpPr>
      <p:pic>
        <p:nvPicPr>
          <p:cNvPr id="57" name="Google Shape;57;p2" descr="‎\\DROBO-FS\QuickDrops\JB\PPTX NG\Droplets\LightingOverlay.png"/>
          <p:cNvPicPr preferRelativeResize="0"/>
          <p:nvPr/>
        </p:nvPicPr>
        <p:blipFill rotWithShape="1">
          <a:blip r:embed="rId2">
            <a:alphaModFix amt="30000"/>
          </a:blip>
          <a:srcRect/>
          <a:stretch/>
        </p:blipFill>
        <p:spPr>
          <a:xfrm flipH="1">
            <a:off x="-2" y="-1"/>
            <a:ext cx="9144002" cy="6858001"/>
          </a:xfrm>
          <a:prstGeom prst="rect">
            <a:avLst/>
          </a:prstGeom>
          <a:noFill/>
          <a:ln>
            <a:noFill/>
          </a:ln>
        </p:spPr>
      </p:pic>
      <p:grpSp>
        <p:nvGrpSpPr>
          <p:cNvPr id="58" name="Google Shape;58;p2"/>
          <p:cNvGrpSpPr/>
          <p:nvPr/>
        </p:nvGrpSpPr>
        <p:grpSpPr>
          <a:xfrm flipH="1">
            <a:off x="7415212" y="1"/>
            <a:ext cx="1728788" cy="6858001"/>
            <a:chOff x="0" y="0"/>
            <a:chExt cx="2305051" cy="6858001"/>
          </a:xfrm>
        </p:grpSpPr>
        <p:sp>
          <p:nvSpPr>
            <p:cNvPr id="59" name="Google Shape;59;p2"/>
            <p:cNvSpPr/>
            <p:nvPr/>
          </p:nvSpPr>
          <p:spPr>
            <a:xfrm>
              <a:off x="1209675" y="4763"/>
              <a:ext cx="23813" cy="2181225"/>
            </a:xfrm>
            <a:prstGeom prst="rect">
              <a:avLst/>
            </a:prstGeom>
            <a:gradFill>
              <a:gsLst>
                <a:gs pos="0">
                  <a:schemeClr val="lt2"/>
                </a:gs>
                <a:gs pos="100000">
                  <a:srgbClr val="3B4B5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60" name="Google Shape;60;p2"/>
            <p:cNvSpPr/>
            <p:nvPr/>
          </p:nvSpPr>
          <p:spPr>
            <a:xfrm>
              <a:off x="1128713" y="21764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4B5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61" name="Google Shape;61;p2"/>
            <p:cNvSpPr/>
            <p:nvPr/>
          </p:nvSpPr>
          <p:spPr>
            <a:xfrm>
              <a:off x="1123950" y="4021138"/>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4B5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62" name="Google Shape;62;p2"/>
            <p:cNvSpPr/>
            <p:nvPr/>
          </p:nvSpPr>
          <p:spPr>
            <a:xfrm>
              <a:off x="414338" y="9525"/>
              <a:ext cx="28575" cy="4481513"/>
            </a:xfrm>
            <a:prstGeom prst="rect">
              <a:avLst/>
            </a:prstGeom>
            <a:gradFill>
              <a:gsLst>
                <a:gs pos="0">
                  <a:schemeClr val="lt2"/>
                </a:gs>
                <a:gs pos="100000">
                  <a:srgbClr val="3B4B5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63" name="Google Shape;63;p2"/>
            <p:cNvSpPr/>
            <p:nvPr/>
          </p:nvSpPr>
          <p:spPr>
            <a:xfrm>
              <a:off x="333375"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4B5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64" name="Google Shape;64;p2"/>
            <p:cNvSpPr/>
            <p:nvPr/>
          </p:nvSpPr>
          <p:spPr>
            <a:xfrm>
              <a:off x="190500" y="9525"/>
              <a:ext cx="152400" cy="908050"/>
            </a:xfrm>
            <a:custGeom>
              <a:avLst/>
              <a:gdLst/>
              <a:ahLst/>
              <a:cxnLst/>
              <a:rect l="l" t="t" r="r" b="b"/>
              <a:pathLst>
                <a:path w="96" h="572" extrusionOk="0">
                  <a:moveTo>
                    <a:pt x="15" y="572"/>
                  </a:moveTo>
                  <a:lnTo>
                    <a:pt x="0" y="566"/>
                  </a:lnTo>
                  <a:lnTo>
                    <a:pt x="81" y="380"/>
                  </a:lnTo>
                  <a:lnTo>
                    <a:pt x="81" y="0"/>
                  </a:lnTo>
                  <a:lnTo>
                    <a:pt x="96" y="0"/>
                  </a:lnTo>
                  <a:lnTo>
                    <a:pt x="96" y="383"/>
                  </a:lnTo>
                  <a:lnTo>
                    <a:pt x="15" y="572"/>
                  </a:lnTo>
                  <a:close/>
                </a:path>
              </a:pathLst>
            </a:custGeom>
            <a:gradFill>
              <a:gsLst>
                <a:gs pos="0">
                  <a:schemeClr val="lt2"/>
                </a:gs>
                <a:gs pos="100000">
                  <a:srgbClr val="3B4B54"/>
                </a:gs>
              </a:gsLst>
              <a:lin ang="5400000" scaled="0"/>
            </a:gradFill>
            <a:ln>
              <a:noFill/>
            </a:ln>
          </p:spPr>
        </p:sp>
        <p:sp>
          <p:nvSpPr>
            <p:cNvPr id="65" name="Google Shape;65;p2"/>
            <p:cNvSpPr/>
            <p:nvPr/>
          </p:nvSpPr>
          <p:spPr>
            <a:xfrm>
              <a:off x="1290638" y="14288"/>
              <a:ext cx="376238" cy="1801813"/>
            </a:xfrm>
            <a:custGeom>
              <a:avLst/>
              <a:gdLst/>
              <a:ahLst/>
              <a:cxnLst/>
              <a:rect l="l" t="t" r="r" b="b"/>
              <a:pathLst>
                <a:path w="237" h="1135" extrusionOk="0">
                  <a:moveTo>
                    <a:pt x="222" y="1135"/>
                  </a:moveTo>
                  <a:lnTo>
                    <a:pt x="0" y="620"/>
                  </a:lnTo>
                  <a:lnTo>
                    <a:pt x="0" y="0"/>
                  </a:lnTo>
                  <a:lnTo>
                    <a:pt x="18" y="0"/>
                  </a:lnTo>
                  <a:lnTo>
                    <a:pt x="18" y="617"/>
                  </a:lnTo>
                  <a:lnTo>
                    <a:pt x="237" y="1129"/>
                  </a:lnTo>
                  <a:lnTo>
                    <a:pt x="222" y="1135"/>
                  </a:lnTo>
                  <a:close/>
                </a:path>
              </a:pathLst>
            </a:custGeom>
            <a:gradFill>
              <a:gsLst>
                <a:gs pos="0">
                  <a:schemeClr val="lt2"/>
                </a:gs>
                <a:gs pos="100000">
                  <a:srgbClr val="3B4B54"/>
                </a:gs>
              </a:gsLst>
              <a:lin ang="5400000" scaled="0"/>
            </a:gradFill>
            <a:ln>
              <a:noFill/>
            </a:ln>
          </p:spPr>
        </p:sp>
        <p:sp>
          <p:nvSpPr>
            <p:cNvPr id="66" name="Google Shape;66;p2"/>
            <p:cNvSpPr/>
            <p:nvPr/>
          </p:nvSpPr>
          <p:spPr>
            <a:xfrm>
              <a:off x="1600200" y="180181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4B5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67" name="Google Shape;67;p2"/>
            <p:cNvSpPr/>
            <p:nvPr/>
          </p:nvSpPr>
          <p:spPr>
            <a:xfrm>
              <a:off x="1381125" y="9525"/>
              <a:ext cx="371475" cy="1425575"/>
            </a:xfrm>
            <a:custGeom>
              <a:avLst/>
              <a:gdLst/>
              <a:ahLst/>
              <a:cxnLst/>
              <a:rect l="l" t="t" r="r" b="b"/>
              <a:pathLst>
                <a:path w="234" h="898" extrusionOk="0">
                  <a:moveTo>
                    <a:pt x="219" y="898"/>
                  </a:moveTo>
                  <a:lnTo>
                    <a:pt x="0" y="383"/>
                  </a:lnTo>
                  <a:lnTo>
                    <a:pt x="0" y="0"/>
                  </a:lnTo>
                  <a:lnTo>
                    <a:pt x="15" y="0"/>
                  </a:lnTo>
                  <a:lnTo>
                    <a:pt x="15" y="380"/>
                  </a:lnTo>
                  <a:lnTo>
                    <a:pt x="234" y="892"/>
                  </a:lnTo>
                  <a:lnTo>
                    <a:pt x="219" y="898"/>
                  </a:lnTo>
                  <a:close/>
                </a:path>
              </a:pathLst>
            </a:custGeom>
            <a:gradFill>
              <a:gsLst>
                <a:gs pos="0">
                  <a:schemeClr val="lt2"/>
                </a:gs>
                <a:gs pos="100000">
                  <a:srgbClr val="3B4B54"/>
                </a:gs>
              </a:gsLst>
              <a:lin ang="5400000" scaled="0"/>
            </a:gradFill>
            <a:ln>
              <a:noFill/>
            </a:ln>
          </p:spPr>
        </p:sp>
        <p:sp>
          <p:nvSpPr>
            <p:cNvPr id="68" name="Google Shape;68;p2"/>
            <p:cNvSpPr/>
            <p:nvPr/>
          </p:nvSpPr>
          <p:spPr>
            <a:xfrm>
              <a:off x="1643063" y="0"/>
              <a:ext cx="152400" cy="912813"/>
            </a:xfrm>
            <a:custGeom>
              <a:avLst/>
              <a:gdLst/>
              <a:ahLst/>
              <a:cxnLst/>
              <a:rect l="l" t="t" r="r" b="b"/>
              <a:pathLst>
                <a:path w="96" h="575" extrusionOk="0">
                  <a:moveTo>
                    <a:pt x="96" y="575"/>
                  </a:moveTo>
                  <a:lnTo>
                    <a:pt x="78" y="575"/>
                  </a:lnTo>
                  <a:lnTo>
                    <a:pt x="78" y="192"/>
                  </a:lnTo>
                  <a:lnTo>
                    <a:pt x="0" y="6"/>
                  </a:lnTo>
                  <a:lnTo>
                    <a:pt x="15" y="0"/>
                  </a:lnTo>
                  <a:lnTo>
                    <a:pt x="96" y="189"/>
                  </a:lnTo>
                  <a:lnTo>
                    <a:pt x="96" y="575"/>
                  </a:lnTo>
                  <a:close/>
                </a:path>
              </a:pathLst>
            </a:custGeom>
            <a:gradFill>
              <a:gsLst>
                <a:gs pos="0">
                  <a:schemeClr val="lt2"/>
                </a:gs>
                <a:gs pos="100000">
                  <a:srgbClr val="3B4B54"/>
                </a:gs>
              </a:gsLst>
              <a:lin ang="5400000" scaled="0"/>
            </a:gradFill>
            <a:ln>
              <a:noFill/>
            </a:ln>
          </p:spPr>
        </p:sp>
        <p:sp>
          <p:nvSpPr>
            <p:cNvPr id="69" name="Google Shape;69;p2"/>
            <p:cNvSpPr/>
            <p:nvPr/>
          </p:nvSpPr>
          <p:spPr>
            <a:xfrm>
              <a:off x="1685925" y="14208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4B5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70" name="Google Shape;70;p2"/>
            <p:cNvSpPr/>
            <p:nvPr/>
          </p:nvSpPr>
          <p:spPr>
            <a:xfrm>
              <a:off x="168592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4B5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71" name="Google Shape;71;p2"/>
            <p:cNvSpPr/>
            <p:nvPr/>
          </p:nvSpPr>
          <p:spPr>
            <a:xfrm>
              <a:off x="1743075" y="4763"/>
              <a:ext cx="419100" cy="522288"/>
            </a:xfrm>
            <a:custGeom>
              <a:avLst/>
              <a:gdLst/>
              <a:ahLst/>
              <a:cxnLst/>
              <a:rect l="l" t="t" r="r" b="b"/>
              <a:pathLst>
                <a:path w="264" h="329" extrusionOk="0">
                  <a:moveTo>
                    <a:pt x="252" y="329"/>
                  </a:moveTo>
                  <a:lnTo>
                    <a:pt x="45" y="120"/>
                  </a:lnTo>
                  <a:lnTo>
                    <a:pt x="0" y="6"/>
                  </a:lnTo>
                  <a:lnTo>
                    <a:pt x="15" y="0"/>
                  </a:lnTo>
                  <a:lnTo>
                    <a:pt x="60" y="111"/>
                  </a:lnTo>
                  <a:lnTo>
                    <a:pt x="264" y="317"/>
                  </a:lnTo>
                  <a:lnTo>
                    <a:pt x="252" y="329"/>
                  </a:lnTo>
                  <a:close/>
                </a:path>
              </a:pathLst>
            </a:custGeom>
            <a:gradFill>
              <a:gsLst>
                <a:gs pos="0">
                  <a:schemeClr val="lt2"/>
                </a:gs>
                <a:gs pos="100000">
                  <a:srgbClr val="3B4B54"/>
                </a:gs>
              </a:gsLst>
              <a:lin ang="5400000" scaled="0"/>
            </a:gradFill>
            <a:ln>
              <a:noFill/>
            </a:ln>
          </p:spPr>
        </p:sp>
        <p:sp>
          <p:nvSpPr>
            <p:cNvPr id="72" name="Google Shape;72;p2"/>
            <p:cNvSpPr/>
            <p:nvPr/>
          </p:nvSpPr>
          <p:spPr>
            <a:xfrm>
              <a:off x="2119313" y="488950"/>
              <a:ext cx="161925" cy="147638"/>
            </a:xfrm>
            <a:custGeom>
              <a:avLst/>
              <a:gdLst/>
              <a:ahLst/>
              <a:cxnLst/>
              <a:rect l="l" t="t" r="r" b="b"/>
              <a:pathLst>
                <a:path w="34" h="31" extrusionOk="0">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adFill>
              <a:gsLst>
                <a:gs pos="0">
                  <a:schemeClr val="lt2"/>
                </a:gs>
                <a:gs pos="100000">
                  <a:srgbClr val="3B4B5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73" name="Google Shape;73;p2"/>
            <p:cNvSpPr/>
            <p:nvPr/>
          </p:nvSpPr>
          <p:spPr>
            <a:xfrm>
              <a:off x="952500" y="4763"/>
              <a:ext cx="152400" cy="908050"/>
            </a:xfrm>
            <a:custGeom>
              <a:avLst/>
              <a:gdLst/>
              <a:ahLst/>
              <a:cxnLst/>
              <a:rect l="l" t="t" r="r" b="b"/>
              <a:pathLst>
                <a:path w="96" h="572" extrusionOk="0">
                  <a:moveTo>
                    <a:pt x="15" y="572"/>
                  </a:moveTo>
                  <a:lnTo>
                    <a:pt x="0" y="572"/>
                  </a:lnTo>
                  <a:lnTo>
                    <a:pt x="0" y="189"/>
                  </a:lnTo>
                  <a:lnTo>
                    <a:pt x="81" y="0"/>
                  </a:lnTo>
                  <a:lnTo>
                    <a:pt x="96" y="6"/>
                  </a:lnTo>
                  <a:lnTo>
                    <a:pt x="15" y="192"/>
                  </a:lnTo>
                  <a:lnTo>
                    <a:pt x="15" y="572"/>
                  </a:lnTo>
                  <a:close/>
                </a:path>
              </a:pathLst>
            </a:custGeom>
            <a:gradFill>
              <a:gsLst>
                <a:gs pos="0">
                  <a:schemeClr val="lt2"/>
                </a:gs>
                <a:gs pos="100000">
                  <a:srgbClr val="3B4B54"/>
                </a:gs>
              </a:gsLst>
              <a:lin ang="5400000" scaled="0"/>
            </a:gradFill>
            <a:ln>
              <a:noFill/>
            </a:ln>
          </p:spPr>
        </p:sp>
        <p:sp>
          <p:nvSpPr>
            <p:cNvPr id="74" name="Google Shape;74;p2"/>
            <p:cNvSpPr/>
            <p:nvPr/>
          </p:nvSpPr>
          <p:spPr>
            <a:xfrm>
              <a:off x="86677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adFill>
              <a:gsLst>
                <a:gs pos="0">
                  <a:schemeClr val="lt2"/>
                </a:gs>
                <a:gs pos="100000">
                  <a:srgbClr val="3B4B5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75" name="Google Shape;75;p2"/>
            <p:cNvSpPr/>
            <p:nvPr/>
          </p:nvSpPr>
          <p:spPr>
            <a:xfrm>
              <a:off x="890588" y="15541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3B4B5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76" name="Google Shape;76;p2"/>
            <p:cNvSpPr/>
            <p:nvPr/>
          </p:nvSpPr>
          <p:spPr>
            <a:xfrm>
              <a:off x="738188" y="5622925"/>
              <a:ext cx="338138" cy="1216025"/>
            </a:xfrm>
            <a:custGeom>
              <a:avLst/>
              <a:gdLst/>
              <a:ahLst/>
              <a:cxnLst/>
              <a:rect l="l" t="t" r="r" b="b"/>
              <a:pathLst>
                <a:path w="213" h="766" extrusionOk="0">
                  <a:moveTo>
                    <a:pt x="213" y="766"/>
                  </a:moveTo>
                  <a:lnTo>
                    <a:pt x="195" y="766"/>
                  </a:lnTo>
                  <a:lnTo>
                    <a:pt x="195" y="464"/>
                  </a:lnTo>
                  <a:lnTo>
                    <a:pt x="0" y="6"/>
                  </a:lnTo>
                  <a:lnTo>
                    <a:pt x="12" y="0"/>
                  </a:lnTo>
                  <a:lnTo>
                    <a:pt x="213" y="461"/>
                  </a:lnTo>
                  <a:lnTo>
                    <a:pt x="213" y="766"/>
                  </a:lnTo>
                  <a:close/>
                </a:path>
              </a:pathLst>
            </a:custGeom>
            <a:gradFill>
              <a:gsLst>
                <a:gs pos="0">
                  <a:schemeClr val="lt2"/>
                </a:gs>
                <a:gs pos="100000">
                  <a:srgbClr val="3B4B54"/>
                </a:gs>
              </a:gsLst>
              <a:lin ang="5400000" scaled="0"/>
            </a:gradFill>
            <a:ln>
              <a:noFill/>
            </a:ln>
          </p:spPr>
        </p:sp>
        <p:sp>
          <p:nvSpPr>
            <p:cNvPr id="77" name="Google Shape;77;p2"/>
            <p:cNvSpPr/>
            <p:nvPr/>
          </p:nvSpPr>
          <p:spPr>
            <a:xfrm>
              <a:off x="647700" y="5480050"/>
              <a:ext cx="157163" cy="157163"/>
            </a:xfrm>
            <a:custGeom>
              <a:avLst/>
              <a:gdLst/>
              <a:ahLst/>
              <a:cxnLst/>
              <a:rect l="l" t="t" r="r" b="b"/>
              <a:pathLst>
                <a:path w="33" h="33" extrusionOk="0">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adFill>
              <a:gsLst>
                <a:gs pos="0">
                  <a:schemeClr val="lt2"/>
                </a:gs>
                <a:gs pos="100000">
                  <a:srgbClr val="3B4B5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78" name="Google Shape;78;p2"/>
            <p:cNvSpPr/>
            <p:nvPr/>
          </p:nvSpPr>
          <p:spPr>
            <a:xfrm>
              <a:off x="6667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adFill>
              <a:gsLst>
                <a:gs pos="0">
                  <a:schemeClr val="lt2"/>
                </a:gs>
                <a:gs pos="100000">
                  <a:srgbClr val="3B4B5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79" name="Google Shape;79;p2"/>
            <p:cNvSpPr/>
            <p:nvPr/>
          </p:nvSpPr>
          <p:spPr>
            <a:xfrm>
              <a:off x="0" y="3897313"/>
              <a:ext cx="133350" cy="266700"/>
            </a:xfrm>
            <a:custGeom>
              <a:avLst/>
              <a:gdLst/>
              <a:ahLst/>
              <a:cxnLst/>
              <a:rect l="l" t="t" r="r" b="b"/>
              <a:pathLst>
                <a:path w="84" h="168" extrusionOk="0">
                  <a:moveTo>
                    <a:pt x="69" y="168"/>
                  </a:moveTo>
                  <a:lnTo>
                    <a:pt x="0" y="6"/>
                  </a:lnTo>
                  <a:lnTo>
                    <a:pt x="12" y="0"/>
                  </a:lnTo>
                  <a:lnTo>
                    <a:pt x="84" y="162"/>
                  </a:lnTo>
                  <a:lnTo>
                    <a:pt x="69" y="168"/>
                  </a:lnTo>
                  <a:close/>
                </a:path>
              </a:pathLst>
            </a:custGeom>
            <a:gradFill>
              <a:gsLst>
                <a:gs pos="0">
                  <a:schemeClr val="lt2"/>
                </a:gs>
                <a:gs pos="100000">
                  <a:srgbClr val="3B4B54"/>
                </a:gs>
              </a:gsLst>
              <a:lin ang="5400000" scaled="0"/>
            </a:gradFill>
            <a:ln>
              <a:noFill/>
            </a:ln>
          </p:spPr>
        </p:sp>
        <p:sp>
          <p:nvSpPr>
            <p:cNvPr id="80" name="Google Shape;80;p2"/>
            <p:cNvSpPr/>
            <p:nvPr/>
          </p:nvSpPr>
          <p:spPr>
            <a:xfrm>
              <a:off x="66675" y="414972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3B4B5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81" name="Google Shape;81;p2"/>
            <p:cNvSpPr/>
            <p:nvPr/>
          </p:nvSpPr>
          <p:spPr>
            <a:xfrm>
              <a:off x="0" y="1644650"/>
              <a:ext cx="133350" cy="269875"/>
            </a:xfrm>
            <a:custGeom>
              <a:avLst/>
              <a:gdLst/>
              <a:ahLst/>
              <a:cxnLst/>
              <a:rect l="l" t="t" r="r" b="b"/>
              <a:pathLst>
                <a:path w="84" h="170" extrusionOk="0">
                  <a:moveTo>
                    <a:pt x="12" y="170"/>
                  </a:moveTo>
                  <a:lnTo>
                    <a:pt x="0" y="164"/>
                  </a:lnTo>
                  <a:lnTo>
                    <a:pt x="69" y="0"/>
                  </a:lnTo>
                  <a:lnTo>
                    <a:pt x="84" y="6"/>
                  </a:lnTo>
                  <a:lnTo>
                    <a:pt x="12" y="170"/>
                  </a:lnTo>
                  <a:close/>
                </a:path>
              </a:pathLst>
            </a:custGeom>
            <a:gradFill>
              <a:gsLst>
                <a:gs pos="0">
                  <a:schemeClr val="lt2"/>
                </a:gs>
                <a:gs pos="100000">
                  <a:srgbClr val="3B4B54"/>
                </a:gs>
              </a:gsLst>
              <a:lin ang="5400000" scaled="0"/>
            </a:gradFill>
            <a:ln>
              <a:noFill/>
            </a:ln>
          </p:spPr>
        </p:sp>
        <p:sp>
          <p:nvSpPr>
            <p:cNvPr id="82" name="Google Shape;82;p2"/>
            <p:cNvSpPr/>
            <p:nvPr/>
          </p:nvSpPr>
          <p:spPr>
            <a:xfrm>
              <a:off x="66675" y="146843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3B4B5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83" name="Google Shape;83;p2"/>
            <p:cNvSpPr/>
            <p:nvPr/>
          </p:nvSpPr>
          <p:spPr>
            <a:xfrm>
              <a:off x="695325" y="4763"/>
              <a:ext cx="309563" cy="1558925"/>
            </a:xfrm>
            <a:custGeom>
              <a:avLst/>
              <a:gdLst/>
              <a:ahLst/>
              <a:cxnLst/>
              <a:rect l="l" t="t" r="r" b="b"/>
              <a:pathLst>
                <a:path w="195" h="982" extrusionOk="0">
                  <a:moveTo>
                    <a:pt x="195" y="982"/>
                  </a:moveTo>
                  <a:lnTo>
                    <a:pt x="177" y="982"/>
                  </a:lnTo>
                  <a:lnTo>
                    <a:pt x="177" y="805"/>
                  </a:lnTo>
                  <a:lnTo>
                    <a:pt x="0" y="629"/>
                  </a:lnTo>
                  <a:lnTo>
                    <a:pt x="0" y="0"/>
                  </a:lnTo>
                  <a:lnTo>
                    <a:pt x="18" y="0"/>
                  </a:lnTo>
                  <a:lnTo>
                    <a:pt x="18" y="623"/>
                  </a:lnTo>
                  <a:lnTo>
                    <a:pt x="195" y="796"/>
                  </a:lnTo>
                  <a:lnTo>
                    <a:pt x="195" y="982"/>
                  </a:lnTo>
                  <a:close/>
                </a:path>
              </a:pathLst>
            </a:custGeom>
            <a:gradFill>
              <a:gsLst>
                <a:gs pos="0">
                  <a:schemeClr val="lt2"/>
                </a:gs>
                <a:gs pos="100000">
                  <a:srgbClr val="3B4B54"/>
                </a:gs>
              </a:gsLst>
              <a:lin ang="5400000" scaled="0"/>
            </a:gradFill>
            <a:ln>
              <a:noFill/>
            </a:ln>
          </p:spPr>
        </p:sp>
        <p:sp>
          <p:nvSpPr>
            <p:cNvPr id="84" name="Google Shape;84;p2"/>
            <p:cNvSpPr/>
            <p:nvPr/>
          </p:nvSpPr>
          <p:spPr>
            <a:xfrm>
              <a:off x="57150" y="48815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4B5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85" name="Google Shape;85;p2"/>
            <p:cNvSpPr/>
            <p:nvPr/>
          </p:nvSpPr>
          <p:spPr>
            <a:xfrm>
              <a:off x="138113" y="5060950"/>
              <a:ext cx="304800" cy="1778000"/>
            </a:xfrm>
            <a:custGeom>
              <a:avLst/>
              <a:gdLst/>
              <a:ahLst/>
              <a:cxnLst/>
              <a:rect l="l" t="t" r="r" b="b"/>
              <a:pathLst>
                <a:path w="192" h="1120" extrusionOk="0">
                  <a:moveTo>
                    <a:pt x="192" y="1120"/>
                  </a:moveTo>
                  <a:lnTo>
                    <a:pt x="177" y="1120"/>
                  </a:lnTo>
                  <a:lnTo>
                    <a:pt x="177" y="360"/>
                  </a:lnTo>
                  <a:lnTo>
                    <a:pt x="0" y="183"/>
                  </a:lnTo>
                  <a:lnTo>
                    <a:pt x="0" y="0"/>
                  </a:lnTo>
                  <a:lnTo>
                    <a:pt x="15" y="0"/>
                  </a:lnTo>
                  <a:lnTo>
                    <a:pt x="15" y="177"/>
                  </a:lnTo>
                  <a:lnTo>
                    <a:pt x="192" y="354"/>
                  </a:lnTo>
                  <a:lnTo>
                    <a:pt x="192" y="1120"/>
                  </a:lnTo>
                  <a:close/>
                </a:path>
              </a:pathLst>
            </a:custGeom>
            <a:gradFill>
              <a:gsLst>
                <a:gs pos="0">
                  <a:schemeClr val="lt2"/>
                </a:gs>
                <a:gs pos="100000">
                  <a:srgbClr val="3B4B54"/>
                </a:gs>
              </a:gsLst>
              <a:lin ang="5400000" scaled="0"/>
            </a:gradFill>
            <a:ln>
              <a:noFill/>
            </a:ln>
          </p:spPr>
        </p:sp>
        <p:sp>
          <p:nvSpPr>
            <p:cNvPr id="86" name="Google Shape;86;p2"/>
            <p:cNvSpPr/>
            <p:nvPr/>
          </p:nvSpPr>
          <p:spPr>
            <a:xfrm>
              <a:off x="561975" y="64309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4B5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87" name="Google Shape;87;p2"/>
            <p:cNvSpPr/>
            <p:nvPr/>
          </p:nvSpPr>
          <p:spPr>
            <a:xfrm>
              <a:off x="642938" y="6610350"/>
              <a:ext cx="23813" cy="242888"/>
            </a:xfrm>
            <a:prstGeom prst="rect">
              <a:avLst/>
            </a:prstGeom>
            <a:gradFill>
              <a:gsLst>
                <a:gs pos="0">
                  <a:schemeClr val="lt2"/>
                </a:gs>
                <a:gs pos="100000">
                  <a:srgbClr val="3B4B5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88" name="Google Shape;88;p2"/>
            <p:cNvSpPr/>
            <p:nvPr/>
          </p:nvSpPr>
          <p:spPr>
            <a:xfrm>
              <a:off x="76200" y="64309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4B5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89" name="Google Shape;89;p2"/>
            <p:cNvSpPr/>
            <p:nvPr/>
          </p:nvSpPr>
          <p:spPr>
            <a:xfrm>
              <a:off x="0" y="5978525"/>
              <a:ext cx="190500" cy="461963"/>
            </a:xfrm>
            <a:custGeom>
              <a:avLst/>
              <a:gdLst/>
              <a:ahLst/>
              <a:cxnLst/>
              <a:rect l="l" t="t" r="r" b="b"/>
              <a:pathLst>
                <a:path w="120" h="291" extrusionOk="0">
                  <a:moveTo>
                    <a:pt x="120" y="291"/>
                  </a:moveTo>
                  <a:lnTo>
                    <a:pt x="105" y="291"/>
                  </a:lnTo>
                  <a:lnTo>
                    <a:pt x="105" y="114"/>
                  </a:lnTo>
                  <a:lnTo>
                    <a:pt x="0" y="9"/>
                  </a:lnTo>
                  <a:lnTo>
                    <a:pt x="12" y="0"/>
                  </a:lnTo>
                  <a:lnTo>
                    <a:pt x="120" y="108"/>
                  </a:lnTo>
                  <a:lnTo>
                    <a:pt x="120" y="291"/>
                  </a:lnTo>
                  <a:close/>
                </a:path>
              </a:pathLst>
            </a:custGeom>
            <a:gradFill>
              <a:gsLst>
                <a:gs pos="0">
                  <a:schemeClr val="lt2"/>
                </a:gs>
                <a:gs pos="100000">
                  <a:srgbClr val="3B4B54"/>
                </a:gs>
              </a:gsLst>
              <a:lin ang="5400000" scaled="0"/>
            </a:gradFill>
            <a:ln>
              <a:noFill/>
            </a:ln>
          </p:spPr>
        </p:sp>
        <p:sp>
          <p:nvSpPr>
            <p:cNvPr id="90" name="Google Shape;90;p2"/>
            <p:cNvSpPr/>
            <p:nvPr/>
          </p:nvSpPr>
          <p:spPr>
            <a:xfrm>
              <a:off x="1014413" y="1801813"/>
              <a:ext cx="214313" cy="755650"/>
            </a:xfrm>
            <a:custGeom>
              <a:avLst/>
              <a:gdLst/>
              <a:ahLst/>
              <a:cxnLst/>
              <a:rect l="l" t="t" r="r" b="b"/>
              <a:pathLst>
                <a:path w="135" h="476" extrusionOk="0">
                  <a:moveTo>
                    <a:pt x="12" y="476"/>
                  </a:moveTo>
                  <a:lnTo>
                    <a:pt x="0" y="476"/>
                  </a:lnTo>
                  <a:lnTo>
                    <a:pt x="0" y="128"/>
                  </a:lnTo>
                  <a:lnTo>
                    <a:pt x="126" y="0"/>
                  </a:lnTo>
                  <a:lnTo>
                    <a:pt x="135" y="9"/>
                  </a:lnTo>
                  <a:lnTo>
                    <a:pt x="12" y="131"/>
                  </a:lnTo>
                  <a:lnTo>
                    <a:pt x="12" y="476"/>
                  </a:lnTo>
                  <a:close/>
                </a:path>
              </a:pathLst>
            </a:custGeom>
            <a:gradFill>
              <a:gsLst>
                <a:gs pos="0">
                  <a:schemeClr val="lt2"/>
                </a:gs>
                <a:gs pos="100000">
                  <a:srgbClr val="3B4B54"/>
                </a:gs>
              </a:gsLst>
              <a:lin ang="5400000" scaled="0"/>
            </a:gradFill>
            <a:ln>
              <a:noFill/>
            </a:ln>
          </p:spPr>
        </p:sp>
        <p:sp>
          <p:nvSpPr>
            <p:cNvPr id="91" name="Google Shape;91;p2"/>
            <p:cNvSpPr/>
            <p:nvPr/>
          </p:nvSpPr>
          <p:spPr>
            <a:xfrm>
              <a:off x="938213" y="2547938"/>
              <a:ext cx="166688" cy="160338"/>
            </a:xfrm>
            <a:custGeom>
              <a:avLst/>
              <a:gdLst/>
              <a:ahLst/>
              <a:cxnLst/>
              <a:rect l="l" t="t" r="r" b="b"/>
              <a:pathLst>
                <a:path w="35" h="34" extrusionOk="0">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adFill>
              <a:gsLst>
                <a:gs pos="0">
                  <a:schemeClr val="lt2"/>
                </a:gs>
                <a:gs pos="100000">
                  <a:srgbClr val="3B4B5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92" name="Google Shape;92;p2"/>
            <p:cNvSpPr/>
            <p:nvPr/>
          </p:nvSpPr>
          <p:spPr>
            <a:xfrm>
              <a:off x="595313" y="4763"/>
              <a:ext cx="638175" cy="4025900"/>
            </a:xfrm>
            <a:custGeom>
              <a:avLst/>
              <a:gdLst/>
              <a:ahLst/>
              <a:cxnLst/>
              <a:rect l="l" t="t" r="r" b="b"/>
              <a:pathLst>
                <a:path w="402" h="2536" extrusionOk="0">
                  <a:moveTo>
                    <a:pt x="402" y="2536"/>
                  </a:moveTo>
                  <a:lnTo>
                    <a:pt x="387" y="2536"/>
                  </a:lnTo>
                  <a:lnTo>
                    <a:pt x="387" y="2311"/>
                  </a:lnTo>
                  <a:lnTo>
                    <a:pt x="0" y="1925"/>
                  </a:lnTo>
                  <a:lnTo>
                    <a:pt x="0" y="0"/>
                  </a:lnTo>
                  <a:lnTo>
                    <a:pt x="15" y="0"/>
                  </a:lnTo>
                  <a:lnTo>
                    <a:pt x="15" y="1916"/>
                  </a:lnTo>
                  <a:lnTo>
                    <a:pt x="402" y="2302"/>
                  </a:lnTo>
                  <a:lnTo>
                    <a:pt x="402" y="2536"/>
                  </a:lnTo>
                  <a:close/>
                </a:path>
              </a:pathLst>
            </a:custGeom>
            <a:gradFill>
              <a:gsLst>
                <a:gs pos="0">
                  <a:schemeClr val="lt2"/>
                </a:gs>
                <a:gs pos="100000">
                  <a:srgbClr val="3B4B54"/>
                </a:gs>
              </a:gsLst>
              <a:lin ang="5400000" scaled="0"/>
            </a:gradFill>
            <a:ln>
              <a:noFill/>
            </a:ln>
          </p:spPr>
        </p:sp>
        <p:sp>
          <p:nvSpPr>
            <p:cNvPr id="93" name="Google Shape;93;p2"/>
            <p:cNvSpPr/>
            <p:nvPr/>
          </p:nvSpPr>
          <p:spPr>
            <a:xfrm>
              <a:off x="1223963" y="1382713"/>
              <a:ext cx="142875" cy="476250"/>
            </a:xfrm>
            <a:custGeom>
              <a:avLst/>
              <a:gdLst/>
              <a:ahLst/>
              <a:cxnLst/>
              <a:rect l="l" t="t" r="r" b="b"/>
              <a:pathLst>
                <a:path w="90" h="300" extrusionOk="0">
                  <a:moveTo>
                    <a:pt x="90" y="300"/>
                  </a:moveTo>
                  <a:lnTo>
                    <a:pt x="78" y="300"/>
                  </a:lnTo>
                  <a:lnTo>
                    <a:pt x="78" y="84"/>
                  </a:lnTo>
                  <a:lnTo>
                    <a:pt x="0" y="9"/>
                  </a:lnTo>
                  <a:lnTo>
                    <a:pt x="9" y="0"/>
                  </a:lnTo>
                  <a:lnTo>
                    <a:pt x="90" y="81"/>
                  </a:lnTo>
                  <a:lnTo>
                    <a:pt x="90" y="300"/>
                  </a:lnTo>
                  <a:close/>
                </a:path>
              </a:pathLst>
            </a:custGeom>
            <a:gradFill>
              <a:gsLst>
                <a:gs pos="0">
                  <a:schemeClr val="lt2"/>
                </a:gs>
                <a:gs pos="100000">
                  <a:srgbClr val="3B4B54"/>
                </a:gs>
              </a:gsLst>
              <a:lin ang="5400000" scaled="0"/>
            </a:gradFill>
            <a:ln>
              <a:noFill/>
            </a:ln>
          </p:spPr>
        </p:sp>
        <p:sp>
          <p:nvSpPr>
            <p:cNvPr id="94" name="Google Shape;94;p2"/>
            <p:cNvSpPr/>
            <p:nvPr/>
          </p:nvSpPr>
          <p:spPr>
            <a:xfrm>
              <a:off x="1300163" y="1849438"/>
              <a:ext cx="109538" cy="107950"/>
            </a:xfrm>
            <a:custGeom>
              <a:avLst/>
              <a:gdLst/>
              <a:ahLst/>
              <a:cxnLst/>
              <a:rect l="l" t="t" r="r" b="b"/>
              <a:pathLst>
                <a:path w="23" h="23" extrusionOk="0">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adFill>
              <a:gsLst>
                <a:gs pos="0">
                  <a:schemeClr val="lt2"/>
                </a:gs>
                <a:gs pos="100000">
                  <a:srgbClr val="3B4B5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95" name="Google Shape;95;p2"/>
            <p:cNvSpPr/>
            <p:nvPr/>
          </p:nvSpPr>
          <p:spPr>
            <a:xfrm>
              <a:off x="280988" y="3417888"/>
              <a:ext cx="142875" cy="474663"/>
            </a:xfrm>
            <a:custGeom>
              <a:avLst/>
              <a:gdLst/>
              <a:ahLst/>
              <a:cxnLst/>
              <a:rect l="l" t="t" r="r" b="b"/>
              <a:pathLst>
                <a:path w="90" h="299" extrusionOk="0">
                  <a:moveTo>
                    <a:pt x="12" y="299"/>
                  </a:moveTo>
                  <a:lnTo>
                    <a:pt x="0" y="299"/>
                  </a:lnTo>
                  <a:lnTo>
                    <a:pt x="0" y="80"/>
                  </a:lnTo>
                  <a:lnTo>
                    <a:pt x="81" y="0"/>
                  </a:lnTo>
                  <a:lnTo>
                    <a:pt x="90" y="8"/>
                  </a:lnTo>
                  <a:lnTo>
                    <a:pt x="12" y="83"/>
                  </a:lnTo>
                  <a:lnTo>
                    <a:pt x="12" y="299"/>
                  </a:lnTo>
                  <a:close/>
                </a:path>
              </a:pathLst>
            </a:custGeom>
            <a:gradFill>
              <a:gsLst>
                <a:gs pos="0">
                  <a:schemeClr val="lt2"/>
                </a:gs>
                <a:gs pos="100000">
                  <a:srgbClr val="3B4B54"/>
                </a:gs>
              </a:gsLst>
              <a:lin ang="5400000" scaled="0"/>
            </a:gradFill>
            <a:ln>
              <a:noFill/>
            </a:ln>
          </p:spPr>
        </p:sp>
        <p:sp>
          <p:nvSpPr>
            <p:cNvPr id="96" name="Google Shape;96;p2"/>
            <p:cNvSpPr/>
            <p:nvPr/>
          </p:nvSpPr>
          <p:spPr>
            <a:xfrm>
              <a:off x="238125" y="3883025"/>
              <a:ext cx="109538" cy="109538"/>
            </a:xfrm>
            <a:custGeom>
              <a:avLst/>
              <a:gdLst/>
              <a:ahLst/>
              <a:cxnLst/>
              <a:rect l="l" t="t" r="r" b="b"/>
              <a:pathLst>
                <a:path w="23" h="23" extrusionOk="0">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adFill>
              <a:gsLst>
                <a:gs pos="0">
                  <a:schemeClr val="lt2"/>
                </a:gs>
                <a:gs pos="100000">
                  <a:srgbClr val="3B4B5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97" name="Google Shape;97;p2"/>
            <p:cNvSpPr/>
            <p:nvPr/>
          </p:nvSpPr>
          <p:spPr>
            <a:xfrm>
              <a:off x="4763" y="2166938"/>
              <a:ext cx="114300" cy="452438"/>
            </a:xfrm>
            <a:custGeom>
              <a:avLst/>
              <a:gdLst/>
              <a:ahLst/>
              <a:cxnLst/>
              <a:rect l="l" t="t" r="r" b="b"/>
              <a:pathLst>
                <a:path w="72" h="285" extrusionOk="0">
                  <a:moveTo>
                    <a:pt x="6" y="285"/>
                  </a:moveTo>
                  <a:lnTo>
                    <a:pt x="0" y="276"/>
                  </a:lnTo>
                  <a:lnTo>
                    <a:pt x="60" y="216"/>
                  </a:lnTo>
                  <a:lnTo>
                    <a:pt x="60" y="0"/>
                  </a:lnTo>
                  <a:lnTo>
                    <a:pt x="72" y="0"/>
                  </a:lnTo>
                  <a:lnTo>
                    <a:pt x="72" y="222"/>
                  </a:lnTo>
                  <a:lnTo>
                    <a:pt x="6" y="285"/>
                  </a:lnTo>
                  <a:close/>
                </a:path>
              </a:pathLst>
            </a:custGeom>
            <a:gradFill>
              <a:gsLst>
                <a:gs pos="0">
                  <a:schemeClr val="lt2"/>
                </a:gs>
                <a:gs pos="100000">
                  <a:srgbClr val="3B4B54"/>
                </a:gs>
              </a:gsLst>
              <a:lin ang="5400000" scaled="0"/>
            </a:gradFill>
            <a:ln>
              <a:noFill/>
            </a:ln>
          </p:spPr>
        </p:sp>
        <p:sp>
          <p:nvSpPr>
            <p:cNvPr id="98" name="Google Shape;98;p2"/>
            <p:cNvSpPr/>
            <p:nvPr/>
          </p:nvSpPr>
          <p:spPr>
            <a:xfrm>
              <a:off x="52388" y="2066925"/>
              <a:ext cx="109538" cy="109538"/>
            </a:xfrm>
            <a:custGeom>
              <a:avLst/>
              <a:gdLst/>
              <a:ahLst/>
              <a:cxnLst/>
              <a:rect l="l" t="t" r="r" b="b"/>
              <a:pathLst>
                <a:path w="23" h="23" extrusionOk="0">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adFill>
              <a:gsLst>
                <a:gs pos="0">
                  <a:schemeClr val="lt2"/>
                </a:gs>
                <a:gs pos="100000">
                  <a:srgbClr val="3B4B5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99" name="Google Shape;99;p2"/>
            <p:cNvSpPr/>
            <p:nvPr/>
          </p:nvSpPr>
          <p:spPr>
            <a:xfrm>
              <a:off x="1228725" y="4662488"/>
              <a:ext cx="23813" cy="2181225"/>
            </a:xfrm>
            <a:prstGeom prst="rect">
              <a:avLst/>
            </a:prstGeom>
            <a:gradFill>
              <a:gsLst>
                <a:gs pos="0">
                  <a:schemeClr val="lt2"/>
                </a:gs>
                <a:gs pos="100000">
                  <a:srgbClr val="3B4B5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00" name="Google Shape;100;p2"/>
            <p:cNvSpPr/>
            <p:nvPr/>
          </p:nvSpPr>
          <p:spPr>
            <a:xfrm>
              <a:off x="1319213" y="5041900"/>
              <a:ext cx="371475" cy="1801813"/>
            </a:xfrm>
            <a:custGeom>
              <a:avLst/>
              <a:gdLst/>
              <a:ahLst/>
              <a:cxnLst/>
              <a:rect l="l" t="t" r="r" b="b"/>
              <a:pathLst>
                <a:path w="234" h="1135" extrusionOk="0">
                  <a:moveTo>
                    <a:pt x="15" y="1135"/>
                  </a:moveTo>
                  <a:lnTo>
                    <a:pt x="0" y="1135"/>
                  </a:lnTo>
                  <a:lnTo>
                    <a:pt x="0" y="515"/>
                  </a:lnTo>
                  <a:lnTo>
                    <a:pt x="0" y="512"/>
                  </a:lnTo>
                  <a:lnTo>
                    <a:pt x="219" y="0"/>
                  </a:lnTo>
                  <a:lnTo>
                    <a:pt x="234" y="6"/>
                  </a:lnTo>
                  <a:lnTo>
                    <a:pt x="15" y="518"/>
                  </a:lnTo>
                  <a:lnTo>
                    <a:pt x="15" y="1135"/>
                  </a:lnTo>
                  <a:close/>
                </a:path>
              </a:pathLst>
            </a:custGeom>
            <a:gradFill>
              <a:gsLst>
                <a:gs pos="0">
                  <a:schemeClr val="lt2"/>
                </a:gs>
                <a:gs pos="100000">
                  <a:srgbClr val="3B4B54"/>
                </a:gs>
              </a:gsLst>
              <a:lin ang="5400000" scaled="0"/>
            </a:gradFill>
            <a:ln>
              <a:noFill/>
            </a:ln>
          </p:spPr>
        </p:sp>
        <p:sp>
          <p:nvSpPr>
            <p:cNvPr id="101" name="Google Shape;101;p2"/>
            <p:cNvSpPr/>
            <p:nvPr/>
          </p:nvSpPr>
          <p:spPr>
            <a:xfrm>
              <a:off x="1147763"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4B5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02" name="Google Shape;102;p2"/>
            <p:cNvSpPr/>
            <p:nvPr/>
          </p:nvSpPr>
          <p:spPr>
            <a:xfrm>
              <a:off x="819150" y="3983038"/>
              <a:ext cx="347663" cy="2860675"/>
            </a:xfrm>
            <a:custGeom>
              <a:avLst/>
              <a:gdLst/>
              <a:ahLst/>
              <a:cxnLst/>
              <a:rect l="l" t="t" r="r" b="b"/>
              <a:pathLst>
                <a:path w="219" h="1802" extrusionOk="0">
                  <a:moveTo>
                    <a:pt x="219" y="1802"/>
                  </a:moveTo>
                  <a:lnTo>
                    <a:pt x="201" y="1802"/>
                  </a:lnTo>
                  <a:lnTo>
                    <a:pt x="201" y="1185"/>
                  </a:lnTo>
                  <a:lnTo>
                    <a:pt x="0" y="3"/>
                  </a:lnTo>
                  <a:lnTo>
                    <a:pt x="15" y="0"/>
                  </a:lnTo>
                  <a:lnTo>
                    <a:pt x="219" y="1185"/>
                  </a:lnTo>
                  <a:lnTo>
                    <a:pt x="219" y="1802"/>
                  </a:lnTo>
                  <a:close/>
                </a:path>
              </a:pathLst>
            </a:custGeom>
            <a:gradFill>
              <a:gsLst>
                <a:gs pos="0">
                  <a:schemeClr val="lt2"/>
                </a:gs>
                <a:gs pos="100000">
                  <a:srgbClr val="3B4B54"/>
                </a:gs>
              </a:gsLst>
              <a:lin ang="5400000" scaled="0"/>
            </a:gradFill>
            <a:ln>
              <a:noFill/>
            </a:ln>
          </p:spPr>
        </p:sp>
        <p:sp>
          <p:nvSpPr>
            <p:cNvPr id="103" name="Google Shape;103;p2"/>
            <p:cNvSpPr/>
            <p:nvPr/>
          </p:nvSpPr>
          <p:spPr>
            <a:xfrm>
              <a:off x="728663" y="3806825"/>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3B4B5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04" name="Google Shape;104;p2"/>
            <p:cNvSpPr/>
            <p:nvPr/>
          </p:nvSpPr>
          <p:spPr>
            <a:xfrm>
              <a:off x="1624013" y="486727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4B5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05" name="Google Shape;105;p2"/>
            <p:cNvSpPr/>
            <p:nvPr/>
          </p:nvSpPr>
          <p:spPr>
            <a:xfrm>
              <a:off x="1404938" y="5422900"/>
              <a:ext cx="371475" cy="1425575"/>
            </a:xfrm>
            <a:custGeom>
              <a:avLst/>
              <a:gdLst/>
              <a:ahLst/>
              <a:cxnLst/>
              <a:rect l="l" t="t" r="r" b="b"/>
              <a:pathLst>
                <a:path w="234" h="898" extrusionOk="0">
                  <a:moveTo>
                    <a:pt x="18" y="898"/>
                  </a:moveTo>
                  <a:lnTo>
                    <a:pt x="0" y="898"/>
                  </a:lnTo>
                  <a:lnTo>
                    <a:pt x="0" y="515"/>
                  </a:lnTo>
                  <a:lnTo>
                    <a:pt x="0" y="512"/>
                  </a:lnTo>
                  <a:lnTo>
                    <a:pt x="222" y="0"/>
                  </a:lnTo>
                  <a:lnTo>
                    <a:pt x="234" y="6"/>
                  </a:lnTo>
                  <a:lnTo>
                    <a:pt x="18" y="518"/>
                  </a:lnTo>
                  <a:lnTo>
                    <a:pt x="18" y="898"/>
                  </a:lnTo>
                  <a:close/>
                </a:path>
              </a:pathLst>
            </a:custGeom>
            <a:gradFill>
              <a:gsLst>
                <a:gs pos="0">
                  <a:schemeClr val="lt2"/>
                </a:gs>
                <a:gs pos="100000">
                  <a:srgbClr val="3B4B54"/>
                </a:gs>
              </a:gsLst>
              <a:lin ang="5400000" scaled="0"/>
            </a:gradFill>
            <a:ln>
              <a:noFill/>
            </a:ln>
          </p:spPr>
        </p:sp>
        <p:sp>
          <p:nvSpPr>
            <p:cNvPr id="106" name="Google Shape;106;p2"/>
            <p:cNvSpPr/>
            <p:nvPr/>
          </p:nvSpPr>
          <p:spPr>
            <a:xfrm>
              <a:off x="1666875" y="5945188"/>
              <a:ext cx="152400" cy="912813"/>
            </a:xfrm>
            <a:custGeom>
              <a:avLst/>
              <a:gdLst/>
              <a:ahLst/>
              <a:cxnLst/>
              <a:rect l="l" t="t" r="r" b="b"/>
              <a:pathLst>
                <a:path w="96" h="575" extrusionOk="0">
                  <a:moveTo>
                    <a:pt x="15" y="575"/>
                  </a:moveTo>
                  <a:lnTo>
                    <a:pt x="0" y="569"/>
                  </a:lnTo>
                  <a:lnTo>
                    <a:pt x="81" y="383"/>
                  </a:lnTo>
                  <a:lnTo>
                    <a:pt x="81" y="0"/>
                  </a:lnTo>
                  <a:lnTo>
                    <a:pt x="96" y="0"/>
                  </a:lnTo>
                  <a:lnTo>
                    <a:pt x="96" y="386"/>
                  </a:lnTo>
                  <a:lnTo>
                    <a:pt x="15" y="575"/>
                  </a:lnTo>
                  <a:close/>
                </a:path>
              </a:pathLst>
            </a:custGeom>
            <a:gradFill>
              <a:gsLst>
                <a:gs pos="0">
                  <a:schemeClr val="lt2"/>
                </a:gs>
                <a:gs pos="100000">
                  <a:srgbClr val="3B4B54"/>
                </a:gs>
              </a:gsLst>
              <a:lin ang="5400000" scaled="0"/>
            </a:gradFill>
            <a:ln>
              <a:noFill/>
            </a:ln>
          </p:spPr>
        </p:sp>
        <p:sp>
          <p:nvSpPr>
            <p:cNvPr id="107" name="Google Shape;107;p2"/>
            <p:cNvSpPr/>
            <p:nvPr/>
          </p:nvSpPr>
          <p:spPr>
            <a:xfrm>
              <a:off x="1709738" y="52466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4B5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08" name="Google Shape;108;p2"/>
            <p:cNvSpPr/>
            <p:nvPr/>
          </p:nvSpPr>
          <p:spPr>
            <a:xfrm>
              <a:off x="1709738" y="57642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4B5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09" name="Google Shape;109;p2"/>
            <p:cNvSpPr/>
            <p:nvPr/>
          </p:nvSpPr>
          <p:spPr>
            <a:xfrm>
              <a:off x="1766888" y="6330950"/>
              <a:ext cx="419100" cy="527050"/>
            </a:xfrm>
            <a:custGeom>
              <a:avLst/>
              <a:gdLst/>
              <a:ahLst/>
              <a:cxnLst/>
              <a:rect l="l" t="t" r="r" b="b"/>
              <a:pathLst>
                <a:path w="264" h="332" extrusionOk="0">
                  <a:moveTo>
                    <a:pt x="12" y="332"/>
                  </a:moveTo>
                  <a:lnTo>
                    <a:pt x="0" y="326"/>
                  </a:lnTo>
                  <a:lnTo>
                    <a:pt x="45" y="206"/>
                  </a:lnTo>
                  <a:lnTo>
                    <a:pt x="255" y="0"/>
                  </a:lnTo>
                  <a:lnTo>
                    <a:pt x="264" y="12"/>
                  </a:lnTo>
                  <a:lnTo>
                    <a:pt x="60" y="215"/>
                  </a:lnTo>
                  <a:lnTo>
                    <a:pt x="12" y="332"/>
                  </a:lnTo>
                  <a:close/>
                </a:path>
              </a:pathLst>
            </a:custGeom>
            <a:gradFill>
              <a:gsLst>
                <a:gs pos="0">
                  <a:schemeClr val="lt2"/>
                </a:gs>
                <a:gs pos="100000">
                  <a:srgbClr val="3B4B54"/>
                </a:gs>
              </a:gsLst>
              <a:lin ang="5400000" scaled="0"/>
            </a:gradFill>
            <a:ln>
              <a:noFill/>
            </a:ln>
          </p:spPr>
        </p:sp>
        <p:sp>
          <p:nvSpPr>
            <p:cNvPr id="110" name="Google Shape;110;p2"/>
            <p:cNvSpPr/>
            <p:nvPr/>
          </p:nvSpPr>
          <p:spPr>
            <a:xfrm>
              <a:off x="2147888" y="6221413"/>
              <a:ext cx="157163" cy="147638"/>
            </a:xfrm>
            <a:custGeom>
              <a:avLst/>
              <a:gdLst/>
              <a:ahLst/>
              <a:cxnLst/>
              <a:rect l="l" t="t" r="r" b="b"/>
              <a:pathLst>
                <a:path w="33" h="31" extrusionOk="0">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adFill>
              <a:gsLst>
                <a:gs pos="0">
                  <a:schemeClr val="lt2"/>
                </a:gs>
                <a:gs pos="100000">
                  <a:srgbClr val="3B4B5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11" name="Google Shape;111;p2"/>
            <p:cNvSpPr/>
            <p:nvPr/>
          </p:nvSpPr>
          <p:spPr>
            <a:xfrm>
              <a:off x="504825" y="9525"/>
              <a:ext cx="233363" cy="5103813"/>
            </a:xfrm>
            <a:custGeom>
              <a:avLst/>
              <a:gdLst/>
              <a:ahLst/>
              <a:cxnLst/>
              <a:rect l="l" t="t" r="r" b="b"/>
              <a:pathLst>
                <a:path w="147" h="3215" extrusionOk="0">
                  <a:moveTo>
                    <a:pt x="132" y="3215"/>
                  </a:moveTo>
                  <a:lnTo>
                    <a:pt x="129" y="2754"/>
                  </a:lnTo>
                  <a:lnTo>
                    <a:pt x="0" y="1901"/>
                  </a:lnTo>
                  <a:lnTo>
                    <a:pt x="0" y="0"/>
                  </a:lnTo>
                  <a:lnTo>
                    <a:pt x="15" y="0"/>
                  </a:lnTo>
                  <a:lnTo>
                    <a:pt x="15" y="1898"/>
                  </a:lnTo>
                  <a:lnTo>
                    <a:pt x="144" y="2754"/>
                  </a:lnTo>
                  <a:lnTo>
                    <a:pt x="147" y="3215"/>
                  </a:lnTo>
                  <a:lnTo>
                    <a:pt x="132" y="3215"/>
                  </a:lnTo>
                  <a:close/>
                </a:path>
              </a:pathLst>
            </a:custGeom>
            <a:gradFill>
              <a:gsLst>
                <a:gs pos="0">
                  <a:schemeClr val="lt2"/>
                </a:gs>
                <a:gs pos="100000">
                  <a:srgbClr val="3B4B54"/>
                </a:gs>
              </a:gsLst>
              <a:lin ang="5400000" scaled="0"/>
            </a:gradFill>
            <a:ln>
              <a:noFill/>
            </a:ln>
          </p:spPr>
        </p:sp>
        <p:sp>
          <p:nvSpPr>
            <p:cNvPr id="112" name="Google Shape;112;p2"/>
            <p:cNvSpPr/>
            <p:nvPr/>
          </p:nvSpPr>
          <p:spPr>
            <a:xfrm>
              <a:off x="633413" y="5103813"/>
              <a:ext cx="185738" cy="185738"/>
            </a:xfrm>
            <a:custGeom>
              <a:avLst/>
              <a:gdLst/>
              <a:ahLst/>
              <a:cxnLst/>
              <a:rect l="l" t="t" r="r" b="b"/>
              <a:pathLst>
                <a:path w="39" h="39" extrusionOk="0">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adFill>
              <a:gsLst>
                <a:gs pos="0">
                  <a:schemeClr val="lt2"/>
                </a:gs>
                <a:gs pos="100000">
                  <a:srgbClr val="3B4B5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sp>
        <p:nvSpPr>
          <p:cNvPr id="113" name="Google Shape;113;p2"/>
          <p:cNvSpPr txBox="1">
            <a:spLocks noGrp="1"/>
          </p:cNvSpPr>
          <p:nvPr>
            <p:ph type="ctrTitle"/>
          </p:nvPr>
        </p:nvSpPr>
        <p:spPr>
          <a:xfrm flipH="1">
            <a:off x="1143001" y="1122363"/>
            <a:ext cx="6593681" cy="2387600"/>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0"/>
              </a:spcBef>
              <a:spcAft>
                <a:spcPts val="0"/>
              </a:spcAft>
              <a:buClr>
                <a:schemeClr val="lt1"/>
              </a:buClr>
              <a:buSzPts val="4800"/>
              <a:buFont typeface="Tahoma"/>
              <a:buNone/>
              <a:defRPr sz="3600">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2"/>
          <p:cNvSpPr txBox="1">
            <a:spLocks noGrp="1"/>
          </p:cNvSpPr>
          <p:nvPr>
            <p:ph type="subTitle" idx="1"/>
          </p:nvPr>
        </p:nvSpPr>
        <p:spPr>
          <a:xfrm flipH="1">
            <a:off x="1143001" y="3602038"/>
            <a:ext cx="6593681" cy="1655762"/>
          </a:xfrm>
          <a:prstGeom prst="rect">
            <a:avLst/>
          </a:prstGeom>
          <a:noFill/>
          <a:ln>
            <a:noFill/>
          </a:ln>
        </p:spPr>
        <p:txBody>
          <a:bodyPr spcFirstLastPara="1" wrap="square" lIns="91425" tIns="45700" rIns="91425" bIns="45700" anchor="t" anchorCtr="0">
            <a:normAutofit/>
          </a:bodyPr>
          <a:lstStyle>
            <a:lvl1pPr lvl="0" algn="r" rtl="1">
              <a:lnSpc>
                <a:spcPct val="120000"/>
              </a:lnSpc>
              <a:spcBef>
                <a:spcPts val="750"/>
              </a:spcBef>
              <a:spcAft>
                <a:spcPts val="0"/>
              </a:spcAft>
              <a:buClr>
                <a:schemeClr val="lt2"/>
              </a:buClr>
              <a:buSzPts val="2500"/>
              <a:buNone/>
              <a:defRPr sz="1500" cap="none">
                <a:solidFill>
                  <a:schemeClr val="lt2"/>
                </a:solidFill>
                <a:latin typeface="Tahoma"/>
                <a:ea typeface="Tahoma"/>
                <a:cs typeface="Tahoma"/>
                <a:sym typeface="Tahoma"/>
              </a:defRPr>
            </a:lvl1pPr>
            <a:lvl2pPr lvl="1" algn="ctr" rtl="1">
              <a:lnSpc>
                <a:spcPct val="120000"/>
              </a:lnSpc>
              <a:spcBef>
                <a:spcPts val="375"/>
              </a:spcBef>
              <a:spcAft>
                <a:spcPts val="0"/>
              </a:spcAft>
              <a:buClr>
                <a:schemeClr val="lt1"/>
              </a:buClr>
              <a:buSzPts val="2500"/>
              <a:buNone/>
              <a:defRPr sz="1500"/>
            </a:lvl2pPr>
            <a:lvl3pPr lvl="2" algn="ctr" rtl="1">
              <a:lnSpc>
                <a:spcPct val="120000"/>
              </a:lnSpc>
              <a:spcBef>
                <a:spcPts val="375"/>
              </a:spcBef>
              <a:spcAft>
                <a:spcPts val="0"/>
              </a:spcAft>
              <a:buClr>
                <a:schemeClr val="lt1"/>
              </a:buClr>
              <a:buSzPts val="2250"/>
              <a:buNone/>
              <a:defRPr sz="1350"/>
            </a:lvl3pPr>
            <a:lvl4pPr lvl="3" algn="ctr" rtl="1">
              <a:lnSpc>
                <a:spcPct val="120000"/>
              </a:lnSpc>
              <a:spcBef>
                <a:spcPts val="375"/>
              </a:spcBef>
              <a:spcAft>
                <a:spcPts val="0"/>
              </a:spcAft>
              <a:buClr>
                <a:schemeClr val="lt1"/>
              </a:buClr>
              <a:buSzPts val="2000"/>
              <a:buNone/>
              <a:defRPr sz="1200"/>
            </a:lvl4pPr>
            <a:lvl5pPr lvl="4" algn="ctr" rtl="1">
              <a:lnSpc>
                <a:spcPct val="120000"/>
              </a:lnSpc>
              <a:spcBef>
                <a:spcPts val="375"/>
              </a:spcBef>
              <a:spcAft>
                <a:spcPts val="0"/>
              </a:spcAft>
              <a:buClr>
                <a:schemeClr val="lt1"/>
              </a:buClr>
              <a:buSzPts val="2000"/>
              <a:buNone/>
              <a:defRPr sz="1200"/>
            </a:lvl5pPr>
            <a:lvl6pPr lvl="5" algn="ctr" rtl="1">
              <a:lnSpc>
                <a:spcPct val="120000"/>
              </a:lnSpc>
              <a:spcBef>
                <a:spcPts val="375"/>
              </a:spcBef>
              <a:spcAft>
                <a:spcPts val="0"/>
              </a:spcAft>
              <a:buClr>
                <a:schemeClr val="lt1"/>
              </a:buClr>
              <a:buSzPts val="2000"/>
              <a:buNone/>
              <a:defRPr sz="1200"/>
            </a:lvl6pPr>
            <a:lvl7pPr lvl="6" algn="ctr" rtl="1">
              <a:lnSpc>
                <a:spcPct val="120000"/>
              </a:lnSpc>
              <a:spcBef>
                <a:spcPts val="375"/>
              </a:spcBef>
              <a:spcAft>
                <a:spcPts val="0"/>
              </a:spcAft>
              <a:buClr>
                <a:schemeClr val="lt1"/>
              </a:buClr>
              <a:buSzPts val="2000"/>
              <a:buNone/>
              <a:defRPr sz="1200"/>
            </a:lvl7pPr>
            <a:lvl8pPr lvl="7" algn="ctr" rtl="1">
              <a:lnSpc>
                <a:spcPct val="120000"/>
              </a:lnSpc>
              <a:spcBef>
                <a:spcPts val="375"/>
              </a:spcBef>
              <a:spcAft>
                <a:spcPts val="0"/>
              </a:spcAft>
              <a:buClr>
                <a:schemeClr val="lt1"/>
              </a:buClr>
              <a:buSzPts val="2000"/>
              <a:buNone/>
              <a:defRPr sz="1200"/>
            </a:lvl8pPr>
            <a:lvl9pPr lvl="8" algn="ctr" rtl="1">
              <a:lnSpc>
                <a:spcPct val="120000"/>
              </a:lnSpc>
              <a:spcBef>
                <a:spcPts val="375"/>
              </a:spcBef>
              <a:spcAft>
                <a:spcPts val="0"/>
              </a:spcAft>
              <a:buClr>
                <a:schemeClr val="lt1"/>
              </a:buClr>
              <a:buSzPts val="2000"/>
              <a:buNone/>
              <a:defRPr sz="1200"/>
            </a:lvl9pPr>
          </a:lstStyle>
          <a:p>
            <a:endParaRPr/>
          </a:p>
        </p:txBody>
      </p:sp>
      <p:sp>
        <p:nvSpPr>
          <p:cNvPr id="115" name="Google Shape;115;p2"/>
          <p:cNvSpPr txBox="1">
            <a:spLocks noGrp="1"/>
          </p:cNvSpPr>
          <p:nvPr>
            <p:ph type="dt" idx="10"/>
          </p:nvPr>
        </p:nvSpPr>
        <p:spPr>
          <a:xfrm flipH="1">
            <a:off x="1778467" y="5410202"/>
            <a:ext cx="2057400" cy="365125"/>
          </a:xfrm>
          <a:prstGeom prst="rect">
            <a:avLst/>
          </a:prstGeom>
          <a:noFill/>
          <a:ln>
            <a:noFill/>
          </a:ln>
        </p:spPr>
        <p:txBody>
          <a:bodyPr spcFirstLastPara="1" wrap="square" lIns="91425" tIns="45700" rIns="91425" bIns="45700" anchor="ctr" anchorCtr="0">
            <a:noAutofit/>
          </a:bodyPr>
          <a:lstStyle>
            <a:lvl1pPr lvl="0" algn="l" rtl="1">
              <a:spcBef>
                <a:spcPts val="0"/>
              </a:spcBef>
              <a:spcAft>
                <a:spcPts val="0"/>
              </a:spcAft>
              <a:buSzPts val="1400"/>
              <a:buNone/>
              <a:defRPr>
                <a:latin typeface="Tahoma"/>
                <a:ea typeface="Tahoma"/>
                <a:cs typeface="Tahoma"/>
                <a:sym typeface="Tahoma"/>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6" name="Google Shape;116;p2"/>
          <p:cNvSpPr txBox="1">
            <a:spLocks noGrp="1"/>
          </p:cNvSpPr>
          <p:nvPr>
            <p:ph type="ftr" idx="11"/>
          </p:nvPr>
        </p:nvSpPr>
        <p:spPr>
          <a:xfrm flipH="1">
            <a:off x="3893017" y="5410202"/>
            <a:ext cx="3843665"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atin typeface="Tahoma"/>
                <a:ea typeface="Tahoma"/>
                <a:cs typeface="Tahoma"/>
                <a:sym typeface="Tahoma"/>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7" name="Google Shape;117;p2"/>
          <p:cNvSpPr txBox="1">
            <a:spLocks noGrp="1"/>
          </p:cNvSpPr>
          <p:nvPr>
            <p:ph type="sldNum" idx="12"/>
          </p:nvPr>
        </p:nvSpPr>
        <p:spPr>
          <a:xfrm flipH="1">
            <a:off x="1143000" y="5410200"/>
            <a:ext cx="578317"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sz="788" b="0" i="0" u="none" strike="noStrike" cap="none">
                <a:solidFill>
                  <a:schemeClr val="lt1"/>
                </a:solidFill>
                <a:latin typeface="Tahoma"/>
                <a:ea typeface="Tahoma"/>
                <a:cs typeface="Tahoma"/>
                <a:sym typeface="Tahoma"/>
              </a:defRPr>
            </a:lvl1pPr>
            <a:lvl2pPr marL="0" lvl="1" indent="0" algn="l" rtl="1">
              <a:spcBef>
                <a:spcPts val="0"/>
              </a:spcBef>
              <a:buNone/>
              <a:defRPr sz="788" b="0" i="0" u="none" strike="noStrike" cap="none">
                <a:solidFill>
                  <a:schemeClr val="lt1"/>
                </a:solidFill>
                <a:latin typeface="Tahoma"/>
                <a:ea typeface="Tahoma"/>
                <a:cs typeface="Tahoma"/>
                <a:sym typeface="Tahoma"/>
              </a:defRPr>
            </a:lvl2pPr>
            <a:lvl3pPr marL="0" lvl="2" indent="0" algn="l" rtl="1">
              <a:spcBef>
                <a:spcPts val="0"/>
              </a:spcBef>
              <a:buNone/>
              <a:defRPr sz="788" b="0" i="0" u="none" strike="noStrike" cap="none">
                <a:solidFill>
                  <a:schemeClr val="lt1"/>
                </a:solidFill>
                <a:latin typeface="Tahoma"/>
                <a:ea typeface="Tahoma"/>
                <a:cs typeface="Tahoma"/>
                <a:sym typeface="Tahoma"/>
              </a:defRPr>
            </a:lvl3pPr>
            <a:lvl4pPr marL="0" lvl="3" indent="0" algn="l" rtl="1">
              <a:spcBef>
                <a:spcPts val="0"/>
              </a:spcBef>
              <a:buNone/>
              <a:defRPr sz="788" b="0" i="0" u="none" strike="noStrike" cap="none">
                <a:solidFill>
                  <a:schemeClr val="lt1"/>
                </a:solidFill>
                <a:latin typeface="Tahoma"/>
                <a:ea typeface="Tahoma"/>
                <a:cs typeface="Tahoma"/>
                <a:sym typeface="Tahoma"/>
              </a:defRPr>
            </a:lvl4pPr>
            <a:lvl5pPr marL="0" lvl="4" indent="0" algn="l" rtl="1">
              <a:spcBef>
                <a:spcPts val="0"/>
              </a:spcBef>
              <a:buNone/>
              <a:defRPr sz="788" b="0" i="0" u="none" strike="noStrike" cap="none">
                <a:solidFill>
                  <a:schemeClr val="lt1"/>
                </a:solidFill>
                <a:latin typeface="Tahoma"/>
                <a:ea typeface="Tahoma"/>
                <a:cs typeface="Tahoma"/>
                <a:sym typeface="Tahoma"/>
              </a:defRPr>
            </a:lvl5pPr>
            <a:lvl6pPr marL="0" lvl="5" indent="0" algn="l" rtl="1">
              <a:spcBef>
                <a:spcPts val="0"/>
              </a:spcBef>
              <a:buNone/>
              <a:defRPr sz="788" b="0" i="0" u="none" strike="noStrike" cap="none">
                <a:solidFill>
                  <a:schemeClr val="lt1"/>
                </a:solidFill>
                <a:latin typeface="Tahoma"/>
                <a:ea typeface="Tahoma"/>
                <a:cs typeface="Tahoma"/>
                <a:sym typeface="Tahoma"/>
              </a:defRPr>
            </a:lvl6pPr>
            <a:lvl7pPr marL="0" lvl="6" indent="0" algn="l" rtl="1">
              <a:spcBef>
                <a:spcPts val="0"/>
              </a:spcBef>
              <a:buNone/>
              <a:defRPr sz="788" b="0" i="0" u="none" strike="noStrike" cap="none">
                <a:solidFill>
                  <a:schemeClr val="lt1"/>
                </a:solidFill>
                <a:latin typeface="Tahoma"/>
                <a:ea typeface="Tahoma"/>
                <a:cs typeface="Tahoma"/>
                <a:sym typeface="Tahoma"/>
              </a:defRPr>
            </a:lvl7pPr>
            <a:lvl8pPr marL="0" lvl="7" indent="0" algn="l" rtl="1">
              <a:spcBef>
                <a:spcPts val="0"/>
              </a:spcBef>
              <a:buNone/>
              <a:defRPr sz="788" b="0" i="0" u="none" strike="noStrike" cap="none">
                <a:solidFill>
                  <a:schemeClr val="lt1"/>
                </a:solidFill>
                <a:latin typeface="Tahoma"/>
                <a:ea typeface="Tahoma"/>
                <a:cs typeface="Tahoma"/>
                <a:sym typeface="Tahoma"/>
              </a:defRPr>
            </a:lvl8pPr>
            <a:lvl9pPr marL="0" lvl="8" indent="0" algn="l" rtl="1">
              <a:spcBef>
                <a:spcPts val="0"/>
              </a:spcBef>
              <a:buNone/>
              <a:defRPr sz="788" b="0" i="0" u="none" strike="noStrike" cap="none">
                <a:solidFill>
                  <a:schemeClr val="lt1"/>
                </a:solidFill>
                <a:latin typeface="Tahoma"/>
                <a:ea typeface="Tahoma"/>
                <a:cs typeface="Tahoma"/>
                <a:sym typeface="Tahoma"/>
              </a:defRPr>
            </a:lvl9pPr>
          </a:lstStyle>
          <a:p>
            <a:fld id="{00000000-1234-1234-1234-12341234123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כותרת וכיתוב">
  <p:cSld name="כותרת וכיתוב">
    <p:spTree>
      <p:nvGrpSpPr>
        <p:cNvPr id="1" name="Shape 190"/>
        <p:cNvGrpSpPr/>
        <p:nvPr/>
      </p:nvGrpSpPr>
      <p:grpSpPr>
        <a:xfrm>
          <a:off x="0" y="0"/>
          <a:ext cx="0" cy="0"/>
          <a:chOff x="0" y="0"/>
          <a:chExt cx="0" cy="0"/>
        </a:xfrm>
      </p:grpSpPr>
      <p:sp>
        <p:nvSpPr>
          <p:cNvPr id="191" name="Google Shape;191;p13"/>
          <p:cNvSpPr txBox="1">
            <a:spLocks noGrp="1"/>
          </p:cNvSpPr>
          <p:nvPr>
            <p:ph type="title"/>
          </p:nvPr>
        </p:nvSpPr>
        <p:spPr>
          <a:xfrm flipH="1">
            <a:off x="858442" y="609600"/>
            <a:ext cx="7429466" cy="3429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lt1"/>
              </a:buClr>
              <a:buSzPts val="3600"/>
              <a:buFont typeface="Tahoma"/>
              <a:buNone/>
              <a:defRPr sz="2700">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2" name="Google Shape;192;p13"/>
          <p:cNvSpPr txBox="1">
            <a:spLocks noGrp="1"/>
          </p:cNvSpPr>
          <p:nvPr>
            <p:ph type="body" idx="1"/>
          </p:nvPr>
        </p:nvSpPr>
        <p:spPr>
          <a:xfrm flipH="1">
            <a:off x="859599" y="4419600"/>
            <a:ext cx="7428344" cy="1371599"/>
          </a:xfrm>
          <a:prstGeom prst="rect">
            <a:avLst/>
          </a:prstGeom>
          <a:noFill/>
          <a:ln>
            <a:noFill/>
          </a:ln>
        </p:spPr>
        <p:txBody>
          <a:bodyPr spcFirstLastPara="1" wrap="square" lIns="91425" tIns="45700" rIns="91425" bIns="45700" anchor="ctr" anchorCtr="0">
            <a:normAutofit/>
          </a:bodyPr>
          <a:lstStyle>
            <a:lvl1pPr marL="342900" lvl="0" indent="-171450" algn="r" rtl="1">
              <a:lnSpc>
                <a:spcPct val="120000"/>
              </a:lnSpc>
              <a:spcBef>
                <a:spcPts val="750"/>
              </a:spcBef>
              <a:spcAft>
                <a:spcPts val="0"/>
              </a:spcAft>
              <a:buClr>
                <a:schemeClr val="lt1"/>
              </a:buClr>
              <a:buSzPts val="2250"/>
              <a:buNone/>
              <a:defRPr sz="1350">
                <a:latin typeface="Tahoma"/>
                <a:ea typeface="Tahoma"/>
                <a:cs typeface="Tahoma"/>
                <a:sym typeface="Tahoma"/>
              </a:defRPr>
            </a:lvl1pPr>
            <a:lvl2pPr marL="685800" lvl="1" indent="-171450" algn="r" rtl="1">
              <a:lnSpc>
                <a:spcPct val="120000"/>
              </a:lnSpc>
              <a:spcBef>
                <a:spcPts val="375"/>
              </a:spcBef>
              <a:spcAft>
                <a:spcPts val="0"/>
              </a:spcAft>
              <a:buClr>
                <a:schemeClr val="lt1"/>
              </a:buClr>
              <a:buSzPts val="1750"/>
              <a:buNone/>
              <a:defRPr sz="1050"/>
            </a:lvl2pPr>
            <a:lvl3pPr marL="1028700" lvl="2" indent="-171450" algn="r" rtl="1">
              <a:lnSpc>
                <a:spcPct val="120000"/>
              </a:lnSpc>
              <a:spcBef>
                <a:spcPts val="375"/>
              </a:spcBef>
              <a:spcAft>
                <a:spcPts val="0"/>
              </a:spcAft>
              <a:buClr>
                <a:schemeClr val="lt1"/>
              </a:buClr>
              <a:buSzPts val="1500"/>
              <a:buNone/>
              <a:defRPr sz="900"/>
            </a:lvl3pPr>
            <a:lvl4pPr marL="1371600" lvl="3" indent="-171450" algn="r" rtl="1">
              <a:lnSpc>
                <a:spcPct val="120000"/>
              </a:lnSpc>
              <a:spcBef>
                <a:spcPts val="375"/>
              </a:spcBef>
              <a:spcAft>
                <a:spcPts val="0"/>
              </a:spcAft>
              <a:buClr>
                <a:schemeClr val="lt1"/>
              </a:buClr>
              <a:buSzPts val="1250"/>
              <a:buNone/>
              <a:defRPr sz="750"/>
            </a:lvl4pPr>
            <a:lvl5pPr marL="1714500" lvl="4" indent="-171450" algn="r" rtl="1">
              <a:lnSpc>
                <a:spcPct val="120000"/>
              </a:lnSpc>
              <a:spcBef>
                <a:spcPts val="375"/>
              </a:spcBef>
              <a:spcAft>
                <a:spcPts val="0"/>
              </a:spcAft>
              <a:buClr>
                <a:schemeClr val="lt1"/>
              </a:buClr>
              <a:buSzPts val="1250"/>
              <a:buNone/>
              <a:defRPr sz="750"/>
            </a:lvl5pPr>
            <a:lvl6pPr marL="2057400" lvl="5" indent="-171450" algn="r" rtl="1">
              <a:lnSpc>
                <a:spcPct val="120000"/>
              </a:lnSpc>
              <a:spcBef>
                <a:spcPts val="375"/>
              </a:spcBef>
              <a:spcAft>
                <a:spcPts val="0"/>
              </a:spcAft>
              <a:buClr>
                <a:schemeClr val="lt1"/>
              </a:buClr>
              <a:buSzPts val="1250"/>
              <a:buNone/>
              <a:defRPr sz="750"/>
            </a:lvl6pPr>
            <a:lvl7pPr marL="2400300" lvl="6" indent="-171450" algn="r" rtl="1">
              <a:lnSpc>
                <a:spcPct val="120000"/>
              </a:lnSpc>
              <a:spcBef>
                <a:spcPts val="375"/>
              </a:spcBef>
              <a:spcAft>
                <a:spcPts val="0"/>
              </a:spcAft>
              <a:buClr>
                <a:schemeClr val="lt1"/>
              </a:buClr>
              <a:buSzPts val="1250"/>
              <a:buNone/>
              <a:defRPr sz="750"/>
            </a:lvl7pPr>
            <a:lvl8pPr marL="2743200" lvl="7" indent="-171450" algn="r" rtl="1">
              <a:lnSpc>
                <a:spcPct val="120000"/>
              </a:lnSpc>
              <a:spcBef>
                <a:spcPts val="375"/>
              </a:spcBef>
              <a:spcAft>
                <a:spcPts val="0"/>
              </a:spcAft>
              <a:buClr>
                <a:schemeClr val="lt1"/>
              </a:buClr>
              <a:buSzPts val="1250"/>
              <a:buNone/>
              <a:defRPr sz="750"/>
            </a:lvl8pPr>
            <a:lvl9pPr marL="3086100" lvl="8" indent="-171450" algn="r" rtl="1">
              <a:lnSpc>
                <a:spcPct val="120000"/>
              </a:lnSpc>
              <a:spcBef>
                <a:spcPts val="375"/>
              </a:spcBef>
              <a:spcAft>
                <a:spcPts val="0"/>
              </a:spcAft>
              <a:buClr>
                <a:schemeClr val="lt1"/>
              </a:buClr>
              <a:buSzPts val="1250"/>
              <a:buNone/>
              <a:defRPr sz="750"/>
            </a:lvl9pPr>
          </a:lstStyle>
          <a:p>
            <a:endParaRPr/>
          </a:p>
        </p:txBody>
      </p:sp>
      <p:sp>
        <p:nvSpPr>
          <p:cNvPr id="193" name="Google Shape;193;p13"/>
          <p:cNvSpPr txBox="1">
            <a:spLocks noGrp="1"/>
          </p:cNvSpPr>
          <p:nvPr>
            <p:ph type="dt" idx="10"/>
          </p:nvPr>
        </p:nvSpPr>
        <p:spPr>
          <a:xfrm flipH="1">
            <a:off x="1493909" y="5883277"/>
            <a:ext cx="2057400" cy="365125"/>
          </a:xfrm>
          <a:prstGeom prst="rect">
            <a:avLst/>
          </a:prstGeom>
          <a:noFill/>
          <a:ln>
            <a:noFill/>
          </a:ln>
        </p:spPr>
        <p:txBody>
          <a:bodyPr spcFirstLastPara="1" wrap="square" lIns="91425" tIns="45700" rIns="91425" bIns="45700" anchor="ctr" anchorCtr="0">
            <a:noAutofit/>
          </a:bodyPr>
          <a:lstStyle>
            <a:lvl1pPr lvl="0" algn="l" rtl="1">
              <a:spcBef>
                <a:spcPts val="0"/>
              </a:spcBef>
              <a:spcAft>
                <a:spcPts val="0"/>
              </a:spcAft>
              <a:buSzPts val="1400"/>
              <a:buNone/>
              <a:defRPr>
                <a:latin typeface="Tahoma"/>
                <a:ea typeface="Tahoma"/>
                <a:cs typeface="Tahoma"/>
                <a:sym typeface="Tahoma"/>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4" name="Google Shape;194;p13"/>
          <p:cNvSpPr txBox="1">
            <a:spLocks noGrp="1"/>
          </p:cNvSpPr>
          <p:nvPr>
            <p:ph type="ftr" idx="11"/>
          </p:nvPr>
        </p:nvSpPr>
        <p:spPr>
          <a:xfrm flipH="1">
            <a:off x="3608460" y="5883276"/>
            <a:ext cx="4679482"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atin typeface="Tahoma"/>
                <a:ea typeface="Tahoma"/>
                <a:cs typeface="Tahoma"/>
                <a:sym typeface="Tahoma"/>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5" name="Google Shape;195;p13"/>
          <p:cNvSpPr txBox="1">
            <a:spLocks noGrp="1"/>
          </p:cNvSpPr>
          <p:nvPr>
            <p:ph type="sldNum" idx="12"/>
          </p:nvPr>
        </p:nvSpPr>
        <p:spPr>
          <a:xfrm flipH="1">
            <a:off x="858443" y="5883275"/>
            <a:ext cx="578317"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788">
                <a:solidFill>
                  <a:schemeClr val="lt1"/>
                </a:solidFill>
                <a:latin typeface="Tahoma"/>
                <a:ea typeface="Tahoma"/>
                <a:cs typeface="Tahoma"/>
                <a:sym typeface="Tahoma"/>
              </a:defRPr>
            </a:lvl1pPr>
            <a:lvl2pPr marL="0" marR="0" lvl="1" indent="0" algn="l" rtl="1">
              <a:spcBef>
                <a:spcPts val="0"/>
              </a:spcBef>
              <a:buNone/>
              <a:defRPr sz="788">
                <a:solidFill>
                  <a:schemeClr val="lt1"/>
                </a:solidFill>
                <a:latin typeface="Tahoma"/>
                <a:ea typeface="Tahoma"/>
                <a:cs typeface="Tahoma"/>
                <a:sym typeface="Tahoma"/>
              </a:defRPr>
            </a:lvl2pPr>
            <a:lvl3pPr marL="0" marR="0" lvl="2" indent="0" algn="l" rtl="1">
              <a:spcBef>
                <a:spcPts val="0"/>
              </a:spcBef>
              <a:buNone/>
              <a:defRPr sz="788">
                <a:solidFill>
                  <a:schemeClr val="lt1"/>
                </a:solidFill>
                <a:latin typeface="Tahoma"/>
                <a:ea typeface="Tahoma"/>
                <a:cs typeface="Tahoma"/>
                <a:sym typeface="Tahoma"/>
              </a:defRPr>
            </a:lvl3pPr>
            <a:lvl4pPr marL="0" marR="0" lvl="3" indent="0" algn="l" rtl="1">
              <a:spcBef>
                <a:spcPts val="0"/>
              </a:spcBef>
              <a:buNone/>
              <a:defRPr sz="788">
                <a:solidFill>
                  <a:schemeClr val="lt1"/>
                </a:solidFill>
                <a:latin typeface="Tahoma"/>
                <a:ea typeface="Tahoma"/>
                <a:cs typeface="Tahoma"/>
                <a:sym typeface="Tahoma"/>
              </a:defRPr>
            </a:lvl4pPr>
            <a:lvl5pPr marL="0" marR="0" lvl="4" indent="0" algn="l" rtl="1">
              <a:spcBef>
                <a:spcPts val="0"/>
              </a:spcBef>
              <a:buNone/>
              <a:defRPr sz="788">
                <a:solidFill>
                  <a:schemeClr val="lt1"/>
                </a:solidFill>
                <a:latin typeface="Tahoma"/>
                <a:ea typeface="Tahoma"/>
                <a:cs typeface="Tahoma"/>
                <a:sym typeface="Tahoma"/>
              </a:defRPr>
            </a:lvl5pPr>
            <a:lvl6pPr marL="0" marR="0" lvl="5" indent="0" algn="l" rtl="1">
              <a:spcBef>
                <a:spcPts val="0"/>
              </a:spcBef>
              <a:buNone/>
              <a:defRPr sz="788">
                <a:solidFill>
                  <a:schemeClr val="lt1"/>
                </a:solidFill>
                <a:latin typeface="Tahoma"/>
                <a:ea typeface="Tahoma"/>
                <a:cs typeface="Tahoma"/>
                <a:sym typeface="Tahoma"/>
              </a:defRPr>
            </a:lvl6pPr>
            <a:lvl7pPr marL="0" marR="0" lvl="6" indent="0" algn="l" rtl="1">
              <a:spcBef>
                <a:spcPts val="0"/>
              </a:spcBef>
              <a:buNone/>
              <a:defRPr sz="788">
                <a:solidFill>
                  <a:schemeClr val="lt1"/>
                </a:solidFill>
                <a:latin typeface="Tahoma"/>
                <a:ea typeface="Tahoma"/>
                <a:cs typeface="Tahoma"/>
                <a:sym typeface="Tahoma"/>
              </a:defRPr>
            </a:lvl7pPr>
            <a:lvl8pPr marL="0" marR="0" lvl="7" indent="0" algn="l" rtl="1">
              <a:spcBef>
                <a:spcPts val="0"/>
              </a:spcBef>
              <a:buNone/>
              <a:defRPr sz="788">
                <a:solidFill>
                  <a:schemeClr val="lt1"/>
                </a:solidFill>
                <a:latin typeface="Tahoma"/>
                <a:ea typeface="Tahoma"/>
                <a:cs typeface="Tahoma"/>
                <a:sym typeface="Tahoma"/>
              </a:defRPr>
            </a:lvl8pPr>
            <a:lvl9pPr marL="0" marR="0" lvl="8" indent="0" algn="l" rtl="1">
              <a:spcBef>
                <a:spcPts val="0"/>
              </a:spcBef>
              <a:buNone/>
              <a:defRPr sz="788">
                <a:solidFill>
                  <a:schemeClr val="lt1"/>
                </a:solidFill>
                <a:latin typeface="Tahoma"/>
                <a:ea typeface="Tahoma"/>
                <a:cs typeface="Tahoma"/>
                <a:sym typeface="Tahoma"/>
              </a:defRPr>
            </a:lvl9pPr>
          </a:lstStyle>
          <a:p>
            <a:fld id="{00000000-1234-1234-1234-12341234123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ציטוט עם כיתוב">
  <p:cSld name="ציטוט עם כיתוב">
    <p:spTree>
      <p:nvGrpSpPr>
        <p:cNvPr id="1" name="Shape 196"/>
        <p:cNvGrpSpPr/>
        <p:nvPr/>
      </p:nvGrpSpPr>
      <p:grpSpPr>
        <a:xfrm>
          <a:off x="0" y="0"/>
          <a:ext cx="0" cy="0"/>
          <a:chOff x="0" y="0"/>
          <a:chExt cx="0" cy="0"/>
        </a:xfrm>
      </p:grpSpPr>
      <p:sp>
        <p:nvSpPr>
          <p:cNvPr id="197" name="Google Shape;197;p14"/>
          <p:cNvSpPr txBox="1">
            <a:spLocks noGrp="1"/>
          </p:cNvSpPr>
          <p:nvPr>
            <p:ph type="title"/>
          </p:nvPr>
        </p:nvSpPr>
        <p:spPr>
          <a:xfrm flipH="1">
            <a:off x="1082277" y="609600"/>
            <a:ext cx="6977064" cy="2748429"/>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lt1"/>
              </a:buClr>
              <a:buSzPts val="3600"/>
              <a:buFont typeface="Tahoma"/>
              <a:buNone/>
              <a:defRPr sz="2700">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8" name="Google Shape;198;p14"/>
          <p:cNvSpPr txBox="1">
            <a:spLocks noGrp="1"/>
          </p:cNvSpPr>
          <p:nvPr>
            <p:ph type="body" idx="1"/>
          </p:nvPr>
        </p:nvSpPr>
        <p:spPr>
          <a:xfrm flipH="1">
            <a:off x="1289293" y="3365557"/>
            <a:ext cx="6564224" cy="548968"/>
          </a:xfrm>
          <a:prstGeom prst="rect">
            <a:avLst/>
          </a:prstGeom>
          <a:noFill/>
          <a:ln>
            <a:noFill/>
          </a:ln>
        </p:spPr>
        <p:txBody>
          <a:bodyPr spcFirstLastPara="1" wrap="square" lIns="91425" tIns="45700" rIns="91425" bIns="45700" anchor="t" anchorCtr="0">
            <a:normAutofit/>
          </a:bodyPr>
          <a:lstStyle>
            <a:lvl1pPr marL="342900" lvl="0" indent="-171450" algn="r" rtl="1">
              <a:lnSpc>
                <a:spcPct val="120000"/>
              </a:lnSpc>
              <a:spcBef>
                <a:spcPts val="750"/>
              </a:spcBef>
              <a:spcAft>
                <a:spcPts val="0"/>
              </a:spcAft>
              <a:buClr>
                <a:schemeClr val="lt1"/>
              </a:buClr>
              <a:buSzPts val="1750"/>
              <a:buNone/>
              <a:defRPr sz="1050">
                <a:latin typeface="Tahoma"/>
                <a:ea typeface="Tahoma"/>
                <a:cs typeface="Tahoma"/>
                <a:sym typeface="Tahoma"/>
              </a:defRPr>
            </a:lvl1pPr>
            <a:lvl2pPr marL="685800" lvl="1" indent="-171450" algn="r" rtl="1">
              <a:lnSpc>
                <a:spcPct val="120000"/>
              </a:lnSpc>
              <a:spcBef>
                <a:spcPts val="375"/>
              </a:spcBef>
              <a:spcAft>
                <a:spcPts val="0"/>
              </a:spcAft>
              <a:buClr>
                <a:schemeClr val="lt1"/>
              </a:buClr>
              <a:buSzPts val="1750"/>
              <a:buNone/>
              <a:defRPr sz="1050"/>
            </a:lvl2pPr>
            <a:lvl3pPr marL="1028700" lvl="2" indent="-171450" algn="r" rtl="1">
              <a:lnSpc>
                <a:spcPct val="120000"/>
              </a:lnSpc>
              <a:spcBef>
                <a:spcPts val="375"/>
              </a:spcBef>
              <a:spcAft>
                <a:spcPts val="0"/>
              </a:spcAft>
              <a:buClr>
                <a:schemeClr val="lt1"/>
              </a:buClr>
              <a:buSzPts val="1500"/>
              <a:buNone/>
              <a:defRPr sz="900"/>
            </a:lvl3pPr>
            <a:lvl4pPr marL="1371600" lvl="3" indent="-171450" algn="r" rtl="1">
              <a:lnSpc>
                <a:spcPct val="120000"/>
              </a:lnSpc>
              <a:spcBef>
                <a:spcPts val="375"/>
              </a:spcBef>
              <a:spcAft>
                <a:spcPts val="0"/>
              </a:spcAft>
              <a:buClr>
                <a:schemeClr val="lt1"/>
              </a:buClr>
              <a:buSzPts val="1250"/>
              <a:buNone/>
              <a:defRPr sz="750"/>
            </a:lvl4pPr>
            <a:lvl5pPr marL="1714500" lvl="4" indent="-171450" algn="r" rtl="1">
              <a:lnSpc>
                <a:spcPct val="120000"/>
              </a:lnSpc>
              <a:spcBef>
                <a:spcPts val="375"/>
              </a:spcBef>
              <a:spcAft>
                <a:spcPts val="0"/>
              </a:spcAft>
              <a:buClr>
                <a:schemeClr val="lt1"/>
              </a:buClr>
              <a:buSzPts val="1250"/>
              <a:buNone/>
              <a:defRPr sz="750"/>
            </a:lvl5pPr>
            <a:lvl6pPr marL="2057400" lvl="5" indent="-171450" algn="r" rtl="1">
              <a:lnSpc>
                <a:spcPct val="120000"/>
              </a:lnSpc>
              <a:spcBef>
                <a:spcPts val="375"/>
              </a:spcBef>
              <a:spcAft>
                <a:spcPts val="0"/>
              </a:spcAft>
              <a:buClr>
                <a:schemeClr val="lt1"/>
              </a:buClr>
              <a:buSzPts val="1250"/>
              <a:buNone/>
              <a:defRPr sz="750"/>
            </a:lvl6pPr>
            <a:lvl7pPr marL="2400300" lvl="6" indent="-171450" algn="r" rtl="1">
              <a:lnSpc>
                <a:spcPct val="120000"/>
              </a:lnSpc>
              <a:spcBef>
                <a:spcPts val="375"/>
              </a:spcBef>
              <a:spcAft>
                <a:spcPts val="0"/>
              </a:spcAft>
              <a:buClr>
                <a:schemeClr val="lt1"/>
              </a:buClr>
              <a:buSzPts val="1250"/>
              <a:buNone/>
              <a:defRPr sz="750"/>
            </a:lvl7pPr>
            <a:lvl8pPr marL="2743200" lvl="7" indent="-171450" algn="r" rtl="1">
              <a:lnSpc>
                <a:spcPct val="120000"/>
              </a:lnSpc>
              <a:spcBef>
                <a:spcPts val="375"/>
              </a:spcBef>
              <a:spcAft>
                <a:spcPts val="0"/>
              </a:spcAft>
              <a:buClr>
                <a:schemeClr val="lt1"/>
              </a:buClr>
              <a:buSzPts val="1250"/>
              <a:buNone/>
              <a:defRPr sz="750"/>
            </a:lvl8pPr>
            <a:lvl9pPr marL="3086100" lvl="8" indent="-171450" algn="r" rtl="1">
              <a:lnSpc>
                <a:spcPct val="120000"/>
              </a:lnSpc>
              <a:spcBef>
                <a:spcPts val="375"/>
              </a:spcBef>
              <a:spcAft>
                <a:spcPts val="0"/>
              </a:spcAft>
              <a:buClr>
                <a:schemeClr val="lt1"/>
              </a:buClr>
              <a:buSzPts val="1250"/>
              <a:buNone/>
              <a:defRPr sz="750"/>
            </a:lvl9pPr>
          </a:lstStyle>
          <a:p>
            <a:endParaRPr/>
          </a:p>
        </p:txBody>
      </p:sp>
      <p:sp>
        <p:nvSpPr>
          <p:cNvPr id="199" name="Google Shape;199;p14"/>
          <p:cNvSpPr txBox="1">
            <a:spLocks noGrp="1"/>
          </p:cNvSpPr>
          <p:nvPr>
            <p:ph type="body" idx="2"/>
          </p:nvPr>
        </p:nvSpPr>
        <p:spPr>
          <a:xfrm flipH="1">
            <a:off x="858440" y="4309919"/>
            <a:ext cx="7429502" cy="1489496"/>
          </a:xfrm>
          <a:prstGeom prst="rect">
            <a:avLst/>
          </a:prstGeom>
          <a:noFill/>
          <a:ln>
            <a:noFill/>
          </a:ln>
        </p:spPr>
        <p:txBody>
          <a:bodyPr spcFirstLastPara="1" wrap="square" lIns="91425" tIns="45700" rIns="91425" bIns="45700" anchor="ctr" anchorCtr="0">
            <a:normAutofit/>
          </a:bodyPr>
          <a:lstStyle>
            <a:lvl1pPr marL="342900" lvl="0" indent="-171450" algn="r" rtl="1">
              <a:lnSpc>
                <a:spcPct val="120000"/>
              </a:lnSpc>
              <a:spcBef>
                <a:spcPts val="750"/>
              </a:spcBef>
              <a:spcAft>
                <a:spcPts val="0"/>
              </a:spcAft>
              <a:buClr>
                <a:schemeClr val="lt1"/>
              </a:buClr>
              <a:buSzPts val="2250"/>
              <a:buNone/>
              <a:defRPr sz="1350">
                <a:latin typeface="Tahoma"/>
                <a:ea typeface="Tahoma"/>
                <a:cs typeface="Tahoma"/>
                <a:sym typeface="Tahoma"/>
              </a:defRPr>
            </a:lvl1pPr>
            <a:lvl2pPr marL="685800" lvl="1" indent="-171450" algn="r" rtl="1">
              <a:lnSpc>
                <a:spcPct val="120000"/>
              </a:lnSpc>
              <a:spcBef>
                <a:spcPts val="375"/>
              </a:spcBef>
              <a:spcAft>
                <a:spcPts val="0"/>
              </a:spcAft>
              <a:buClr>
                <a:schemeClr val="lt1"/>
              </a:buClr>
              <a:buSzPts val="1750"/>
              <a:buNone/>
              <a:defRPr sz="1050"/>
            </a:lvl2pPr>
            <a:lvl3pPr marL="1028700" lvl="2" indent="-171450" algn="r" rtl="1">
              <a:lnSpc>
                <a:spcPct val="120000"/>
              </a:lnSpc>
              <a:spcBef>
                <a:spcPts val="375"/>
              </a:spcBef>
              <a:spcAft>
                <a:spcPts val="0"/>
              </a:spcAft>
              <a:buClr>
                <a:schemeClr val="lt1"/>
              </a:buClr>
              <a:buSzPts val="1500"/>
              <a:buNone/>
              <a:defRPr sz="900"/>
            </a:lvl3pPr>
            <a:lvl4pPr marL="1371600" lvl="3" indent="-171450" algn="r" rtl="1">
              <a:lnSpc>
                <a:spcPct val="120000"/>
              </a:lnSpc>
              <a:spcBef>
                <a:spcPts val="375"/>
              </a:spcBef>
              <a:spcAft>
                <a:spcPts val="0"/>
              </a:spcAft>
              <a:buClr>
                <a:schemeClr val="lt1"/>
              </a:buClr>
              <a:buSzPts val="1250"/>
              <a:buNone/>
              <a:defRPr sz="750"/>
            </a:lvl4pPr>
            <a:lvl5pPr marL="1714500" lvl="4" indent="-171450" algn="r" rtl="1">
              <a:lnSpc>
                <a:spcPct val="120000"/>
              </a:lnSpc>
              <a:spcBef>
                <a:spcPts val="375"/>
              </a:spcBef>
              <a:spcAft>
                <a:spcPts val="0"/>
              </a:spcAft>
              <a:buClr>
                <a:schemeClr val="lt1"/>
              </a:buClr>
              <a:buSzPts val="1250"/>
              <a:buNone/>
              <a:defRPr sz="750"/>
            </a:lvl5pPr>
            <a:lvl6pPr marL="2057400" lvl="5" indent="-171450" algn="r" rtl="1">
              <a:lnSpc>
                <a:spcPct val="120000"/>
              </a:lnSpc>
              <a:spcBef>
                <a:spcPts val="375"/>
              </a:spcBef>
              <a:spcAft>
                <a:spcPts val="0"/>
              </a:spcAft>
              <a:buClr>
                <a:schemeClr val="lt1"/>
              </a:buClr>
              <a:buSzPts val="1250"/>
              <a:buNone/>
              <a:defRPr sz="750"/>
            </a:lvl6pPr>
            <a:lvl7pPr marL="2400300" lvl="6" indent="-171450" algn="r" rtl="1">
              <a:lnSpc>
                <a:spcPct val="120000"/>
              </a:lnSpc>
              <a:spcBef>
                <a:spcPts val="375"/>
              </a:spcBef>
              <a:spcAft>
                <a:spcPts val="0"/>
              </a:spcAft>
              <a:buClr>
                <a:schemeClr val="lt1"/>
              </a:buClr>
              <a:buSzPts val="1250"/>
              <a:buNone/>
              <a:defRPr sz="750"/>
            </a:lvl7pPr>
            <a:lvl8pPr marL="2743200" lvl="7" indent="-171450" algn="r" rtl="1">
              <a:lnSpc>
                <a:spcPct val="120000"/>
              </a:lnSpc>
              <a:spcBef>
                <a:spcPts val="375"/>
              </a:spcBef>
              <a:spcAft>
                <a:spcPts val="0"/>
              </a:spcAft>
              <a:buClr>
                <a:schemeClr val="lt1"/>
              </a:buClr>
              <a:buSzPts val="1250"/>
              <a:buNone/>
              <a:defRPr sz="750"/>
            </a:lvl8pPr>
            <a:lvl9pPr marL="3086100" lvl="8" indent="-171450" algn="r" rtl="1">
              <a:lnSpc>
                <a:spcPct val="120000"/>
              </a:lnSpc>
              <a:spcBef>
                <a:spcPts val="375"/>
              </a:spcBef>
              <a:spcAft>
                <a:spcPts val="0"/>
              </a:spcAft>
              <a:buClr>
                <a:schemeClr val="lt1"/>
              </a:buClr>
              <a:buSzPts val="1250"/>
              <a:buNone/>
              <a:defRPr sz="750"/>
            </a:lvl9pPr>
          </a:lstStyle>
          <a:p>
            <a:endParaRPr/>
          </a:p>
        </p:txBody>
      </p:sp>
      <p:sp>
        <p:nvSpPr>
          <p:cNvPr id="200" name="Google Shape;200;p14"/>
          <p:cNvSpPr txBox="1">
            <a:spLocks noGrp="1"/>
          </p:cNvSpPr>
          <p:nvPr>
            <p:ph type="dt" idx="10"/>
          </p:nvPr>
        </p:nvSpPr>
        <p:spPr>
          <a:xfrm flipH="1">
            <a:off x="1493909" y="5883277"/>
            <a:ext cx="2057400" cy="365125"/>
          </a:xfrm>
          <a:prstGeom prst="rect">
            <a:avLst/>
          </a:prstGeom>
          <a:noFill/>
          <a:ln>
            <a:noFill/>
          </a:ln>
        </p:spPr>
        <p:txBody>
          <a:bodyPr spcFirstLastPara="1" wrap="square" lIns="91425" tIns="45700" rIns="91425" bIns="45700" anchor="ctr" anchorCtr="0">
            <a:noAutofit/>
          </a:bodyPr>
          <a:lstStyle>
            <a:lvl1pPr lvl="0" algn="l" rtl="1">
              <a:spcBef>
                <a:spcPts val="0"/>
              </a:spcBef>
              <a:spcAft>
                <a:spcPts val="0"/>
              </a:spcAft>
              <a:buSzPts val="1400"/>
              <a:buNone/>
              <a:defRPr>
                <a:latin typeface="Tahoma"/>
                <a:ea typeface="Tahoma"/>
                <a:cs typeface="Tahoma"/>
                <a:sym typeface="Tahoma"/>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01" name="Google Shape;201;p14"/>
          <p:cNvSpPr txBox="1">
            <a:spLocks noGrp="1"/>
          </p:cNvSpPr>
          <p:nvPr>
            <p:ph type="ftr" idx="11"/>
          </p:nvPr>
        </p:nvSpPr>
        <p:spPr>
          <a:xfrm flipH="1">
            <a:off x="3608460" y="5883276"/>
            <a:ext cx="4679482"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atin typeface="Tahoma"/>
                <a:ea typeface="Tahoma"/>
                <a:cs typeface="Tahoma"/>
                <a:sym typeface="Tahoma"/>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02" name="Google Shape;202;p14"/>
          <p:cNvSpPr txBox="1">
            <a:spLocks noGrp="1"/>
          </p:cNvSpPr>
          <p:nvPr>
            <p:ph type="sldNum" idx="12"/>
          </p:nvPr>
        </p:nvSpPr>
        <p:spPr>
          <a:xfrm flipH="1">
            <a:off x="858443" y="5883275"/>
            <a:ext cx="578317"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sz="788">
                <a:solidFill>
                  <a:schemeClr val="lt1"/>
                </a:solidFill>
                <a:latin typeface="Tahoma"/>
                <a:ea typeface="Tahoma"/>
                <a:cs typeface="Tahoma"/>
                <a:sym typeface="Tahoma"/>
              </a:defRPr>
            </a:lvl1pPr>
            <a:lvl2pPr marL="0" lvl="1" indent="0" algn="l" rtl="1">
              <a:spcBef>
                <a:spcPts val="0"/>
              </a:spcBef>
              <a:buNone/>
              <a:defRPr sz="788">
                <a:solidFill>
                  <a:schemeClr val="lt1"/>
                </a:solidFill>
                <a:latin typeface="Tahoma"/>
                <a:ea typeface="Tahoma"/>
                <a:cs typeface="Tahoma"/>
                <a:sym typeface="Tahoma"/>
              </a:defRPr>
            </a:lvl2pPr>
            <a:lvl3pPr marL="0" lvl="2" indent="0" algn="l" rtl="1">
              <a:spcBef>
                <a:spcPts val="0"/>
              </a:spcBef>
              <a:buNone/>
              <a:defRPr sz="788">
                <a:solidFill>
                  <a:schemeClr val="lt1"/>
                </a:solidFill>
                <a:latin typeface="Tahoma"/>
                <a:ea typeface="Tahoma"/>
                <a:cs typeface="Tahoma"/>
                <a:sym typeface="Tahoma"/>
              </a:defRPr>
            </a:lvl3pPr>
            <a:lvl4pPr marL="0" lvl="3" indent="0" algn="l" rtl="1">
              <a:spcBef>
                <a:spcPts val="0"/>
              </a:spcBef>
              <a:buNone/>
              <a:defRPr sz="788">
                <a:solidFill>
                  <a:schemeClr val="lt1"/>
                </a:solidFill>
                <a:latin typeface="Tahoma"/>
                <a:ea typeface="Tahoma"/>
                <a:cs typeface="Tahoma"/>
                <a:sym typeface="Tahoma"/>
              </a:defRPr>
            </a:lvl4pPr>
            <a:lvl5pPr marL="0" lvl="4" indent="0" algn="l" rtl="1">
              <a:spcBef>
                <a:spcPts val="0"/>
              </a:spcBef>
              <a:buNone/>
              <a:defRPr sz="788">
                <a:solidFill>
                  <a:schemeClr val="lt1"/>
                </a:solidFill>
                <a:latin typeface="Tahoma"/>
                <a:ea typeface="Tahoma"/>
                <a:cs typeface="Tahoma"/>
                <a:sym typeface="Tahoma"/>
              </a:defRPr>
            </a:lvl5pPr>
            <a:lvl6pPr marL="0" lvl="5" indent="0" algn="l" rtl="1">
              <a:spcBef>
                <a:spcPts val="0"/>
              </a:spcBef>
              <a:buNone/>
              <a:defRPr sz="788">
                <a:solidFill>
                  <a:schemeClr val="lt1"/>
                </a:solidFill>
                <a:latin typeface="Tahoma"/>
                <a:ea typeface="Tahoma"/>
                <a:cs typeface="Tahoma"/>
                <a:sym typeface="Tahoma"/>
              </a:defRPr>
            </a:lvl6pPr>
            <a:lvl7pPr marL="0" lvl="6" indent="0" algn="l" rtl="1">
              <a:spcBef>
                <a:spcPts val="0"/>
              </a:spcBef>
              <a:buNone/>
              <a:defRPr sz="788">
                <a:solidFill>
                  <a:schemeClr val="lt1"/>
                </a:solidFill>
                <a:latin typeface="Tahoma"/>
                <a:ea typeface="Tahoma"/>
                <a:cs typeface="Tahoma"/>
                <a:sym typeface="Tahoma"/>
              </a:defRPr>
            </a:lvl7pPr>
            <a:lvl8pPr marL="0" lvl="7" indent="0" algn="l" rtl="1">
              <a:spcBef>
                <a:spcPts val="0"/>
              </a:spcBef>
              <a:buNone/>
              <a:defRPr sz="788">
                <a:solidFill>
                  <a:schemeClr val="lt1"/>
                </a:solidFill>
                <a:latin typeface="Tahoma"/>
                <a:ea typeface="Tahoma"/>
                <a:cs typeface="Tahoma"/>
                <a:sym typeface="Tahoma"/>
              </a:defRPr>
            </a:lvl8pPr>
            <a:lvl9pPr marL="0" lvl="8" indent="0" algn="l" rtl="1">
              <a:spcBef>
                <a:spcPts val="0"/>
              </a:spcBef>
              <a:buNone/>
              <a:defRPr sz="788">
                <a:solidFill>
                  <a:schemeClr val="lt1"/>
                </a:solidFill>
                <a:latin typeface="Tahoma"/>
                <a:ea typeface="Tahoma"/>
                <a:cs typeface="Tahoma"/>
                <a:sym typeface="Tahoma"/>
              </a:defRPr>
            </a:lvl9pPr>
          </a:lstStyle>
          <a:p>
            <a:fld id="{00000000-1234-1234-1234-123412341234}" type="slidenum">
              <a:rPr lang="en-US" smtClean="0"/>
              <a:pPr/>
              <a:t>‹#›</a:t>
            </a:fld>
            <a:endParaRPr lang="en-US"/>
          </a:p>
        </p:txBody>
      </p:sp>
      <p:sp>
        <p:nvSpPr>
          <p:cNvPr id="203" name="Google Shape;203;p14"/>
          <p:cNvSpPr txBox="1"/>
          <p:nvPr/>
        </p:nvSpPr>
        <p:spPr>
          <a:xfrm flipH="1">
            <a:off x="8009166" y="732394"/>
            <a:ext cx="457200" cy="584776"/>
          </a:xfrm>
          <a:prstGeom prst="rect">
            <a:avLst/>
          </a:prstGeom>
          <a:noFill/>
          <a:ln>
            <a:noFill/>
          </a:ln>
        </p:spPr>
        <p:txBody>
          <a:bodyPr spcFirstLastPara="1" wrap="square" lIns="68569" tIns="34275" rIns="68569" bIns="34275" anchor="ctr" anchorCtr="0">
            <a:noAutofit/>
          </a:bodyPr>
          <a:lstStyle/>
          <a:p>
            <a:pPr marL="0" marR="0" lvl="0" indent="0" algn="l" rtl="1">
              <a:spcBef>
                <a:spcPts val="0"/>
              </a:spcBef>
              <a:spcAft>
                <a:spcPts val="0"/>
              </a:spcAft>
              <a:buClr>
                <a:schemeClr val="lt1"/>
              </a:buClr>
              <a:buSzPts val="8000"/>
              <a:buFont typeface="Tahoma"/>
              <a:buNone/>
            </a:pPr>
            <a:r>
              <a:rPr lang="en-US" sz="6000" b="0" cap="none">
                <a:solidFill>
                  <a:schemeClr val="lt1"/>
                </a:solidFill>
                <a:latin typeface="Tahoma"/>
                <a:ea typeface="Tahoma"/>
                <a:cs typeface="Tahoma"/>
                <a:sym typeface="Tahoma"/>
              </a:rPr>
              <a:t>"</a:t>
            </a:r>
            <a:endParaRPr sz="1050"/>
          </a:p>
        </p:txBody>
      </p:sp>
      <p:sp>
        <p:nvSpPr>
          <p:cNvPr id="204" name="Google Shape;204;p14"/>
          <p:cNvSpPr txBox="1"/>
          <p:nvPr/>
        </p:nvSpPr>
        <p:spPr>
          <a:xfrm flipH="1">
            <a:off x="783773" y="2764972"/>
            <a:ext cx="457200" cy="584776"/>
          </a:xfrm>
          <a:prstGeom prst="rect">
            <a:avLst/>
          </a:prstGeom>
          <a:noFill/>
          <a:ln>
            <a:noFill/>
          </a:ln>
        </p:spPr>
        <p:txBody>
          <a:bodyPr spcFirstLastPara="1" wrap="square" lIns="68569" tIns="34275" rIns="68569" bIns="34275" anchor="ctr" anchorCtr="0">
            <a:noAutofit/>
          </a:bodyPr>
          <a:lstStyle/>
          <a:p>
            <a:pPr marL="0" marR="0" lvl="0" indent="0" algn="l" rtl="1">
              <a:spcBef>
                <a:spcPts val="0"/>
              </a:spcBef>
              <a:spcAft>
                <a:spcPts val="0"/>
              </a:spcAft>
              <a:buClr>
                <a:schemeClr val="lt1"/>
              </a:buClr>
              <a:buSzPts val="8000"/>
              <a:buFont typeface="Tahoma"/>
              <a:buNone/>
            </a:pPr>
            <a:r>
              <a:rPr lang="en-US" sz="6000" b="0" cap="none">
                <a:solidFill>
                  <a:schemeClr val="lt1"/>
                </a:solidFill>
                <a:latin typeface="Tahoma"/>
                <a:ea typeface="Tahoma"/>
                <a:cs typeface="Tahoma"/>
                <a:sym typeface="Tahoma"/>
              </a:rPr>
              <a:t>"</a:t>
            </a:r>
            <a:endParaRPr sz="105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כרטיס שם">
  <p:cSld name="כרטיס שם">
    <p:spTree>
      <p:nvGrpSpPr>
        <p:cNvPr id="1" name="Shape 205"/>
        <p:cNvGrpSpPr/>
        <p:nvPr/>
      </p:nvGrpSpPr>
      <p:grpSpPr>
        <a:xfrm>
          <a:off x="0" y="0"/>
          <a:ext cx="0" cy="0"/>
          <a:chOff x="0" y="0"/>
          <a:chExt cx="0" cy="0"/>
        </a:xfrm>
      </p:grpSpPr>
      <p:sp>
        <p:nvSpPr>
          <p:cNvPr id="206" name="Google Shape;206;p15"/>
          <p:cNvSpPr txBox="1">
            <a:spLocks noGrp="1"/>
          </p:cNvSpPr>
          <p:nvPr>
            <p:ph type="title"/>
          </p:nvPr>
        </p:nvSpPr>
        <p:spPr>
          <a:xfrm flipH="1">
            <a:off x="858442" y="2134042"/>
            <a:ext cx="7429501" cy="2511835"/>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0"/>
              </a:spcBef>
              <a:spcAft>
                <a:spcPts val="0"/>
              </a:spcAft>
              <a:buClr>
                <a:schemeClr val="lt1"/>
              </a:buClr>
              <a:buSzPts val="3600"/>
              <a:buFont typeface="Tahoma"/>
              <a:buNone/>
              <a:defRPr sz="2700">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7" name="Google Shape;207;p15"/>
          <p:cNvSpPr txBox="1">
            <a:spLocks noGrp="1"/>
          </p:cNvSpPr>
          <p:nvPr>
            <p:ph type="body" idx="1"/>
          </p:nvPr>
        </p:nvSpPr>
        <p:spPr>
          <a:xfrm flipH="1">
            <a:off x="859599" y="4657655"/>
            <a:ext cx="7428379" cy="1140644"/>
          </a:xfrm>
          <a:prstGeom prst="rect">
            <a:avLst/>
          </a:prstGeom>
          <a:noFill/>
          <a:ln>
            <a:noFill/>
          </a:ln>
        </p:spPr>
        <p:txBody>
          <a:bodyPr spcFirstLastPara="1" wrap="square" lIns="91425" tIns="45700" rIns="91425" bIns="45700" anchor="t" anchorCtr="0">
            <a:normAutofit/>
          </a:bodyPr>
          <a:lstStyle>
            <a:lvl1pPr marL="342900" lvl="0" indent="-171450" algn="r" rtl="1">
              <a:lnSpc>
                <a:spcPct val="120000"/>
              </a:lnSpc>
              <a:spcBef>
                <a:spcPts val="750"/>
              </a:spcBef>
              <a:spcAft>
                <a:spcPts val="0"/>
              </a:spcAft>
              <a:buClr>
                <a:schemeClr val="lt1"/>
              </a:buClr>
              <a:buSzPts val="2250"/>
              <a:buNone/>
              <a:defRPr sz="1350">
                <a:latin typeface="Tahoma"/>
                <a:ea typeface="Tahoma"/>
                <a:cs typeface="Tahoma"/>
                <a:sym typeface="Tahoma"/>
              </a:defRPr>
            </a:lvl1pPr>
            <a:lvl2pPr marL="685800" lvl="1" indent="-171450" algn="r" rtl="1">
              <a:lnSpc>
                <a:spcPct val="120000"/>
              </a:lnSpc>
              <a:spcBef>
                <a:spcPts val="375"/>
              </a:spcBef>
              <a:spcAft>
                <a:spcPts val="0"/>
              </a:spcAft>
              <a:buClr>
                <a:schemeClr val="lt1"/>
              </a:buClr>
              <a:buSzPts val="1750"/>
              <a:buNone/>
              <a:defRPr sz="1050"/>
            </a:lvl2pPr>
            <a:lvl3pPr marL="1028700" lvl="2" indent="-171450" algn="r" rtl="1">
              <a:lnSpc>
                <a:spcPct val="120000"/>
              </a:lnSpc>
              <a:spcBef>
                <a:spcPts val="375"/>
              </a:spcBef>
              <a:spcAft>
                <a:spcPts val="0"/>
              </a:spcAft>
              <a:buClr>
                <a:schemeClr val="lt1"/>
              </a:buClr>
              <a:buSzPts val="1500"/>
              <a:buNone/>
              <a:defRPr sz="900"/>
            </a:lvl3pPr>
            <a:lvl4pPr marL="1371600" lvl="3" indent="-171450" algn="r" rtl="1">
              <a:lnSpc>
                <a:spcPct val="120000"/>
              </a:lnSpc>
              <a:spcBef>
                <a:spcPts val="375"/>
              </a:spcBef>
              <a:spcAft>
                <a:spcPts val="0"/>
              </a:spcAft>
              <a:buClr>
                <a:schemeClr val="lt1"/>
              </a:buClr>
              <a:buSzPts val="1250"/>
              <a:buNone/>
              <a:defRPr sz="750"/>
            </a:lvl4pPr>
            <a:lvl5pPr marL="1714500" lvl="4" indent="-171450" algn="r" rtl="1">
              <a:lnSpc>
                <a:spcPct val="120000"/>
              </a:lnSpc>
              <a:spcBef>
                <a:spcPts val="375"/>
              </a:spcBef>
              <a:spcAft>
                <a:spcPts val="0"/>
              </a:spcAft>
              <a:buClr>
                <a:schemeClr val="lt1"/>
              </a:buClr>
              <a:buSzPts val="1250"/>
              <a:buNone/>
              <a:defRPr sz="750"/>
            </a:lvl5pPr>
            <a:lvl6pPr marL="2057400" lvl="5" indent="-171450" algn="r" rtl="1">
              <a:lnSpc>
                <a:spcPct val="120000"/>
              </a:lnSpc>
              <a:spcBef>
                <a:spcPts val="375"/>
              </a:spcBef>
              <a:spcAft>
                <a:spcPts val="0"/>
              </a:spcAft>
              <a:buClr>
                <a:schemeClr val="lt1"/>
              </a:buClr>
              <a:buSzPts val="1250"/>
              <a:buNone/>
              <a:defRPr sz="750"/>
            </a:lvl6pPr>
            <a:lvl7pPr marL="2400300" lvl="6" indent="-171450" algn="r" rtl="1">
              <a:lnSpc>
                <a:spcPct val="120000"/>
              </a:lnSpc>
              <a:spcBef>
                <a:spcPts val="375"/>
              </a:spcBef>
              <a:spcAft>
                <a:spcPts val="0"/>
              </a:spcAft>
              <a:buClr>
                <a:schemeClr val="lt1"/>
              </a:buClr>
              <a:buSzPts val="1250"/>
              <a:buNone/>
              <a:defRPr sz="750"/>
            </a:lvl7pPr>
            <a:lvl8pPr marL="2743200" lvl="7" indent="-171450" algn="r" rtl="1">
              <a:lnSpc>
                <a:spcPct val="120000"/>
              </a:lnSpc>
              <a:spcBef>
                <a:spcPts val="375"/>
              </a:spcBef>
              <a:spcAft>
                <a:spcPts val="0"/>
              </a:spcAft>
              <a:buClr>
                <a:schemeClr val="lt1"/>
              </a:buClr>
              <a:buSzPts val="1250"/>
              <a:buNone/>
              <a:defRPr sz="750"/>
            </a:lvl8pPr>
            <a:lvl9pPr marL="3086100" lvl="8" indent="-171450" algn="r" rtl="1">
              <a:lnSpc>
                <a:spcPct val="120000"/>
              </a:lnSpc>
              <a:spcBef>
                <a:spcPts val="375"/>
              </a:spcBef>
              <a:spcAft>
                <a:spcPts val="0"/>
              </a:spcAft>
              <a:buClr>
                <a:schemeClr val="lt1"/>
              </a:buClr>
              <a:buSzPts val="1250"/>
              <a:buNone/>
              <a:defRPr sz="750"/>
            </a:lvl9pPr>
          </a:lstStyle>
          <a:p>
            <a:endParaRPr/>
          </a:p>
        </p:txBody>
      </p:sp>
      <p:sp>
        <p:nvSpPr>
          <p:cNvPr id="208" name="Google Shape;208;p15"/>
          <p:cNvSpPr txBox="1">
            <a:spLocks noGrp="1"/>
          </p:cNvSpPr>
          <p:nvPr>
            <p:ph type="dt" idx="10"/>
          </p:nvPr>
        </p:nvSpPr>
        <p:spPr>
          <a:xfrm flipH="1">
            <a:off x="1493909" y="5883277"/>
            <a:ext cx="2057400" cy="365125"/>
          </a:xfrm>
          <a:prstGeom prst="rect">
            <a:avLst/>
          </a:prstGeom>
          <a:noFill/>
          <a:ln>
            <a:noFill/>
          </a:ln>
        </p:spPr>
        <p:txBody>
          <a:bodyPr spcFirstLastPara="1" wrap="square" lIns="91425" tIns="45700" rIns="91425" bIns="45700" anchor="ctr" anchorCtr="0">
            <a:noAutofit/>
          </a:bodyPr>
          <a:lstStyle>
            <a:lvl1pPr lvl="0" algn="l" rtl="1">
              <a:spcBef>
                <a:spcPts val="0"/>
              </a:spcBef>
              <a:spcAft>
                <a:spcPts val="0"/>
              </a:spcAft>
              <a:buSzPts val="1400"/>
              <a:buNone/>
              <a:defRPr>
                <a:latin typeface="Tahoma"/>
                <a:ea typeface="Tahoma"/>
                <a:cs typeface="Tahoma"/>
                <a:sym typeface="Tahoma"/>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09" name="Google Shape;209;p15"/>
          <p:cNvSpPr txBox="1">
            <a:spLocks noGrp="1"/>
          </p:cNvSpPr>
          <p:nvPr>
            <p:ph type="ftr" idx="11"/>
          </p:nvPr>
        </p:nvSpPr>
        <p:spPr>
          <a:xfrm flipH="1">
            <a:off x="3608460" y="5883276"/>
            <a:ext cx="4679482"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atin typeface="Tahoma"/>
                <a:ea typeface="Tahoma"/>
                <a:cs typeface="Tahoma"/>
                <a:sym typeface="Tahoma"/>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10" name="Google Shape;210;p15"/>
          <p:cNvSpPr txBox="1">
            <a:spLocks noGrp="1"/>
          </p:cNvSpPr>
          <p:nvPr>
            <p:ph type="sldNum" idx="12"/>
          </p:nvPr>
        </p:nvSpPr>
        <p:spPr>
          <a:xfrm flipH="1">
            <a:off x="858443" y="5883275"/>
            <a:ext cx="578317"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sz="788">
                <a:solidFill>
                  <a:schemeClr val="lt1"/>
                </a:solidFill>
                <a:latin typeface="Tahoma"/>
                <a:ea typeface="Tahoma"/>
                <a:cs typeface="Tahoma"/>
                <a:sym typeface="Tahoma"/>
              </a:defRPr>
            </a:lvl1pPr>
            <a:lvl2pPr marL="0" lvl="1" indent="0" algn="l" rtl="1">
              <a:spcBef>
                <a:spcPts val="0"/>
              </a:spcBef>
              <a:buNone/>
              <a:defRPr sz="788">
                <a:solidFill>
                  <a:schemeClr val="lt1"/>
                </a:solidFill>
                <a:latin typeface="Tahoma"/>
                <a:ea typeface="Tahoma"/>
                <a:cs typeface="Tahoma"/>
                <a:sym typeface="Tahoma"/>
              </a:defRPr>
            </a:lvl2pPr>
            <a:lvl3pPr marL="0" lvl="2" indent="0" algn="l" rtl="1">
              <a:spcBef>
                <a:spcPts val="0"/>
              </a:spcBef>
              <a:buNone/>
              <a:defRPr sz="788">
                <a:solidFill>
                  <a:schemeClr val="lt1"/>
                </a:solidFill>
                <a:latin typeface="Tahoma"/>
                <a:ea typeface="Tahoma"/>
                <a:cs typeface="Tahoma"/>
                <a:sym typeface="Tahoma"/>
              </a:defRPr>
            </a:lvl3pPr>
            <a:lvl4pPr marL="0" lvl="3" indent="0" algn="l" rtl="1">
              <a:spcBef>
                <a:spcPts val="0"/>
              </a:spcBef>
              <a:buNone/>
              <a:defRPr sz="788">
                <a:solidFill>
                  <a:schemeClr val="lt1"/>
                </a:solidFill>
                <a:latin typeface="Tahoma"/>
                <a:ea typeface="Tahoma"/>
                <a:cs typeface="Tahoma"/>
                <a:sym typeface="Tahoma"/>
              </a:defRPr>
            </a:lvl4pPr>
            <a:lvl5pPr marL="0" lvl="4" indent="0" algn="l" rtl="1">
              <a:spcBef>
                <a:spcPts val="0"/>
              </a:spcBef>
              <a:buNone/>
              <a:defRPr sz="788">
                <a:solidFill>
                  <a:schemeClr val="lt1"/>
                </a:solidFill>
                <a:latin typeface="Tahoma"/>
                <a:ea typeface="Tahoma"/>
                <a:cs typeface="Tahoma"/>
                <a:sym typeface="Tahoma"/>
              </a:defRPr>
            </a:lvl5pPr>
            <a:lvl6pPr marL="0" lvl="5" indent="0" algn="l" rtl="1">
              <a:spcBef>
                <a:spcPts val="0"/>
              </a:spcBef>
              <a:buNone/>
              <a:defRPr sz="788">
                <a:solidFill>
                  <a:schemeClr val="lt1"/>
                </a:solidFill>
                <a:latin typeface="Tahoma"/>
                <a:ea typeface="Tahoma"/>
                <a:cs typeface="Tahoma"/>
                <a:sym typeface="Tahoma"/>
              </a:defRPr>
            </a:lvl6pPr>
            <a:lvl7pPr marL="0" lvl="6" indent="0" algn="l" rtl="1">
              <a:spcBef>
                <a:spcPts val="0"/>
              </a:spcBef>
              <a:buNone/>
              <a:defRPr sz="788">
                <a:solidFill>
                  <a:schemeClr val="lt1"/>
                </a:solidFill>
                <a:latin typeface="Tahoma"/>
                <a:ea typeface="Tahoma"/>
                <a:cs typeface="Tahoma"/>
                <a:sym typeface="Tahoma"/>
              </a:defRPr>
            </a:lvl7pPr>
            <a:lvl8pPr marL="0" lvl="7" indent="0" algn="l" rtl="1">
              <a:spcBef>
                <a:spcPts val="0"/>
              </a:spcBef>
              <a:buNone/>
              <a:defRPr sz="788">
                <a:solidFill>
                  <a:schemeClr val="lt1"/>
                </a:solidFill>
                <a:latin typeface="Tahoma"/>
                <a:ea typeface="Tahoma"/>
                <a:cs typeface="Tahoma"/>
                <a:sym typeface="Tahoma"/>
              </a:defRPr>
            </a:lvl8pPr>
            <a:lvl9pPr marL="0" lvl="8" indent="0" algn="l" rtl="1">
              <a:spcBef>
                <a:spcPts val="0"/>
              </a:spcBef>
              <a:buNone/>
              <a:defRPr sz="788">
                <a:solidFill>
                  <a:schemeClr val="lt1"/>
                </a:solidFill>
                <a:latin typeface="Tahoma"/>
                <a:ea typeface="Tahoma"/>
                <a:cs typeface="Tahoma"/>
                <a:sym typeface="Tahoma"/>
              </a:defRPr>
            </a:lvl9pPr>
          </a:lstStyle>
          <a:p>
            <a:fld id="{00000000-1234-1234-1234-123412341234}"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 עמודות">
  <p:cSld name="3 עמודות">
    <p:spTree>
      <p:nvGrpSpPr>
        <p:cNvPr id="1" name="Shape 211"/>
        <p:cNvGrpSpPr/>
        <p:nvPr/>
      </p:nvGrpSpPr>
      <p:grpSpPr>
        <a:xfrm>
          <a:off x="0" y="0"/>
          <a:ext cx="0" cy="0"/>
          <a:chOff x="0" y="0"/>
          <a:chExt cx="0" cy="0"/>
        </a:xfrm>
      </p:grpSpPr>
      <p:sp>
        <p:nvSpPr>
          <p:cNvPr id="212" name="Google Shape;212;p16"/>
          <p:cNvSpPr txBox="1">
            <a:spLocks noGrp="1"/>
          </p:cNvSpPr>
          <p:nvPr>
            <p:ph type="title"/>
          </p:nvPr>
        </p:nvSpPr>
        <p:spPr>
          <a:xfrm flipH="1">
            <a:off x="858442" y="609600"/>
            <a:ext cx="7429499" cy="1905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lt1"/>
              </a:buClr>
              <a:buSzPts val="3600"/>
              <a:buFont typeface="Tahoma"/>
              <a:buNone/>
              <a:defRPr>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3" name="Google Shape;213;p16"/>
          <p:cNvSpPr txBox="1">
            <a:spLocks noGrp="1"/>
          </p:cNvSpPr>
          <p:nvPr>
            <p:ph type="body" idx="1"/>
          </p:nvPr>
        </p:nvSpPr>
        <p:spPr>
          <a:xfrm flipH="1">
            <a:off x="5890269" y="2674463"/>
            <a:ext cx="2397674" cy="685800"/>
          </a:xfrm>
          <a:prstGeom prst="rect">
            <a:avLst/>
          </a:prstGeom>
          <a:noFill/>
          <a:ln>
            <a:noFill/>
          </a:ln>
        </p:spPr>
        <p:txBody>
          <a:bodyPr spcFirstLastPara="1" wrap="square" lIns="91425" tIns="45700" rIns="91425" bIns="45700" anchor="b" anchorCtr="0">
            <a:noAutofit/>
          </a:bodyPr>
          <a:lstStyle>
            <a:lvl1pPr marL="342900" lvl="0" indent="-171450" algn="r" rtl="1">
              <a:lnSpc>
                <a:spcPct val="90000"/>
              </a:lnSpc>
              <a:spcBef>
                <a:spcPts val="750"/>
              </a:spcBef>
              <a:spcAft>
                <a:spcPts val="0"/>
              </a:spcAft>
              <a:buClr>
                <a:schemeClr val="lt1"/>
              </a:buClr>
              <a:buSzPts val="3000"/>
              <a:buNone/>
              <a:defRPr sz="1800" b="0" cap="none">
                <a:solidFill>
                  <a:schemeClr val="lt1"/>
                </a:solidFill>
                <a:latin typeface="Tahoma"/>
                <a:ea typeface="Tahoma"/>
                <a:cs typeface="Tahoma"/>
                <a:sym typeface="Tahoma"/>
              </a:defRPr>
            </a:lvl1pPr>
            <a:lvl2pPr marL="685800" lvl="1" indent="-171450" algn="r" rtl="1">
              <a:lnSpc>
                <a:spcPct val="120000"/>
              </a:lnSpc>
              <a:spcBef>
                <a:spcPts val="375"/>
              </a:spcBef>
              <a:spcAft>
                <a:spcPts val="0"/>
              </a:spcAft>
              <a:buClr>
                <a:schemeClr val="lt1"/>
              </a:buClr>
              <a:buSzPts val="2500"/>
              <a:buNone/>
              <a:defRPr sz="1500" b="1"/>
            </a:lvl2pPr>
            <a:lvl3pPr marL="1028700" lvl="2" indent="-171450" algn="r" rtl="1">
              <a:lnSpc>
                <a:spcPct val="120000"/>
              </a:lnSpc>
              <a:spcBef>
                <a:spcPts val="375"/>
              </a:spcBef>
              <a:spcAft>
                <a:spcPts val="0"/>
              </a:spcAft>
              <a:buClr>
                <a:schemeClr val="lt1"/>
              </a:buClr>
              <a:buSzPts val="2250"/>
              <a:buNone/>
              <a:defRPr sz="1350" b="1"/>
            </a:lvl3pPr>
            <a:lvl4pPr marL="1371600" lvl="3" indent="-171450" algn="r" rtl="1">
              <a:lnSpc>
                <a:spcPct val="120000"/>
              </a:lnSpc>
              <a:spcBef>
                <a:spcPts val="375"/>
              </a:spcBef>
              <a:spcAft>
                <a:spcPts val="0"/>
              </a:spcAft>
              <a:buClr>
                <a:schemeClr val="lt1"/>
              </a:buClr>
              <a:buSzPts val="2000"/>
              <a:buNone/>
              <a:defRPr sz="1200" b="1"/>
            </a:lvl4pPr>
            <a:lvl5pPr marL="1714500" lvl="4" indent="-171450" algn="r" rtl="1">
              <a:lnSpc>
                <a:spcPct val="120000"/>
              </a:lnSpc>
              <a:spcBef>
                <a:spcPts val="375"/>
              </a:spcBef>
              <a:spcAft>
                <a:spcPts val="0"/>
              </a:spcAft>
              <a:buClr>
                <a:schemeClr val="lt1"/>
              </a:buClr>
              <a:buSzPts val="2000"/>
              <a:buNone/>
              <a:defRPr sz="1200" b="1"/>
            </a:lvl5pPr>
            <a:lvl6pPr marL="2057400" lvl="5" indent="-171450" algn="r" rtl="1">
              <a:lnSpc>
                <a:spcPct val="120000"/>
              </a:lnSpc>
              <a:spcBef>
                <a:spcPts val="375"/>
              </a:spcBef>
              <a:spcAft>
                <a:spcPts val="0"/>
              </a:spcAft>
              <a:buClr>
                <a:schemeClr val="lt1"/>
              </a:buClr>
              <a:buSzPts val="2000"/>
              <a:buNone/>
              <a:defRPr sz="1200" b="1"/>
            </a:lvl6pPr>
            <a:lvl7pPr marL="2400300" lvl="6" indent="-171450" algn="r" rtl="1">
              <a:lnSpc>
                <a:spcPct val="120000"/>
              </a:lnSpc>
              <a:spcBef>
                <a:spcPts val="375"/>
              </a:spcBef>
              <a:spcAft>
                <a:spcPts val="0"/>
              </a:spcAft>
              <a:buClr>
                <a:schemeClr val="lt1"/>
              </a:buClr>
              <a:buSzPts val="2000"/>
              <a:buNone/>
              <a:defRPr sz="1200" b="1"/>
            </a:lvl7pPr>
            <a:lvl8pPr marL="2743200" lvl="7" indent="-171450" algn="r" rtl="1">
              <a:lnSpc>
                <a:spcPct val="120000"/>
              </a:lnSpc>
              <a:spcBef>
                <a:spcPts val="375"/>
              </a:spcBef>
              <a:spcAft>
                <a:spcPts val="0"/>
              </a:spcAft>
              <a:buClr>
                <a:schemeClr val="lt1"/>
              </a:buClr>
              <a:buSzPts val="2000"/>
              <a:buNone/>
              <a:defRPr sz="1200" b="1"/>
            </a:lvl8pPr>
            <a:lvl9pPr marL="3086100" lvl="8" indent="-171450" algn="r" rtl="1">
              <a:lnSpc>
                <a:spcPct val="120000"/>
              </a:lnSpc>
              <a:spcBef>
                <a:spcPts val="375"/>
              </a:spcBef>
              <a:spcAft>
                <a:spcPts val="0"/>
              </a:spcAft>
              <a:buClr>
                <a:schemeClr val="lt1"/>
              </a:buClr>
              <a:buSzPts val="2000"/>
              <a:buNone/>
              <a:defRPr sz="1200" b="1"/>
            </a:lvl9pPr>
          </a:lstStyle>
          <a:p>
            <a:endParaRPr/>
          </a:p>
        </p:txBody>
      </p:sp>
      <p:sp>
        <p:nvSpPr>
          <p:cNvPr id="214" name="Google Shape;214;p16"/>
          <p:cNvSpPr txBox="1">
            <a:spLocks noGrp="1"/>
          </p:cNvSpPr>
          <p:nvPr>
            <p:ph type="body" idx="2"/>
          </p:nvPr>
        </p:nvSpPr>
        <p:spPr>
          <a:xfrm flipH="1">
            <a:off x="5891511" y="3360263"/>
            <a:ext cx="2406551" cy="2430936"/>
          </a:xfrm>
          <a:prstGeom prst="rect">
            <a:avLst/>
          </a:prstGeom>
          <a:noFill/>
          <a:ln>
            <a:noFill/>
          </a:ln>
        </p:spPr>
        <p:txBody>
          <a:bodyPr spcFirstLastPara="1" wrap="square" lIns="91425" tIns="45700" rIns="91425" bIns="45700" anchor="t" anchorCtr="0">
            <a:normAutofit/>
          </a:bodyPr>
          <a:lstStyle>
            <a:lvl1pPr marL="342900" lvl="0" indent="-171450" algn="r" rtl="1">
              <a:lnSpc>
                <a:spcPct val="120000"/>
              </a:lnSpc>
              <a:spcBef>
                <a:spcPts val="750"/>
              </a:spcBef>
              <a:spcAft>
                <a:spcPts val="0"/>
              </a:spcAft>
              <a:buClr>
                <a:schemeClr val="lt1"/>
              </a:buClr>
              <a:buSzPts val="1750"/>
              <a:buNone/>
              <a:defRPr sz="1050">
                <a:latin typeface="Tahoma"/>
                <a:ea typeface="Tahoma"/>
                <a:cs typeface="Tahoma"/>
                <a:sym typeface="Tahoma"/>
              </a:defRPr>
            </a:lvl1pPr>
            <a:lvl2pPr marL="685800" lvl="1" indent="-171450" algn="r" rtl="1">
              <a:lnSpc>
                <a:spcPct val="120000"/>
              </a:lnSpc>
              <a:spcBef>
                <a:spcPts val="375"/>
              </a:spcBef>
              <a:spcAft>
                <a:spcPts val="0"/>
              </a:spcAft>
              <a:buClr>
                <a:schemeClr val="lt1"/>
              </a:buClr>
              <a:buSzPts val="1500"/>
              <a:buNone/>
              <a:defRPr sz="900"/>
            </a:lvl2pPr>
            <a:lvl3pPr marL="1028700" lvl="2" indent="-171450" algn="r" rtl="1">
              <a:lnSpc>
                <a:spcPct val="120000"/>
              </a:lnSpc>
              <a:spcBef>
                <a:spcPts val="375"/>
              </a:spcBef>
              <a:spcAft>
                <a:spcPts val="0"/>
              </a:spcAft>
              <a:buClr>
                <a:schemeClr val="lt1"/>
              </a:buClr>
              <a:buSzPts val="1250"/>
              <a:buNone/>
              <a:defRPr sz="750"/>
            </a:lvl3pPr>
            <a:lvl4pPr marL="1371600" lvl="3" indent="-171450" algn="r" rtl="1">
              <a:lnSpc>
                <a:spcPct val="120000"/>
              </a:lnSpc>
              <a:spcBef>
                <a:spcPts val="375"/>
              </a:spcBef>
              <a:spcAft>
                <a:spcPts val="0"/>
              </a:spcAft>
              <a:buClr>
                <a:schemeClr val="lt1"/>
              </a:buClr>
              <a:buSzPts val="1125"/>
              <a:buNone/>
              <a:defRPr sz="675"/>
            </a:lvl4pPr>
            <a:lvl5pPr marL="1714500" lvl="4" indent="-171450" algn="r" rtl="1">
              <a:lnSpc>
                <a:spcPct val="120000"/>
              </a:lnSpc>
              <a:spcBef>
                <a:spcPts val="375"/>
              </a:spcBef>
              <a:spcAft>
                <a:spcPts val="0"/>
              </a:spcAft>
              <a:buClr>
                <a:schemeClr val="lt1"/>
              </a:buClr>
              <a:buSzPts val="1125"/>
              <a:buNone/>
              <a:defRPr sz="675"/>
            </a:lvl5pPr>
            <a:lvl6pPr marL="2057400" lvl="5" indent="-171450" algn="r" rtl="1">
              <a:lnSpc>
                <a:spcPct val="120000"/>
              </a:lnSpc>
              <a:spcBef>
                <a:spcPts val="375"/>
              </a:spcBef>
              <a:spcAft>
                <a:spcPts val="0"/>
              </a:spcAft>
              <a:buClr>
                <a:schemeClr val="lt1"/>
              </a:buClr>
              <a:buSzPts val="1125"/>
              <a:buNone/>
              <a:defRPr sz="675"/>
            </a:lvl6pPr>
            <a:lvl7pPr marL="2400300" lvl="6" indent="-171450" algn="r" rtl="1">
              <a:lnSpc>
                <a:spcPct val="120000"/>
              </a:lnSpc>
              <a:spcBef>
                <a:spcPts val="375"/>
              </a:spcBef>
              <a:spcAft>
                <a:spcPts val="0"/>
              </a:spcAft>
              <a:buClr>
                <a:schemeClr val="lt1"/>
              </a:buClr>
              <a:buSzPts val="1125"/>
              <a:buNone/>
              <a:defRPr sz="675"/>
            </a:lvl7pPr>
            <a:lvl8pPr marL="2743200" lvl="7" indent="-171450" algn="r" rtl="1">
              <a:lnSpc>
                <a:spcPct val="120000"/>
              </a:lnSpc>
              <a:spcBef>
                <a:spcPts val="375"/>
              </a:spcBef>
              <a:spcAft>
                <a:spcPts val="0"/>
              </a:spcAft>
              <a:buClr>
                <a:schemeClr val="lt1"/>
              </a:buClr>
              <a:buSzPts val="1125"/>
              <a:buNone/>
              <a:defRPr sz="675"/>
            </a:lvl8pPr>
            <a:lvl9pPr marL="3086100" lvl="8" indent="-171450" algn="r" rtl="1">
              <a:lnSpc>
                <a:spcPct val="120000"/>
              </a:lnSpc>
              <a:spcBef>
                <a:spcPts val="375"/>
              </a:spcBef>
              <a:spcAft>
                <a:spcPts val="0"/>
              </a:spcAft>
              <a:buClr>
                <a:schemeClr val="lt1"/>
              </a:buClr>
              <a:buSzPts val="1125"/>
              <a:buNone/>
              <a:defRPr sz="675"/>
            </a:lvl9pPr>
          </a:lstStyle>
          <a:p>
            <a:endParaRPr/>
          </a:p>
        </p:txBody>
      </p:sp>
      <p:sp>
        <p:nvSpPr>
          <p:cNvPr id="215" name="Google Shape;215;p16"/>
          <p:cNvSpPr txBox="1">
            <a:spLocks noGrp="1"/>
          </p:cNvSpPr>
          <p:nvPr>
            <p:ph type="body" idx="3"/>
          </p:nvPr>
        </p:nvSpPr>
        <p:spPr>
          <a:xfrm flipH="1">
            <a:off x="3369637" y="2677635"/>
            <a:ext cx="2388289" cy="685800"/>
          </a:xfrm>
          <a:prstGeom prst="rect">
            <a:avLst/>
          </a:prstGeom>
          <a:noFill/>
          <a:ln>
            <a:noFill/>
          </a:ln>
        </p:spPr>
        <p:txBody>
          <a:bodyPr spcFirstLastPara="1" wrap="square" lIns="91425" tIns="45700" rIns="91425" bIns="45700" anchor="b" anchorCtr="0">
            <a:noAutofit/>
          </a:bodyPr>
          <a:lstStyle>
            <a:lvl1pPr marL="342900" lvl="0" indent="-171450" algn="r" rtl="1">
              <a:lnSpc>
                <a:spcPct val="90000"/>
              </a:lnSpc>
              <a:spcBef>
                <a:spcPts val="750"/>
              </a:spcBef>
              <a:spcAft>
                <a:spcPts val="0"/>
              </a:spcAft>
              <a:buClr>
                <a:schemeClr val="lt1"/>
              </a:buClr>
              <a:buSzPts val="3000"/>
              <a:buNone/>
              <a:defRPr sz="1800" b="0" cap="none">
                <a:solidFill>
                  <a:schemeClr val="lt1"/>
                </a:solidFill>
                <a:latin typeface="Tahoma"/>
                <a:ea typeface="Tahoma"/>
                <a:cs typeface="Tahoma"/>
                <a:sym typeface="Tahoma"/>
              </a:defRPr>
            </a:lvl1pPr>
            <a:lvl2pPr marL="685800" lvl="1" indent="-171450" algn="r" rtl="1">
              <a:lnSpc>
                <a:spcPct val="120000"/>
              </a:lnSpc>
              <a:spcBef>
                <a:spcPts val="375"/>
              </a:spcBef>
              <a:spcAft>
                <a:spcPts val="0"/>
              </a:spcAft>
              <a:buClr>
                <a:schemeClr val="lt1"/>
              </a:buClr>
              <a:buSzPts val="2500"/>
              <a:buNone/>
              <a:defRPr sz="1500" b="1"/>
            </a:lvl2pPr>
            <a:lvl3pPr marL="1028700" lvl="2" indent="-171450" algn="r" rtl="1">
              <a:lnSpc>
                <a:spcPct val="120000"/>
              </a:lnSpc>
              <a:spcBef>
                <a:spcPts val="375"/>
              </a:spcBef>
              <a:spcAft>
                <a:spcPts val="0"/>
              </a:spcAft>
              <a:buClr>
                <a:schemeClr val="lt1"/>
              </a:buClr>
              <a:buSzPts val="2250"/>
              <a:buNone/>
              <a:defRPr sz="1350" b="1"/>
            </a:lvl3pPr>
            <a:lvl4pPr marL="1371600" lvl="3" indent="-171450" algn="r" rtl="1">
              <a:lnSpc>
                <a:spcPct val="120000"/>
              </a:lnSpc>
              <a:spcBef>
                <a:spcPts val="375"/>
              </a:spcBef>
              <a:spcAft>
                <a:spcPts val="0"/>
              </a:spcAft>
              <a:buClr>
                <a:schemeClr val="lt1"/>
              </a:buClr>
              <a:buSzPts val="2000"/>
              <a:buNone/>
              <a:defRPr sz="1200" b="1"/>
            </a:lvl4pPr>
            <a:lvl5pPr marL="1714500" lvl="4" indent="-171450" algn="r" rtl="1">
              <a:lnSpc>
                <a:spcPct val="120000"/>
              </a:lnSpc>
              <a:spcBef>
                <a:spcPts val="375"/>
              </a:spcBef>
              <a:spcAft>
                <a:spcPts val="0"/>
              </a:spcAft>
              <a:buClr>
                <a:schemeClr val="lt1"/>
              </a:buClr>
              <a:buSzPts val="2000"/>
              <a:buNone/>
              <a:defRPr sz="1200" b="1"/>
            </a:lvl5pPr>
            <a:lvl6pPr marL="2057400" lvl="5" indent="-171450" algn="r" rtl="1">
              <a:lnSpc>
                <a:spcPct val="120000"/>
              </a:lnSpc>
              <a:spcBef>
                <a:spcPts val="375"/>
              </a:spcBef>
              <a:spcAft>
                <a:spcPts val="0"/>
              </a:spcAft>
              <a:buClr>
                <a:schemeClr val="lt1"/>
              </a:buClr>
              <a:buSzPts val="2000"/>
              <a:buNone/>
              <a:defRPr sz="1200" b="1"/>
            </a:lvl6pPr>
            <a:lvl7pPr marL="2400300" lvl="6" indent="-171450" algn="r" rtl="1">
              <a:lnSpc>
                <a:spcPct val="120000"/>
              </a:lnSpc>
              <a:spcBef>
                <a:spcPts val="375"/>
              </a:spcBef>
              <a:spcAft>
                <a:spcPts val="0"/>
              </a:spcAft>
              <a:buClr>
                <a:schemeClr val="lt1"/>
              </a:buClr>
              <a:buSzPts val="2000"/>
              <a:buNone/>
              <a:defRPr sz="1200" b="1"/>
            </a:lvl7pPr>
            <a:lvl8pPr marL="2743200" lvl="7" indent="-171450" algn="r" rtl="1">
              <a:lnSpc>
                <a:spcPct val="120000"/>
              </a:lnSpc>
              <a:spcBef>
                <a:spcPts val="375"/>
              </a:spcBef>
              <a:spcAft>
                <a:spcPts val="0"/>
              </a:spcAft>
              <a:buClr>
                <a:schemeClr val="lt1"/>
              </a:buClr>
              <a:buSzPts val="2000"/>
              <a:buNone/>
              <a:defRPr sz="1200" b="1"/>
            </a:lvl8pPr>
            <a:lvl9pPr marL="3086100" lvl="8" indent="-171450" algn="r" rtl="1">
              <a:lnSpc>
                <a:spcPct val="120000"/>
              </a:lnSpc>
              <a:spcBef>
                <a:spcPts val="375"/>
              </a:spcBef>
              <a:spcAft>
                <a:spcPts val="0"/>
              </a:spcAft>
              <a:buClr>
                <a:schemeClr val="lt1"/>
              </a:buClr>
              <a:buSzPts val="2000"/>
              <a:buNone/>
              <a:defRPr sz="1200" b="1"/>
            </a:lvl9pPr>
          </a:lstStyle>
          <a:p>
            <a:endParaRPr/>
          </a:p>
        </p:txBody>
      </p:sp>
      <p:sp>
        <p:nvSpPr>
          <p:cNvPr id="216" name="Google Shape;216;p16"/>
          <p:cNvSpPr txBox="1">
            <a:spLocks noGrp="1"/>
          </p:cNvSpPr>
          <p:nvPr>
            <p:ph type="body" idx="4"/>
          </p:nvPr>
        </p:nvSpPr>
        <p:spPr>
          <a:xfrm flipH="1">
            <a:off x="3368968" y="3363435"/>
            <a:ext cx="2396873" cy="2430936"/>
          </a:xfrm>
          <a:prstGeom prst="rect">
            <a:avLst/>
          </a:prstGeom>
          <a:noFill/>
          <a:ln>
            <a:noFill/>
          </a:ln>
        </p:spPr>
        <p:txBody>
          <a:bodyPr spcFirstLastPara="1" wrap="square" lIns="91425" tIns="45700" rIns="91425" bIns="45700" anchor="t" anchorCtr="0">
            <a:normAutofit/>
          </a:bodyPr>
          <a:lstStyle>
            <a:lvl1pPr marL="342900" lvl="0" indent="-171450" algn="r" rtl="1">
              <a:lnSpc>
                <a:spcPct val="120000"/>
              </a:lnSpc>
              <a:spcBef>
                <a:spcPts val="750"/>
              </a:spcBef>
              <a:spcAft>
                <a:spcPts val="0"/>
              </a:spcAft>
              <a:buClr>
                <a:schemeClr val="lt1"/>
              </a:buClr>
              <a:buSzPts val="1750"/>
              <a:buNone/>
              <a:defRPr sz="1050">
                <a:latin typeface="Tahoma"/>
                <a:ea typeface="Tahoma"/>
                <a:cs typeface="Tahoma"/>
                <a:sym typeface="Tahoma"/>
              </a:defRPr>
            </a:lvl1pPr>
            <a:lvl2pPr marL="685800" lvl="1" indent="-171450" algn="r" rtl="1">
              <a:lnSpc>
                <a:spcPct val="120000"/>
              </a:lnSpc>
              <a:spcBef>
                <a:spcPts val="375"/>
              </a:spcBef>
              <a:spcAft>
                <a:spcPts val="0"/>
              </a:spcAft>
              <a:buClr>
                <a:schemeClr val="lt1"/>
              </a:buClr>
              <a:buSzPts val="1500"/>
              <a:buNone/>
              <a:defRPr sz="900"/>
            </a:lvl2pPr>
            <a:lvl3pPr marL="1028700" lvl="2" indent="-171450" algn="r" rtl="1">
              <a:lnSpc>
                <a:spcPct val="120000"/>
              </a:lnSpc>
              <a:spcBef>
                <a:spcPts val="375"/>
              </a:spcBef>
              <a:spcAft>
                <a:spcPts val="0"/>
              </a:spcAft>
              <a:buClr>
                <a:schemeClr val="lt1"/>
              </a:buClr>
              <a:buSzPts val="1250"/>
              <a:buNone/>
              <a:defRPr sz="750"/>
            </a:lvl3pPr>
            <a:lvl4pPr marL="1371600" lvl="3" indent="-171450" algn="r" rtl="1">
              <a:lnSpc>
                <a:spcPct val="120000"/>
              </a:lnSpc>
              <a:spcBef>
                <a:spcPts val="375"/>
              </a:spcBef>
              <a:spcAft>
                <a:spcPts val="0"/>
              </a:spcAft>
              <a:buClr>
                <a:schemeClr val="lt1"/>
              </a:buClr>
              <a:buSzPts val="1125"/>
              <a:buNone/>
              <a:defRPr sz="675"/>
            </a:lvl4pPr>
            <a:lvl5pPr marL="1714500" lvl="4" indent="-171450" algn="r" rtl="1">
              <a:lnSpc>
                <a:spcPct val="120000"/>
              </a:lnSpc>
              <a:spcBef>
                <a:spcPts val="375"/>
              </a:spcBef>
              <a:spcAft>
                <a:spcPts val="0"/>
              </a:spcAft>
              <a:buClr>
                <a:schemeClr val="lt1"/>
              </a:buClr>
              <a:buSzPts val="1125"/>
              <a:buNone/>
              <a:defRPr sz="675"/>
            </a:lvl5pPr>
            <a:lvl6pPr marL="2057400" lvl="5" indent="-171450" algn="r" rtl="1">
              <a:lnSpc>
                <a:spcPct val="120000"/>
              </a:lnSpc>
              <a:spcBef>
                <a:spcPts val="375"/>
              </a:spcBef>
              <a:spcAft>
                <a:spcPts val="0"/>
              </a:spcAft>
              <a:buClr>
                <a:schemeClr val="lt1"/>
              </a:buClr>
              <a:buSzPts val="1125"/>
              <a:buNone/>
              <a:defRPr sz="675"/>
            </a:lvl6pPr>
            <a:lvl7pPr marL="2400300" lvl="6" indent="-171450" algn="r" rtl="1">
              <a:lnSpc>
                <a:spcPct val="120000"/>
              </a:lnSpc>
              <a:spcBef>
                <a:spcPts val="375"/>
              </a:spcBef>
              <a:spcAft>
                <a:spcPts val="0"/>
              </a:spcAft>
              <a:buClr>
                <a:schemeClr val="lt1"/>
              </a:buClr>
              <a:buSzPts val="1125"/>
              <a:buNone/>
              <a:defRPr sz="675"/>
            </a:lvl7pPr>
            <a:lvl8pPr marL="2743200" lvl="7" indent="-171450" algn="r" rtl="1">
              <a:lnSpc>
                <a:spcPct val="120000"/>
              </a:lnSpc>
              <a:spcBef>
                <a:spcPts val="375"/>
              </a:spcBef>
              <a:spcAft>
                <a:spcPts val="0"/>
              </a:spcAft>
              <a:buClr>
                <a:schemeClr val="lt1"/>
              </a:buClr>
              <a:buSzPts val="1125"/>
              <a:buNone/>
              <a:defRPr sz="675"/>
            </a:lvl8pPr>
            <a:lvl9pPr marL="3086100" lvl="8" indent="-171450" algn="r" rtl="1">
              <a:lnSpc>
                <a:spcPct val="120000"/>
              </a:lnSpc>
              <a:spcBef>
                <a:spcPts val="375"/>
              </a:spcBef>
              <a:spcAft>
                <a:spcPts val="0"/>
              </a:spcAft>
              <a:buClr>
                <a:schemeClr val="lt1"/>
              </a:buClr>
              <a:buSzPts val="1125"/>
              <a:buNone/>
              <a:defRPr sz="675"/>
            </a:lvl9pPr>
          </a:lstStyle>
          <a:p>
            <a:endParaRPr/>
          </a:p>
        </p:txBody>
      </p:sp>
      <p:sp>
        <p:nvSpPr>
          <p:cNvPr id="217" name="Google Shape;217;p16"/>
          <p:cNvSpPr txBox="1">
            <a:spLocks noGrp="1"/>
          </p:cNvSpPr>
          <p:nvPr>
            <p:ph type="body" idx="5"/>
          </p:nvPr>
        </p:nvSpPr>
        <p:spPr>
          <a:xfrm flipH="1">
            <a:off x="858443" y="2674463"/>
            <a:ext cx="2396226" cy="685800"/>
          </a:xfrm>
          <a:prstGeom prst="rect">
            <a:avLst/>
          </a:prstGeom>
          <a:noFill/>
          <a:ln>
            <a:noFill/>
          </a:ln>
        </p:spPr>
        <p:txBody>
          <a:bodyPr spcFirstLastPara="1" wrap="square" lIns="91425" tIns="45700" rIns="91425" bIns="45700" anchor="b" anchorCtr="0">
            <a:noAutofit/>
          </a:bodyPr>
          <a:lstStyle>
            <a:lvl1pPr marL="342900" lvl="0" indent="-171450" algn="r" rtl="1">
              <a:lnSpc>
                <a:spcPct val="90000"/>
              </a:lnSpc>
              <a:spcBef>
                <a:spcPts val="750"/>
              </a:spcBef>
              <a:spcAft>
                <a:spcPts val="0"/>
              </a:spcAft>
              <a:buClr>
                <a:schemeClr val="lt1"/>
              </a:buClr>
              <a:buSzPts val="3000"/>
              <a:buNone/>
              <a:defRPr sz="1800" b="0" cap="none">
                <a:solidFill>
                  <a:schemeClr val="lt1"/>
                </a:solidFill>
                <a:latin typeface="Tahoma"/>
                <a:ea typeface="Tahoma"/>
                <a:cs typeface="Tahoma"/>
                <a:sym typeface="Tahoma"/>
              </a:defRPr>
            </a:lvl1pPr>
            <a:lvl2pPr marL="685800" lvl="1" indent="-171450" algn="r" rtl="1">
              <a:lnSpc>
                <a:spcPct val="120000"/>
              </a:lnSpc>
              <a:spcBef>
                <a:spcPts val="375"/>
              </a:spcBef>
              <a:spcAft>
                <a:spcPts val="0"/>
              </a:spcAft>
              <a:buClr>
                <a:schemeClr val="lt1"/>
              </a:buClr>
              <a:buSzPts val="2500"/>
              <a:buNone/>
              <a:defRPr sz="1500" b="1"/>
            </a:lvl2pPr>
            <a:lvl3pPr marL="1028700" lvl="2" indent="-171450" algn="r" rtl="1">
              <a:lnSpc>
                <a:spcPct val="120000"/>
              </a:lnSpc>
              <a:spcBef>
                <a:spcPts val="375"/>
              </a:spcBef>
              <a:spcAft>
                <a:spcPts val="0"/>
              </a:spcAft>
              <a:buClr>
                <a:schemeClr val="lt1"/>
              </a:buClr>
              <a:buSzPts val="2250"/>
              <a:buNone/>
              <a:defRPr sz="1350" b="1"/>
            </a:lvl3pPr>
            <a:lvl4pPr marL="1371600" lvl="3" indent="-171450" algn="r" rtl="1">
              <a:lnSpc>
                <a:spcPct val="120000"/>
              </a:lnSpc>
              <a:spcBef>
                <a:spcPts val="375"/>
              </a:spcBef>
              <a:spcAft>
                <a:spcPts val="0"/>
              </a:spcAft>
              <a:buClr>
                <a:schemeClr val="lt1"/>
              </a:buClr>
              <a:buSzPts val="2000"/>
              <a:buNone/>
              <a:defRPr sz="1200" b="1"/>
            </a:lvl4pPr>
            <a:lvl5pPr marL="1714500" lvl="4" indent="-171450" algn="r" rtl="1">
              <a:lnSpc>
                <a:spcPct val="120000"/>
              </a:lnSpc>
              <a:spcBef>
                <a:spcPts val="375"/>
              </a:spcBef>
              <a:spcAft>
                <a:spcPts val="0"/>
              </a:spcAft>
              <a:buClr>
                <a:schemeClr val="lt1"/>
              </a:buClr>
              <a:buSzPts val="2000"/>
              <a:buNone/>
              <a:defRPr sz="1200" b="1"/>
            </a:lvl5pPr>
            <a:lvl6pPr marL="2057400" lvl="5" indent="-171450" algn="r" rtl="1">
              <a:lnSpc>
                <a:spcPct val="120000"/>
              </a:lnSpc>
              <a:spcBef>
                <a:spcPts val="375"/>
              </a:spcBef>
              <a:spcAft>
                <a:spcPts val="0"/>
              </a:spcAft>
              <a:buClr>
                <a:schemeClr val="lt1"/>
              </a:buClr>
              <a:buSzPts val="2000"/>
              <a:buNone/>
              <a:defRPr sz="1200" b="1"/>
            </a:lvl6pPr>
            <a:lvl7pPr marL="2400300" lvl="6" indent="-171450" algn="r" rtl="1">
              <a:lnSpc>
                <a:spcPct val="120000"/>
              </a:lnSpc>
              <a:spcBef>
                <a:spcPts val="375"/>
              </a:spcBef>
              <a:spcAft>
                <a:spcPts val="0"/>
              </a:spcAft>
              <a:buClr>
                <a:schemeClr val="lt1"/>
              </a:buClr>
              <a:buSzPts val="2000"/>
              <a:buNone/>
              <a:defRPr sz="1200" b="1"/>
            </a:lvl7pPr>
            <a:lvl8pPr marL="2743200" lvl="7" indent="-171450" algn="r" rtl="1">
              <a:lnSpc>
                <a:spcPct val="120000"/>
              </a:lnSpc>
              <a:spcBef>
                <a:spcPts val="375"/>
              </a:spcBef>
              <a:spcAft>
                <a:spcPts val="0"/>
              </a:spcAft>
              <a:buClr>
                <a:schemeClr val="lt1"/>
              </a:buClr>
              <a:buSzPts val="2000"/>
              <a:buNone/>
              <a:defRPr sz="1200" b="1"/>
            </a:lvl8pPr>
            <a:lvl9pPr marL="3086100" lvl="8" indent="-171450" algn="r" rtl="1">
              <a:lnSpc>
                <a:spcPct val="120000"/>
              </a:lnSpc>
              <a:spcBef>
                <a:spcPts val="375"/>
              </a:spcBef>
              <a:spcAft>
                <a:spcPts val="0"/>
              </a:spcAft>
              <a:buClr>
                <a:schemeClr val="lt1"/>
              </a:buClr>
              <a:buSzPts val="2000"/>
              <a:buNone/>
              <a:defRPr sz="1200" b="1"/>
            </a:lvl9pPr>
          </a:lstStyle>
          <a:p>
            <a:endParaRPr/>
          </a:p>
        </p:txBody>
      </p:sp>
      <p:sp>
        <p:nvSpPr>
          <p:cNvPr id="218" name="Google Shape;218;p16"/>
          <p:cNvSpPr txBox="1">
            <a:spLocks noGrp="1"/>
          </p:cNvSpPr>
          <p:nvPr>
            <p:ph type="body" idx="6"/>
          </p:nvPr>
        </p:nvSpPr>
        <p:spPr>
          <a:xfrm flipH="1">
            <a:off x="858443" y="3360263"/>
            <a:ext cx="2396226" cy="2430936"/>
          </a:xfrm>
          <a:prstGeom prst="rect">
            <a:avLst/>
          </a:prstGeom>
          <a:noFill/>
          <a:ln>
            <a:noFill/>
          </a:ln>
        </p:spPr>
        <p:txBody>
          <a:bodyPr spcFirstLastPara="1" wrap="square" lIns="91425" tIns="45700" rIns="91425" bIns="45700" anchor="t" anchorCtr="0">
            <a:normAutofit/>
          </a:bodyPr>
          <a:lstStyle>
            <a:lvl1pPr marL="342900" lvl="0" indent="-171450" algn="r" rtl="1">
              <a:lnSpc>
                <a:spcPct val="120000"/>
              </a:lnSpc>
              <a:spcBef>
                <a:spcPts val="750"/>
              </a:spcBef>
              <a:spcAft>
                <a:spcPts val="0"/>
              </a:spcAft>
              <a:buClr>
                <a:schemeClr val="lt1"/>
              </a:buClr>
              <a:buSzPts val="1750"/>
              <a:buNone/>
              <a:defRPr sz="1050">
                <a:latin typeface="Tahoma"/>
                <a:ea typeface="Tahoma"/>
                <a:cs typeface="Tahoma"/>
                <a:sym typeface="Tahoma"/>
              </a:defRPr>
            </a:lvl1pPr>
            <a:lvl2pPr marL="685800" lvl="1" indent="-171450" algn="r" rtl="1">
              <a:lnSpc>
                <a:spcPct val="120000"/>
              </a:lnSpc>
              <a:spcBef>
                <a:spcPts val="375"/>
              </a:spcBef>
              <a:spcAft>
                <a:spcPts val="0"/>
              </a:spcAft>
              <a:buClr>
                <a:schemeClr val="lt1"/>
              </a:buClr>
              <a:buSzPts val="1500"/>
              <a:buNone/>
              <a:defRPr sz="900"/>
            </a:lvl2pPr>
            <a:lvl3pPr marL="1028700" lvl="2" indent="-171450" algn="r" rtl="1">
              <a:lnSpc>
                <a:spcPct val="120000"/>
              </a:lnSpc>
              <a:spcBef>
                <a:spcPts val="375"/>
              </a:spcBef>
              <a:spcAft>
                <a:spcPts val="0"/>
              </a:spcAft>
              <a:buClr>
                <a:schemeClr val="lt1"/>
              </a:buClr>
              <a:buSzPts val="1250"/>
              <a:buNone/>
              <a:defRPr sz="750"/>
            </a:lvl3pPr>
            <a:lvl4pPr marL="1371600" lvl="3" indent="-171450" algn="r" rtl="1">
              <a:lnSpc>
                <a:spcPct val="120000"/>
              </a:lnSpc>
              <a:spcBef>
                <a:spcPts val="375"/>
              </a:spcBef>
              <a:spcAft>
                <a:spcPts val="0"/>
              </a:spcAft>
              <a:buClr>
                <a:schemeClr val="lt1"/>
              </a:buClr>
              <a:buSzPts val="1125"/>
              <a:buNone/>
              <a:defRPr sz="675"/>
            </a:lvl4pPr>
            <a:lvl5pPr marL="1714500" lvl="4" indent="-171450" algn="r" rtl="1">
              <a:lnSpc>
                <a:spcPct val="120000"/>
              </a:lnSpc>
              <a:spcBef>
                <a:spcPts val="375"/>
              </a:spcBef>
              <a:spcAft>
                <a:spcPts val="0"/>
              </a:spcAft>
              <a:buClr>
                <a:schemeClr val="lt1"/>
              </a:buClr>
              <a:buSzPts val="1125"/>
              <a:buNone/>
              <a:defRPr sz="675"/>
            </a:lvl5pPr>
            <a:lvl6pPr marL="2057400" lvl="5" indent="-171450" algn="r" rtl="1">
              <a:lnSpc>
                <a:spcPct val="120000"/>
              </a:lnSpc>
              <a:spcBef>
                <a:spcPts val="375"/>
              </a:spcBef>
              <a:spcAft>
                <a:spcPts val="0"/>
              </a:spcAft>
              <a:buClr>
                <a:schemeClr val="lt1"/>
              </a:buClr>
              <a:buSzPts val="1125"/>
              <a:buNone/>
              <a:defRPr sz="675"/>
            </a:lvl6pPr>
            <a:lvl7pPr marL="2400300" lvl="6" indent="-171450" algn="r" rtl="1">
              <a:lnSpc>
                <a:spcPct val="120000"/>
              </a:lnSpc>
              <a:spcBef>
                <a:spcPts val="375"/>
              </a:spcBef>
              <a:spcAft>
                <a:spcPts val="0"/>
              </a:spcAft>
              <a:buClr>
                <a:schemeClr val="lt1"/>
              </a:buClr>
              <a:buSzPts val="1125"/>
              <a:buNone/>
              <a:defRPr sz="675"/>
            </a:lvl7pPr>
            <a:lvl8pPr marL="2743200" lvl="7" indent="-171450" algn="r" rtl="1">
              <a:lnSpc>
                <a:spcPct val="120000"/>
              </a:lnSpc>
              <a:spcBef>
                <a:spcPts val="375"/>
              </a:spcBef>
              <a:spcAft>
                <a:spcPts val="0"/>
              </a:spcAft>
              <a:buClr>
                <a:schemeClr val="lt1"/>
              </a:buClr>
              <a:buSzPts val="1125"/>
              <a:buNone/>
              <a:defRPr sz="675"/>
            </a:lvl8pPr>
            <a:lvl9pPr marL="3086100" lvl="8" indent="-171450" algn="r" rtl="1">
              <a:lnSpc>
                <a:spcPct val="120000"/>
              </a:lnSpc>
              <a:spcBef>
                <a:spcPts val="375"/>
              </a:spcBef>
              <a:spcAft>
                <a:spcPts val="0"/>
              </a:spcAft>
              <a:buClr>
                <a:schemeClr val="lt1"/>
              </a:buClr>
              <a:buSzPts val="1125"/>
              <a:buNone/>
              <a:defRPr sz="675"/>
            </a:lvl9pPr>
          </a:lstStyle>
          <a:p>
            <a:endParaRPr/>
          </a:p>
        </p:txBody>
      </p:sp>
      <p:sp>
        <p:nvSpPr>
          <p:cNvPr id="219" name="Google Shape;219;p16"/>
          <p:cNvSpPr txBox="1">
            <a:spLocks noGrp="1"/>
          </p:cNvSpPr>
          <p:nvPr>
            <p:ph type="dt" idx="10"/>
          </p:nvPr>
        </p:nvSpPr>
        <p:spPr>
          <a:xfrm flipH="1">
            <a:off x="1493909" y="5883277"/>
            <a:ext cx="2057400" cy="365125"/>
          </a:xfrm>
          <a:prstGeom prst="rect">
            <a:avLst/>
          </a:prstGeom>
          <a:noFill/>
          <a:ln>
            <a:noFill/>
          </a:ln>
        </p:spPr>
        <p:txBody>
          <a:bodyPr spcFirstLastPara="1" wrap="square" lIns="91425" tIns="45700" rIns="91425" bIns="45700" anchor="ctr" anchorCtr="0">
            <a:noAutofit/>
          </a:bodyPr>
          <a:lstStyle>
            <a:lvl1pPr lvl="0" algn="l" rtl="1">
              <a:spcBef>
                <a:spcPts val="0"/>
              </a:spcBef>
              <a:spcAft>
                <a:spcPts val="0"/>
              </a:spcAft>
              <a:buSzPts val="1400"/>
              <a:buNone/>
              <a:defRPr>
                <a:latin typeface="Tahoma"/>
                <a:ea typeface="Tahoma"/>
                <a:cs typeface="Tahoma"/>
                <a:sym typeface="Tahoma"/>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20" name="Google Shape;220;p16"/>
          <p:cNvSpPr txBox="1">
            <a:spLocks noGrp="1"/>
          </p:cNvSpPr>
          <p:nvPr>
            <p:ph type="ftr" idx="11"/>
          </p:nvPr>
        </p:nvSpPr>
        <p:spPr>
          <a:xfrm flipH="1">
            <a:off x="3608460" y="5883276"/>
            <a:ext cx="4679482"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atin typeface="Tahoma"/>
                <a:ea typeface="Tahoma"/>
                <a:cs typeface="Tahoma"/>
                <a:sym typeface="Tahoma"/>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21" name="Google Shape;221;p16"/>
          <p:cNvSpPr txBox="1">
            <a:spLocks noGrp="1"/>
          </p:cNvSpPr>
          <p:nvPr>
            <p:ph type="sldNum" idx="12"/>
          </p:nvPr>
        </p:nvSpPr>
        <p:spPr>
          <a:xfrm flipH="1">
            <a:off x="858443" y="5883275"/>
            <a:ext cx="578317"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788">
                <a:solidFill>
                  <a:schemeClr val="lt1"/>
                </a:solidFill>
                <a:latin typeface="Tahoma"/>
                <a:ea typeface="Tahoma"/>
                <a:cs typeface="Tahoma"/>
                <a:sym typeface="Tahoma"/>
              </a:defRPr>
            </a:lvl1pPr>
            <a:lvl2pPr marL="0" marR="0" lvl="1" indent="0" algn="l" rtl="1">
              <a:spcBef>
                <a:spcPts val="0"/>
              </a:spcBef>
              <a:buNone/>
              <a:defRPr sz="788">
                <a:solidFill>
                  <a:schemeClr val="lt1"/>
                </a:solidFill>
                <a:latin typeface="Tahoma"/>
                <a:ea typeface="Tahoma"/>
                <a:cs typeface="Tahoma"/>
                <a:sym typeface="Tahoma"/>
              </a:defRPr>
            </a:lvl2pPr>
            <a:lvl3pPr marL="0" marR="0" lvl="2" indent="0" algn="l" rtl="1">
              <a:spcBef>
                <a:spcPts val="0"/>
              </a:spcBef>
              <a:buNone/>
              <a:defRPr sz="788">
                <a:solidFill>
                  <a:schemeClr val="lt1"/>
                </a:solidFill>
                <a:latin typeface="Tahoma"/>
                <a:ea typeface="Tahoma"/>
                <a:cs typeface="Tahoma"/>
                <a:sym typeface="Tahoma"/>
              </a:defRPr>
            </a:lvl3pPr>
            <a:lvl4pPr marL="0" marR="0" lvl="3" indent="0" algn="l" rtl="1">
              <a:spcBef>
                <a:spcPts val="0"/>
              </a:spcBef>
              <a:buNone/>
              <a:defRPr sz="788">
                <a:solidFill>
                  <a:schemeClr val="lt1"/>
                </a:solidFill>
                <a:latin typeface="Tahoma"/>
                <a:ea typeface="Tahoma"/>
                <a:cs typeface="Tahoma"/>
                <a:sym typeface="Tahoma"/>
              </a:defRPr>
            </a:lvl4pPr>
            <a:lvl5pPr marL="0" marR="0" lvl="4" indent="0" algn="l" rtl="1">
              <a:spcBef>
                <a:spcPts val="0"/>
              </a:spcBef>
              <a:buNone/>
              <a:defRPr sz="788">
                <a:solidFill>
                  <a:schemeClr val="lt1"/>
                </a:solidFill>
                <a:latin typeface="Tahoma"/>
                <a:ea typeface="Tahoma"/>
                <a:cs typeface="Tahoma"/>
                <a:sym typeface="Tahoma"/>
              </a:defRPr>
            </a:lvl5pPr>
            <a:lvl6pPr marL="0" marR="0" lvl="5" indent="0" algn="l" rtl="1">
              <a:spcBef>
                <a:spcPts val="0"/>
              </a:spcBef>
              <a:buNone/>
              <a:defRPr sz="788">
                <a:solidFill>
                  <a:schemeClr val="lt1"/>
                </a:solidFill>
                <a:latin typeface="Tahoma"/>
                <a:ea typeface="Tahoma"/>
                <a:cs typeface="Tahoma"/>
                <a:sym typeface="Tahoma"/>
              </a:defRPr>
            </a:lvl6pPr>
            <a:lvl7pPr marL="0" marR="0" lvl="6" indent="0" algn="l" rtl="1">
              <a:spcBef>
                <a:spcPts val="0"/>
              </a:spcBef>
              <a:buNone/>
              <a:defRPr sz="788">
                <a:solidFill>
                  <a:schemeClr val="lt1"/>
                </a:solidFill>
                <a:latin typeface="Tahoma"/>
                <a:ea typeface="Tahoma"/>
                <a:cs typeface="Tahoma"/>
                <a:sym typeface="Tahoma"/>
              </a:defRPr>
            </a:lvl7pPr>
            <a:lvl8pPr marL="0" marR="0" lvl="7" indent="0" algn="l" rtl="1">
              <a:spcBef>
                <a:spcPts val="0"/>
              </a:spcBef>
              <a:buNone/>
              <a:defRPr sz="788">
                <a:solidFill>
                  <a:schemeClr val="lt1"/>
                </a:solidFill>
                <a:latin typeface="Tahoma"/>
                <a:ea typeface="Tahoma"/>
                <a:cs typeface="Tahoma"/>
                <a:sym typeface="Tahoma"/>
              </a:defRPr>
            </a:lvl8pPr>
            <a:lvl9pPr marL="0" marR="0" lvl="8" indent="0" algn="l" rtl="1">
              <a:spcBef>
                <a:spcPts val="0"/>
              </a:spcBef>
              <a:buNone/>
              <a:defRPr sz="788">
                <a:solidFill>
                  <a:schemeClr val="lt1"/>
                </a:solidFill>
                <a:latin typeface="Tahoma"/>
                <a:ea typeface="Tahoma"/>
                <a:cs typeface="Tahoma"/>
                <a:sym typeface="Tahoma"/>
              </a:defRPr>
            </a:lvl9pPr>
          </a:lstStyle>
          <a:p>
            <a:fld id="{00000000-1234-1234-1234-123412341234}"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כותרת וטקסט אנכי" type="vertTx">
  <p:cSld name="VERTICAL_TEXT">
    <p:spTree>
      <p:nvGrpSpPr>
        <p:cNvPr id="1" name="Shape 222"/>
        <p:cNvGrpSpPr/>
        <p:nvPr/>
      </p:nvGrpSpPr>
      <p:grpSpPr>
        <a:xfrm>
          <a:off x="0" y="0"/>
          <a:ext cx="0" cy="0"/>
          <a:chOff x="0" y="0"/>
          <a:chExt cx="0" cy="0"/>
        </a:xfrm>
      </p:grpSpPr>
      <p:sp>
        <p:nvSpPr>
          <p:cNvPr id="223" name="Google Shape;223;p17"/>
          <p:cNvSpPr txBox="1">
            <a:spLocks noGrp="1"/>
          </p:cNvSpPr>
          <p:nvPr>
            <p:ph type="title"/>
          </p:nvPr>
        </p:nvSpPr>
        <p:spPr>
          <a:xfrm flipH="1">
            <a:off x="858442" y="618518"/>
            <a:ext cx="7429499" cy="147857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lt1"/>
              </a:buClr>
              <a:buSzPts val="3600"/>
              <a:buFont typeface="Tahoma"/>
              <a:buNone/>
              <a:defRPr>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4" name="Google Shape;224;p17"/>
          <p:cNvSpPr txBox="1">
            <a:spLocks noGrp="1"/>
          </p:cNvSpPr>
          <p:nvPr>
            <p:ph type="body" idx="1"/>
          </p:nvPr>
        </p:nvSpPr>
        <p:spPr>
          <a:xfrm rot="-5400000" flipH="1">
            <a:off x="2802335" y="305596"/>
            <a:ext cx="3541714" cy="7429499"/>
          </a:xfrm>
          <a:prstGeom prst="rect">
            <a:avLst/>
          </a:prstGeom>
          <a:noFill/>
          <a:ln>
            <a:noFill/>
          </a:ln>
        </p:spPr>
        <p:txBody>
          <a:bodyPr spcFirstLastPara="1" wrap="square" lIns="91425" tIns="45700" rIns="91425" bIns="45700" anchor="t" anchorCtr="0">
            <a:normAutofit/>
          </a:bodyPr>
          <a:lstStyle>
            <a:lvl1pPr marL="342900" lvl="0" indent="-314325" algn="r" rtl="1">
              <a:lnSpc>
                <a:spcPct val="120000"/>
              </a:lnSpc>
              <a:spcBef>
                <a:spcPts val="750"/>
              </a:spcBef>
              <a:spcAft>
                <a:spcPts val="0"/>
              </a:spcAft>
              <a:buClr>
                <a:schemeClr val="lt1"/>
              </a:buClr>
              <a:buSzPts val="3000"/>
              <a:buChar char="•"/>
              <a:defRPr>
                <a:latin typeface="Tahoma"/>
                <a:ea typeface="Tahoma"/>
                <a:cs typeface="Tahoma"/>
                <a:sym typeface="Tahoma"/>
              </a:defRPr>
            </a:lvl1pPr>
            <a:lvl2pPr marL="685800" lvl="1" indent="-290513" algn="r" rtl="1">
              <a:lnSpc>
                <a:spcPct val="120000"/>
              </a:lnSpc>
              <a:spcBef>
                <a:spcPts val="375"/>
              </a:spcBef>
              <a:spcAft>
                <a:spcPts val="0"/>
              </a:spcAft>
              <a:buClr>
                <a:schemeClr val="lt1"/>
              </a:buClr>
              <a:buSzPts val="2500"/>
              <a:buChar char="•"/>
              <a:defRPr>
                <a:latin typeface="Tahoma"/>
                <a:ea typeface="Tahoma"/>
                <a:cs typeface="Tahoma"/>
                <a:sym typeface="Tahoma"/>
              </a:defRPr>
            </a:lvl2pPr>
            <a:lvl3pPr marL="1028700" lvl="2" indent="-278606" algn="r" rtl="1">
              <a:lnSpc>
                <a:spcPct val="120000"/>
              </a:lnSpc>
              <a:spcBef>
                <a:spcPts val="375"/>
              </a:spcBef>
              <a:spcAft>
                <a:spcPts val="0"/>
              </a:spcAft>
              <a:buClr>
                <a:schemeClr val="lt1"/>
              </a:buClr>
              <a:buSzPts val="2250"/>
              <a:buChar char="•"/>
              <a:defRPr>
                <a:latin typeface="Tahoma"/>
                <a:ea typeface="Tahoma"/>
                <a:cs typeface="Tahoma"/>
                <a:sym typeface="Tahoma"/>
              </a:defRPr>
            </a:lvl3pPr>
            <a:lvl4pPr marL="1371600" lvl="3" indent="-266700" algn="r" rtl="1">
              <a:lnSpc>
                <a:spcPct val="120000"/>
              </a:lnSpc>
              <a:spcBef>
                <a:spcPts val="375"/>
              </a:spcBef>
              <a:spcAft>
                <a:spcPts val="0"/>
              </a:spcAft>
              <a:buClr>
                <a:schemeClr val="lt1"/>
              </a:buClr>
              <a:buSzPts val="2000"/>
              <a:buChar char="•"/>
              <a:defRPr>
                <a:latin typeface="Tahoma"/>
                <a:ea typeface="Tahoma"/>
                <a:cs typeface="Tahoma"/>
                <a:sym typeface="Tahoma"/>
              </a:defRPr>
            </a:lvl4pPr>
            <a:lvl5pPr marL="1714500" lvl="4" indent="-266700" algn="r" rtl="1">
              <a:lnSpc>
                <a:spcPct val="120000"/>
              </a:lnSpc>
              <a:spcBef>
                <a:spcPts val="375"/>
              </a:spcBef>
              <a:spcAft>
                <a:spcPts val="0"/>
              </a:spcAft>
              <a:buClr>
                <a:schemeClr val="lt1"/>
              </a:buClr>
              <a:buSzPts val="2000"/>
              <a:buChar char="•"/>
              <a:defRPr>
                <a:latin typeface="Tahoma"/>
                <a:ea typeface="Tahoma"/>
                <a:cs typeface="Tahoma"/>
                <a:sym typeface="Tahoma"/>
              </a:defRPr>
            </a:lvl5pPr>
            <a:lvl6pPr marL="2057400" lvl="5" indent="-278606" algn="r" rtl="1">
              <a:lnSpc>
                <a:spcPct val="120000"/>
              </a:lnSpc>
              <a:spcBef>
                <a:spcPts val="375"/>
              </a:spcBef>
              <a:spcAft>
                <a:spcPts val="0"/>
              </a:spcAft>
              <a:buClr>
                <a:schemeClr val="lt1"/>
              </a:buClr>
              <a:buSzPts val="2250"/>
              <a:buChar char="•"/>
              <a:defRPr/>
            </a:lvl6pPr>
            <a:lvl7pPr marL="2400300" lvl="6" indent="-278606" algn="r" rtl="1">
              <a:lnSpc>
                <a:spcPct val="120000"/>
              </a:lnSpc>
              <a:spcBef>
                <a:spcPts val="375"/>
              </a:spcBef>
              <a:spcAft>
                <a:spcPts val="0"/>
              </a:spcAft>
              <a:buClr>
                <a:schemeClr val="lt1"/>
              </a:buClr>
              <a:buSzPts val="2250"/>
              <a:buChar char="•"/>
              <a:defRPr/>
            </a:lvl7pPr>
            <a:lvl8pPr marL="2743200" lvl="7" indent="-278606" algn="r" rtl="1">
              <a:lnSpc>
                <a:spcPct val="120000"/>
              </a:lnSpc>
              <a:spcBef>
                <a:spcPts val="375"/>
              </a:spcBef>
              <a:spcAft>
                <a:spcPts val="0"/>
              </a:spcAft>
              <a:buClr>
                <a:schemeClr val="lt1"/>
              </a:buClr>
              <a:buSzPts val="2250"/>
              <a:buChar char="•"/>
              <a:defRPr/>
            </a:lvl8pPr>
            <a:lvl9pPr marL="3086100" lvl="8" indent="-278606" algn="r" rtl="1">
              <a:lnSpc>
                <a:spcPct val="120000"/>
              </a:lnSpc>
              <a:spcBef>
                <a:spcPts val="375"/>
              </a:spcBef>
              <a:spcAft>
                <a:spcPts val="0"/>
              </a:spcAft>
              <a:buClr>
                <a:schemeClr val="lt1"/>
              </a:buClr>
              <a:buSzPts val="2250"/>
              <a:buChar char="•"/>
              <a:defRPr/>
            </a:lvl9pPr>
          </a:lstStyle>
          <a:p>
            <a:endParaRPr/>
          </a:p>
        </p:txBody>
      </p:sp>
      <p:sp>
        <p:nvSpPr>
          <p:cNvPr id="225" name="Google Shape;225;p17"/>
          <p:cNvSpPr txBox="1">
            <a:spLocks noGrp="1"/>
          </p:cNvSpPr>
          <p:nvPr>
            <p:ph type="dt" idx="10"/>
          </p:nvPr>
        </p:nvSpPr>
        <p:spPr>
          <a:xfrm flipH="1">
            <a:off x="1493909" y="5883277"/>
            <a:ext cx="2057400" cy="365125"/>
          </a:xfrm>
          <a:prstGeom prst="rect">
            <a:avLst/>
          </a:prstGeom>
          <a:noFill/>
          <a:ln>
            <a:noFill/>
          </a:ln>
        </p:spPr>
        <p:txBody>
          <a:bodyPr spcFirstLastPara="1" wrap="square" lIns="91425" tIns="45700" rIns="91425" bIns="45700" anchor="ctr" anchorCtr="0">
            <a:noAutofit/>
          </a:bodyPr>
          <a:lstStyle>
            <a:lvl1pPr lvl="0" algn="l" rtl="1">
              <a:spcBef>
                <a:spcPts val="0"/>
              </a:spcBef>
              <a:spcAft>
                <a:spcPts val="0"/>
              </a:spcAft>
              <a:buSzPts val="1400"/>
              <a:buNone/>
              <a:defRPr>
                <a:latin typeface="Tahoma"/>
                <a:ea typeface="Tahoma"/>
                <a:cs typeface="Tahoma"/>
                <a:sym typeface="Tahoma"/>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26" name="Google Shape;226;p17"/>
          <p:cNvSpPr txBox="1">
            <a:spLocks noGrp="1"/>
          </p:cNvSpPr>
          <p:nvPr>
            <p:ph type="ftr" idx="11"/>
          </p:nvPr>
        </p:nvSpPr>
        <p:spPr>
          <a:xfrm flipH="1">
            <a:off x="3608460" y="5883276"/>
            <a:ext cx="4679482"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atin typeface="Tahoma"/>
                <a:ea typeface="Tahoma"/>
                <a:cs typeface="Tahoma"/>
                <a:sym typeface="Tahoma"/>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27" name="Google Shape;227;p17"/>
          <p:cNvSpPr txBox="1">
            <a:spLocks noGrp="1"/>
          </p:cNvSpPr>
          <p:nvPr>
            <p:ph type="sldNum" idx="12"/>
          </p:nvPr>
        </p:nvSpPr>
        <p:spPr>
          <a:xfrm flipH="1">
            <a:off x="858443" y="5883275"/>
            <a:ext cx="578317"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788">
                <a:solidFill>
                  <a:schemeClr val="lt1"/>
                </a:solidFill>
                <a:latin typeface="Tahoma"/>
                <a:ea typeface="Tahoma"/>
                <a:cs typeface="Tahoma"/>
                <a:sym typeface="Tahoma"/>
              </a:defRPr>
            </a:lvl1pPr>
            <a:lvl2pPr marL="0" marR="0" lvl="1" indent="0" algn="l" rtl="1">
              <a:spcBef>
                <a:spcPts val="0"/>
              </a:spcBef>
              <a:buNone/>
              <a:defRPr sz="788">
                <a:solidFill>
                  <a:schemeClr val="lt1"/>
                </a:solidFill>
                <a:latin typeface="Tahoma"/>
                <a:ea typeface="Tahoma"/>
                <a:cs typeface="Tahoma"/>
                <a:sym typeface="Tahoma"/>
              </a:defRPr>
            </a:lvl2pPr>
            <a:lvl3pPr marL="0" marR="0" lvl="2" indent="0" algn="l" rtl="1">
              <a:spcBef>
                <a:spcPts val="0"/>
              </a:spcBef>
              <a:buNone/>
              <a:defRPr sz="788">
                <a:solidFill>
                  <a:schemeClr val="lt1"/>
                </a:solidFill>
                <a:latin typeface="Tahoma"/>
                <a:ea typeface="Tahoma"/>
                <a:cs typeface="Tahoma"/>
                <a:sym typeface="Tahoma"/>
              </a:defRPr>
            </a:lvl3pPr>
            <a:lvl4pPr marL="0" marR="0" lvl="3" indent="0" algn="l" rtl="1">
              <a:spcBef>
                <a:spcPts val="0"/>
              </a:spcBef>
              <a:buNone/>
              <a:defRPr sz="788">
                <a:solidFill>
                  <a:schemeClr val="lt1"/>
                </a:solidFill>
                <a:latin typeface="Tahoma"/>
                <a:ea typeface="Tahoma"/>
                <a:cs typeface="Tahoma"/>
                <a:sym typeface="Tahoma"/>
              </a:defRPr>
            </a:lvl4pPr>
            <a:lvl5pPr marL="0" marR="0" lvl="4" indent="0" algn="l" rtl="1">
              <a:spcBef>
                <a:spcPts val="0"/>
              </a:spcBef>
              <a:buNone/>
              <a:defRPr sz="788">
                <a:solidFill>
                  <a:schemeClr val="lt1"/>
                </a:solidFill>
                <a:latin typeface="Tahoma"/>
                <a:ea typeface="Tahoma"/>
                <a:cs typeface="Tahoma"/>
                <a:sym typeface="Tahoma"/>
              </a:defRPr>
            </a:lvl5pPr>
            <a:lvl6pPr marL="0" marR="0" lvl="5" indent="0" algn="l" rtl="1">
              <a:spcBef>
                <a:spcPts val="0"/>
              </a:spcBef>
              <a:buNone/>
              <a:defRPr sz="788">
                <a:solidFill>
                  <a:schemeClr val="lt1"/>
                </a:solidFill>
                <a:latin typeface="Tahoma"/>
                <a:ea typeface="Tahoma"/>
                <a:cs typeface="Tahoma"/>
                <a:sym typeface="Tahoma"/>
              </a:defRPr>
            </a:lvl6pPr>
            <a:lvl7pPr marL="0" marR="0" lvl="6" indent="0" algn="l" rtl="1">
              <a:spcBef>
                <a:spcPts val="0"/>
              </a:spcBef>
              <a:buNone/>
              <a:defRPr sz="788">
                <a:solidFill>
                  <a:schemeClr val="lt1"/>
                </a:solidFill>
                <a:latin typeface="Tahoma"/>
                <a:ea typeface="Tahoma"/>
                <a:cs typeface="Tahoma"/>
                <a:sym typeface="Tahoma"/>
              </a:defRPr>
            </a:lvl7pPr>
            <a:lvl8pPr marL="0" marR="0" lvl="7" indent="0" algn="l" rtl="1">
              <a:spcBef>
                <a:spcPts val="0"/>
              </a:spcBef>
              <a:buNone/>
              <a:defRPr sz="788">
                <a:solidFill>
                  <a:schemeClr val="lt1"/>
                </a:solidFill>
                <a:latin typeface="Tahoma"/>
                <a:ea typeface="Tahoma"/>
                <a:cs typeface="Tahoma"/>
                <a:sym typeface="Tahoma"/>
              </a:defRPr>
            </a:lvl8pPr>
            <a:lvl9pPr marL="0" marR="0" lvl="8" indent="0" algn="l" rtl="1">
              <a:spcBef>
                <a:spcPts val="0"/>
              </a:spcBef>
              <a:buNone/>
              <a:defRPr sz="788">
                <a:solidFill>
                  <a:schemeClr val="lt1"/>
                </a:solidFill>
                <a:latin typeface="Tahoma"/>
                <a:ea typeface="Tahoma"/>
                <a:cs typeface="Tahoma"/>
                <a:sym typeface="Tahoma"/>
              </a:defRPr>
            </a:lvl9pPr>
          </a:lstStyle>
          <a:p>
            <a:fld id="{00000000-1234-1234-1234-123412341234}"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כותרת אנכית וטקסט" type="vertTitleAndTx">
  <p:cSld name="VERTICAL_TITLE_AND_VERTICAL_TEXT">
    <p:spTree>
      <p:nvGrpSpPr>
        <p:cNvPr id="1" name="Shape 228"/>
        <p:cNvGrpSpPr/>
        <p:nvPr/>
      </p:nvGrpSpPr>
      <p:grpSpPr>
        <a:xfrm>
          <a:off x="0" y="0"/>
          <a:ext cx="0" cy="0"/>
          <a:chOff x="0" y="0"/>
          <a:chExt cx="0" cy="0"/>
        </a:xfrm>
      </p:grpSpPr>
      <p:sp>
        <p:nvSpPr>
          <p:cNvPr id="229" name="Google Shape;229;p18"/>
          <p:cNvSpPr txBox="1">
            <a:spLocks noGrp="1"/>
          </p:cNvSpPr>
          <p:nvPr>
            <p:ph type="title"/>
          </p:nvPr>
        </p:nvSpPr>
        <p:spPr>
          <a:xfrm rot="5400000" flipH="1">
            <a:off x="-980479" y="2448521"/>
            <a:ext cx="5181601" cy="1503758"/>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lt1"/>
              </a:buClr>
              <a:buSzPts val="3600"/>
              <a:buFont typeface="Tahom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0" name="Google Shape;230;p18"/>
          <p:cNvSpPr txBox="1">
            <a:spLocks noGrp="1"/>
          </p:cNvSpPr>
          <p:nvPr>
            <p:ph type="body" idx="1"/>
          </p:nvPr>
        </p:nvSpPr>
        <p:spPr>
          <a:xfrm rot="5400000" flipH="1">
            <a:off x="2791421" y="294679"/>
            <a:ext cx="5181601" cy="5811443"/>
          </a:xfrm>
          <a:prstGeom prst="rect">
            <a:avLst/>
          </a:prstGeom>
          <a:noFill/>
          <a:ln>
            <a:noFill/>
          </a:ln>
        </p:spPr>
        <p:txBody>
          <a:bodyPr spcFirstLastPara="1" wrap="square" lIns="91425" tIns="45700" rIns="91425" bIns="45700" anchor="t" anchorCtr="0">
            <a:normAutofit/>
          </a:bodyPr>
          <a:lstStyle>
            <a:lvl1pPr marL="342900" lvl="0" indent="-314325" algn="r" rtl="1">
              <a:lnSpc>
                <a:spcPct val="120000"/>
              </a:lnSpc>
              <a:spcBef>
                <a:spcPts val="750"/>
              </a:spcBef>
              <a:spcAft>
                <a:spcPts val="0"/>
              </a:spcAft>
              <a:buClr>
                <a:schemeClr val="lt1"/>
              </a:buClr>
              <a:buSzPts val="3000"/>
              <a:buChar char="•"/>
              <a:defRPr/>
            </a:lvl1pPr>
            <a:lvl2pPr marL="685800" lvl="1" indent="-290513" algn="r" rtl="1">
              <a:lnSpc>
                <a:spcPct val="120000"/>
              </a:lnSpc>
              <a:spcBef>
                <a:spcPts val="375"/>
              </a:spcBef>
              <a:spcAft>
                <a:spcPts val="0"/>
              </a:spcAft>
              <a:buClr>
                <a:schemeClr val="lt1"/>
              </a:buClr>
              <a:buSzPts val="2500"/>
              <a:buChar char="•"/>
              <a:defRPr/>
            </a:lvl2pPr>
            <a:lvl3pPr marL="1028700" lvl="2" indent="-278606" algn="r" rtl="1">
              <a:lnSpc>
                <a:spcPct val="120000"/>
              </a:lnSpc>
              <a:spcBef>
                <a:spcPts val="375"/>
              </a:spcBef>
              <a:spcAft>
                <a:spcPts val="0"/>
              </a:spcAft>
              <a:buClr>
                <a:schemeClr val="lt1"/>
              </a:buClr>
              <a:buSzPts val="2250"/>
              <a:buChar char="•"/>
              <a:defRPr/>
            </a:lvl3pPr>
            <a:lvl4pPr marL="1371600" lvl="3" indent="-266700" algn="r" rtl="1">
              <a:lnSpc>
                <a:spcPct val="120000"/>
              </a:lnSpc>
              <a:spcBef>
                <a:spcPts val="375"/>
              </a:spcBef>
              <a:spcAft>
                <a:spcPts val="0"/>
              </a:spcAft>
              <a:buClr>
                <a:schemeClr val="lt1"/>
              </a:buClr>
              <a:buSzPts val="2000"/>
              <a:buChar char="•"/>
              <a:defRPr/>
            </a:lvl4pPr>
            <a:lvl5pPr marL="1714500" lvl="4" indent="-266700" algn="r" rtl="1">
              <a:lnSpc>
                <a:spcPct val="120000"/>
              </a:lnSpc>
              <a:spcBef>
                <a:spcPts val="375"/>
              </a:spcBef>
              <a:spcAft>
                <a:spcPts val="0"/>
              </a:spcAft>
              <a:buClr>
                <a:schemeClr val="lt1"/>
              </a:buClr>
              <a:buSzPts val="2000"/>
              <a:buChar char="•"/>
              <a:defRPr/>
            </a:lvl5pPr>
            <a:lvl6pPr marL="2057400" lvl="5" indent="-278606" algn="r" rtl="1">
              <a:lnSpc>
                <a:spcPct val="120000"/>
              </a:lnSpc>
              <a:spcBef>
                <a:spcPts val="375"/>
              </a:spcBef>
              <a:spcAft>
                <a:spcPts val="0"/>
              </a:spcAft>
              <a:buClr>
                <a:schemeClr val="lt1"/>
              </a:buClr>
              <a:buSzPts val="2250"/>
              <a:buChar char="•"/>
              <a:defRPr/>
            </a:lvl6pPr>
            <a:lvl7pPr marL="2400300" lvl="6" indent="-278606" algn="r" rtl="1">
              <a:lnSpc>
                <a:spcPct val="120000"/>
              </a:lnSpc>
              <a:spcBef>
                <a:spcPts val="375"/>
              </a:spcBef>
              <a:spcAft>
                <a:spcPts val="0"/>
              </a:spcAft>
              <a:buClr>
                <a:schemeClr val="lt1"/>
              </a:buClr>
              <a:buSzPts val="2250"/>
              <a:buChar char="•"/>
              <a:defRPr/>
            </a:lvl7pPr>
            <a:lvl8pPr marL="2743200" lvl="7" indent="-278606" algn="r" rtl="1">
              <a:lnSpc>
                <a:spcPct val="120000"/>
              </a:lnSpc>
              <a:spcBef>
                <a:spcPts val="375"/>
              </a:spcBef>
              <a:spcAft>
                <a:spcPts val="0"/>
              </a:spcAft>
              <a:buClr>
                <a:schemeClr val="lt1"/>
              </a:buClr>
              <a:buSzPts val="2250"/>
              <a:buChar char="•"/>
              <a:defRPr/>
            </a:lvl8pPr>
            <a:lvl9pPr marL="3086100" lvl="8" indent="-278606" algn="r" rtl="1">
              <a:lnSpc>
                <a:spcPct val="120000"/>
              </a:lnSpc>
              <a:spcBef>
                <a:spcPts val="375"/>
              </a:spcBef>
              <a:spcAft>
                <a:spcPts val="0"/>
              </a:spcAft>
              <a:buClr>
                <a:schemeClr val="lt1"/>
              </a:buClr>
              <a:buSzPts val="2250"/>
              <a:buChar char="•"/>
              <a:defRPr/>
            </a:lvl9pPr>
          </a:lstStyle>
          <a:p>
            <a:endParaRPr/>
          </a:p>
        </p:txBody>
      </p:sp>
      <p:sp>
        <p:nvSpPr>
          <p:cNvPr id="231" name="Google Shape;231;p18"/>
          <p:cNvSpPr txBox="1">
            <a:spLocks noGrp="1"/>
          </p:cNvSpPr>
          <p:nvPr>
            <p:ph type="dt" idx="10"/>
          </p:nvPr>
        </p:nvSpPr>
        <p:spPr>
          <a:xfrm flipH="1">
            <a:off x="1493909" y="5883277"/>
            <a:ext cx="2057400" cy="365125"/>
          </a:xfrm>
          <a:prstGeom prst="rect">
            <a:avLst/>
          </a:prstGeom>
          <a:noFill/>
          <a:ln>
            <a:noFill/>
          </a:ln>
        </p:spPr>
        <p:txBody>
          <a:bodyPr spcFirstLastPara="1" wrap="square" lIns="91425" tIns="45700" rIns="91425" bIns="45700" anchor="ctr" anchorCtr="0">
            <a:noAutofit/>
          </a:bodyPr>
          <a:lstStyle>
            <a:lvl1pPr lvl="0" algn="l"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32" name="Google Shape;232;p18"/>
          <p:cNvSpPr txBox="1">
            <a:spLocks noGrp="1"/>
          </p:cNvSpPr>
          <p:nvPr>
            <p:ph type="ftr" idx="11"/>
          </p:nvPr>
        </p:nvSpPr>
        <p:spPr>
          <a:xfrm flipH="1">
            <a:off x="3608460" y="5883276"/>
            <a:ext cx="4679482"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33" name="Google Shape;233;p18"/>
          <p:cNvSpPr txBox="1">
            <a:spLocks noGrp="1"/>
          </p:cNvSpPr>
          <p:nvPr>
            <p:ph type="sldNum" idx="12"/>
          </p:nvPr>
        </p:nvSpPr>
        <p:spPr>
          <a:xfrm flipH="1">
            <a:off x="858443" y="5883275"/>
            <a:ext cx="578317"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788">
                <a:solidFill>
                  <a:schemeClr val="lt1"/>
                </a:solidFill>
                <a:latin typeface="Tahoma"/>
                <a:ea typeface="Tahoma"/>
                <a:cs typeface="Tahoma"/>
                <a:sym typeface="Tahoma"/>
              </a:defRPr>
            </a:lvl1pPr>
            <a:lvl2pPr marL="0" marR="0" lvl="1" indent="0" algn="l" rtl="1">
              <a:spcBef>
                <a:spcPts val="0"/>
              </a:spcBef>
              <a:buNone/>
              <a:defRPr sz="788">
                <a:solidFill>
                  <a:schemeClr val="lt1"/>
                </a:solidFill>
                <a:latin typeface="Tahoma"/>
                <a:ea typeface="Tahoma"/>
                <a:cs typeface="Tahoma"/>
                <a:sym typeface="Tahoma"/>
              </a:defRPr>
            </a:lvl2pPr>
            <a:lvl3pPr marL="0" marR="0" lvl="2" indent="0" algn="l" rtl="1">
              <a:spcBef>
                <a:spcPts val="0"/>
              </a:spcBef>
              <a:buNone/>
              <a:defRPr sz="788">
                <a:solidFill>
                  <a:schemeClr val="lt1"/>
                </a:solidFill>
                <a:latin typeface="Tahoma"/>
                <a:ea typeface="Tahoma"/>
                <a:cs typeface="Tahoma"/>
                <a:sym typeface="Tahoma"/>
              </a:defRPr>
            </a:lvl3pPr>
            <a:lvl4pPr marL="0" marR="0" lvl="3" indent="0" algn="l" rtl="1">
              <a:spcBef>
                <a:spcPts val="0"/>
              </a:spcBef>
              <a:buNone/>
              <a:defRPr sz="788">
                <a:solidFill>
                  <a:schemeClr val="lt1"/>
                </a:solidFill>
                <a:latin typeface="Tahoma"/>
                <a:ea typeface="Tahoma"/>
                <a:cs typeface="Tahoma"/>
                <a:sym typeface="Tahoma"/>
              </a:defRPr>
            </a:lvl4pPr>
            <a:lvl5pPr marL="0" marR="0" lvl="4" indent="0" algn="l" rtl="1">
              <a:spcBef>
                <a:spcPts val="0"/>
              </a:spcBef>
              <a:buNone/>
              <a:defRPr sz="788">
                <a:solidFill>
                  <a:schemeClr val="lt1"/>
                </a:solidFill>
                <a:latin typeface="Tahoma"/>
                <a:ea typeface="Tahoma"/>
                <a:cs typeface="Tahoma"/>
                <a:sym typeface="Tahoma"/>
              </a:defRPr>
            </a:lvl5pPr>
            <a:lvl6pPr marL="0" marR="0" lvl="5" indent="0" algn="l" rtl="1">
              <a:spcBef>
                <a:spcPts val="0"/>
              </a:spcBef>
              <a:buNone/>
              <a:defRPr sz="788">
                <a:solidFill>
                  <a:schemeClr val="lt1"/>
                </a:solidFill>
                <a:latin typeface="Tahoma"/>
                <a:ea typeface="Tahoma"/>
                <a:cs typeface="Tahoma"/>
                <a:sym typeface="Tahoma"/>
              </a:defRPr>
            </a:lvl6pPr>
            <a:lvl7pPr marL="0" marR="0" lvl="6" indent="0" algn="l" rtl="1">
              <a:spcBef>
                <a:spcPts val="0"/>
              </a:spcBef>
              <a:buNone/>
              <a:defRPr sz="788">
                <a:solidFill>
                  <a:schemeClr val="lt1"/>
                </a:solidFill>
                <a:latin typeface="Tahoma"/>
                <a:ea typeface="Tahoma"/>
                <a:cs typeface="Tahoma"/>
                <a:sym typeface="Tahoma"/>
              </a:defRPr>
            </a:lvl7pPr>
            <a:lvl8pPr marL="0" marR="0" lvl="7" indent="0" algn="l" rtl="1">
              <a:spcBef>
                <a:spcPts val="0"/>
              </a:spcBef>
              <a:buNone/>
              <a:defRPr sz="788">
                <a:solidFill>
                  <a:schemeClr val="lt1"/>
                </a:solidFill>
                <a:latin typeface="Tahoma"/>
                <a:ea typeface="Tahoma"/>
                <a:cs typeface="Tahoma"/>
                <a:sym typeface="Tahoma"/>
              </a:defRPr>
            </a:lvl8pPr>
            <a:lvl9pPr marL="0" marR="0" lvl="8" indent="0" algn="l" rtl="1">
              <a:spcBef>
                <a:spcPts val="0"/>
              </a:spcBef>
              <a:buNone/>
              <a:defRPr sz="788">
                <a:solidFill>
                  <a:schemeClr val="lt1"/>
                </a:solidFill>
                <a:latin typeface="Tahoma"/>
                <a:ea typeface="Tahoma"/>
                <a:cs typeface="Tahoma"/>
                <a:sym typeface="Tahoma"/>
              </a:defRPr>
            </a:lvl9pPr>
          </a:lstStyle>
          <a:p>
            <a:fld id="{00000000-1234-1234-1234-123412341234}"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שני תכנים" type="twoObj">
  <p:cSld name="שני תכנים">
    <p:spTree>
      <p:nvGrpSpPr>
        <p:cNvPr id="1" name="Shape 145"/>
        <p:cNvGrpSpPr/>
        <p:nvPr/>
      </p:nvGrpSpPr>
      <p:grpSpPr>
        <a:xfrm>
          <a:off x="0" y="0"/>
          <a:ext cx="0" cy="0"/>
          <a:chOff x="0" y="0"/>
          <a:chExt cx="0" cy="0"/>
        </a:xfrm>
      </p:grpSpPr>
      <p:sp>
        <p:nvSpPr>
          <p:cNvPr id="146" name="Google Shape;146;p6"/>
          <p:cNvSpPr txBox="1">
            <a:spLocks noGrp="1"/>
          </p:cNvSpPr>
          <p:nvPr>
            <p:ph type="title"/>
          </p:nvPr>
        </p:nvSpPr>
        <p:spPr>
          <a:xfrm flipH="1">
            <a:off x="858442" y="618518"/>
            <a:ext cx="7429499" cy="147857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lt1"/>
              </a:buClr>
              <a:buSzPts val="3600"/>
              <a:buFont typeface="Tahoma"/>
              <a:buNone/>
              <a:defRPr>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6"/>
          <p:cNvSpPr txBox="1">
            <a:spLocks noGrp="1"/>
          </p:cNvSpPr>
          <p:nvPr>
            <p:ph type="body" idx="1"/>
          </p:nvPr>
        </p:nvSpPr>
        <p:spPr>
          <a:xfrm flipH="1">
            <a:off x="4629151" y="2249486"/>
            <a:ext cx="3658792" cy="3541714"/>
          </a:xfrm>
          <a:prstGeom prst="rect">
            <a:avLst/>
          </a:prstGeom>
          <a:noFill/>
          <a:ln>
            <a:noFill/>
          </a:ln>
        </p:spPr>
        <p:txBody>
          <a:bodyPr spcFirstLastPara="1" wrap="square" lIns="91425" tIns="45700" rIns="91425" bIns="45700" anchor="t" anchorCtr="0">
            <a:normAutofit/>
          </a:bodyPr>
          <a:lstStyle>
            <a:lvl1pPr marL="342900" lvl="0" indent="-314325" algn="r" rtl="1">
              <a:lnSpc>
                <a:spcPct val="120000"/>
              </a:lnSpc>
              <a:spcBef>
                <a:spcPts val="750"/>
              </a:spcBef>
              <a:spcAft>
                <a:spcPts val="0"/>
              </a:spcAft>
              <a:buClr>
                <a:schemeClr val="lt1"/>
              </a:buClr>
              <a:buSzPts val="3000"/>
              <a:buChar char="•"/>
              <a:defRPr>
                <a:latin typeface="Tahoma"/>
                <a:ea typeface="Tahoma"/>
                <a:cs typeface="Tahoma"/>
                <a:sym typeface="Tahoma"/>
              </a:defRPr>
            </a:lvl1pPr>
            <a:lvl2pPr marL="685800" lvl="1" indent="-290513" algn="r" rtl="1">
              <a:lnSpc>
                <a:spcPct val="120000"/>
              </a:lnSpc>
              <a:spcBef>
                <a:spcPts val="375"/>
              </a:spcBef>
              <a:spcAft>
                <a:spcPts val="0"/>
              </a:spcAft>
              <a:buClr>
                <a:schemeClr val="lt1"/>
              </a:buClr>
              <a:buSzPts val="2500"/>
              <a:buChar char="•"/>
              <a:defRPr>
                <a:latin typeface="Tahoma"/>
                <a:ea typeface="Tahoma"/>
                <a:cs typeface="Tahoma"/>
                <a:sym typeface="Tahoma"/>
              </a:defRPr>
            </a:lvl2pPr>
            <a:lvl3pPr marL="1028700" lvl="2" indent="-278606" algn="r" rtl="1">
              <a:lnSpc>
                <a:spcPct val="120000"/>
              </a:lnSpc>
              <a:spcBef>
                <a:spcPts val="375"/>
              </a:spcBef>
              <a:spcAft>
                <a:spcPts val="0"/>
              </a:spcAft>
              <a:buClr>
                <a:schemeClr val="lt1"/>
              </a:buClr>
              <a:buSzPts val="2250"/>
              <a:buChar char="•"/>
              <a:defRPr>
                <a:latin typeface="Tahoma"/>
                <a:ea typeface="Tahoma"/>
                <a:cs typeface="Tahoma"/>
                <a:sym typeface="Tahoma"/>
              </a:defRPr>
            </a:lvl3pPr>
            <a:lvl4pPr marL="1371600" lvl="3" indent="-266700" algn="r" rtl="1">
              <a:lnSpc>
                <a:spcPct val="120000"/>
              </a:lnSpc>
              <a:spcBef>
                <a:spcPts val="375"/>
              </a:spcBef>
              <a:spcAft>
                <a:spcPts val="0"/>
              </a:spcAft>
              <a:buClr>
                <a:schemeClr val="lt1"/>
              </a:buClr>
              <a:buSzPts val="2000"/>
              <a:buChar char="•"/>
              <a:defRPr>
                <a:latin typeface="Tahoma"/>
                <a:ea typeface="Tahoma"/>
                <a:cs typeface="Tahoma"/>
                <a:sym typeface="Tahoma"/>
              </a:defRPr>
            </a:lvl4pPr>
            <a:lvl5pPr marL="1714500" lvl="4" indent="-266700" algn="r" rtl="1">
              <a:lnSpc>
                <a:spcPct val="120000"/>
              </a:lnSpc>
              <a:spcBef>
                <a:spcPts val="375"/>
              </a:spcBef>
              <a:spcAft>
                <a:spcPts val="0"/>
              </a:spcAft>
              <a:buClr>
                <a:schemeClr val="lt1"/>
              </a:buClr>
              <a:buSzPts val="2000"/>
              <a:buChar char="•"/>
              <a:defRPr>
                <a:latin typeface="Tahoma"/>
                <a:ea typeface="Tahoma"/>
                <a:cs typeface="Tahoma"/>
                <a:sym typeface="Tahoma"/>
              </a:defRPr>
            </a:lvl5pPr>
            <a:lvl6pPr marL="2057400" lvl="5" indent="-278606" algn="r" rtl="1">
              <a:lnSpc>
                <a:spcPct val="120000"/>
              </a:lnSpc>
              <a:spcBef>
                <a:spcPts val="375"/>
              </a:spcBef>
              <a:spcAft>
                <a:spcPts val="0"/>
              </a:spcAft>
              <a:buClr>
                <a:schemeClr val="lt1"/>
              </a:buClr>
              <a:buSzPts val="2250"/>
              <a:buChar char="•"/>
              <a:defRPr/>
            </a:lvl6pPr>
            <a:lvl7pPr marL="2400300" lvl="6" indent="-278606" algn="r" rtl="1">
              <a:lnSpc>
                <a:spcPct val="120000"/>
              </a:lnSpc>
              <a:spcBef>
                <a:spcPts val="375"/>
              </a:spcBef>
              <a:spcAft>
                <a:spcPts val="0"/>
              </a:spcAft>
              <a:buClr>
                <a:schemeClr val="lt1"/>
              </a:buClr>
              <a:buSzPts val="2250"/>
              <a:buChar char="•"/>
              <a:defRPr/>
            </a:lvl7pPr>
            <a:lvl8pPr marL="2743200" lvl="7" indent="-278606" algn="r" rtl="1">
              <a:lnSpc>
                <a:spcPct val="120000"/>
              </a:lnSpc>
              <a:spcBef>
                <a:spcPts val="375"/>
              </a:spcBef>
              <a:spcAft>
                <a:spcPts val="0"/>
              </a:spcAft>
              <a:buClr>
                <a:schemeClr val="lt1"/>
              </a:buClr>
              <a:buSzPts val="2250"/>
              <a:buChar char="•"/>
              <a:defRPr/>
            </a:lvl8pPr>
            <a:lvl9pPr marL="3086100" lvl="8" indent="-278606" algn="r" rtl="1">
              <a:lnSpc>
                <a:spcPct val="120000"/>
              </a:lnSpc>
              <a:spcBef>
                <a:spcPts val="375"/>
              </a:spcBef>
              <a:spcAft>
                <a:spcPts val="0"/>
              </a:spcAft>
              <a:buClr>
                <a:schemeClr val="lt1"/>
              </a:buClr>
              <a:buSzPts val="2250"/>
              <a:buChar char="•"/>
              <a:defRPr/>
            </a:lvl9pPr>
          </a:lstStyle>
          <a:p>
            <a:endParaRPr/>
          </a:p>
        </p:txBody>
      </p:sp>
      <p:sp>
        <p:nvSpPr>
          <p:cNvPr id="148" name="Google Shape;148;p6"/>
          <p:cNvSpPr txBox="1">
            <a:spLocks noGrp="1"/>
          </p:cNvSpPr>
          <p:nvPr>
            <p:ph type="body" idx="2"/>
          </p:nvPr>
        </p:nvSpPr>
        <p:spPr>
          <a:xfrm flipH="1">
            <a:off x="858442" y="2249486"/>
            <a:ext cx="3656408" cy="3541714"/>
          </a:xfrm>
          <a:prstGeom prst="rect">
            <a:avLst/>
          </a:prstGeom>
          <a:noFill/>
          <a:ln>
            <a:noFill/>
          </a:ln>
        </p:spPr>
        <p:txBody>
          <a:bodyPr spcFirstLastPara="1" wrap="square" lIns="91425" tIns="45700" rIns="91425" bIns="45700" anchor="t" anchorCtr="0">
            <a:normAutofit/>
          </a:bodyPr>
          <a:lstStyle>
            <a:lvl1pPr marL="342900" lvl="0" indent="-314325" algn="r" rtl="1">
              <a:lnSpc>
                <a:spcPct val="120000"/>
              </a:lnSpc>
              <a:spcBef>
                <a:spcPts val="750"/>
              </a:spcBef>
              <a:spcAft>
                <a:spcPts val="0"/>
              </a:spcAft>
              <a:buClr>
                <a:schemeClr val="lt1"/>
              </a:buClr>
              <a:buSzPts val="3000"/>
              <a:buChar char="•"/>
              <a:defRPr>
                <a:latin typeface="Tahoma"/>
                <a:ea typeface="Tahoma"/>
                <a:cs typeface="Tahoma"/>
                <a:sym typeface="Tahoma"/>
              </a:defRPr>
            </a:lvl1pPr>
            <a:lvl2pPr marL="685800" lvl="1" indent="-290513" algn="r" rtl="1">
              <a:lnSpc>
                <a:spcPct val="120000"/>
              </a:lnSpc>
              <a:spcBef>
                <a:spcPts val="375"/>
              </a:spcBef>
              <a:spcAft>
                <a:spcPts val="0"/>
              </a:spcAft>
              <a:buClr>
                <a:schemeClr val="lt1"/>
              </a:buClr>
              <a:buSzPts val="2500"/>
              <a:buChar char="•"/>
              <a:defRPr>
                <a:latin typeface="Tahoma"/>
                <a:ea typeface="Tahoma"/>
                <a:cs typeface="Tahoma"/>
                <a:sym typeface="Tahoma"/>
              </a:defRPr>
            </a:lvl2pPr>
            <a:lvl3pPr marL="1028700" lvl="2" indent="-278606" algn="r" rtl="1">
              <a:lnSpc>
                <a:spcPct val="120000"/>
              </a:lnSpc>
              <a:spcBef>
                <a:spcPts val="375"/>
              </a:spcBef>
              <a:spcAft>
                <a:spcPts val="0"/>
              </a:spcAft>
              <a:buClr>
                <a:schemeClr val="lt1"/>
              </a:buClr>
              <a:buSzPts val="2250"/>
              <a:buChar char="•"/>
              <a:defRPr>
                <a:latin typeface="Tahoma"/>
                <a:ea typeface="Tahoma"/>
                <a:cs typeface="Tahoma"/>
                <a:sym typeface="Tahoma"/>
              </a:defRPr>
            </a:lvl3pPr>
            <a:lvl4pPr marL="1371600" lvl="3" indent="-266700" algn="r" rtl="1">
              <a:lnSpc>
                <a:spcPct val="120000"/>
              </a:lnSpc>
              <a:spcBef>
                <a:spcPts val="375"/>
              </a:spcBef>
              <a:spcAft>
                <a:spcPts val="0"/>
              </a:spcAft>
              <a:buClr>
                <a:schemeClr val="lt1"/>
              </a:buClr>
              <a:buSzPts val="2000"/>
              <a:buChar char="•"/>
              <a:defRPr>
                <a:latin typeface="Tahoma"/>
                <a:ea typeface="Tahoma"/>
                <a:cs typeface="Tahoma"/>
                <a:sym typeface="Tahoma"/>
              </a:defRPr>
            </a:lvl4pPr>
            <a:lvl5pPr marL="1714500" lvl="4" indent="-266700" algn="r" rtl="1">
              <a:lnSpc>
                <a:spcPct val="120000"/>
              </a:lnSpc>
              <a:spcBef>
                <a:spcPts val="375"/>
              </a:spcBef>
              <a:spcAft>
                <a:spcPts val="0"/>
              </a:spcAft>
              <a:buClr>
                <a:schemeClr val="lt1"/>
              </a:buClr>
              <a:buSzPts val="2000"/>
              <a:buChar char="•"/>
              <a:defRPr>
                <a:latin typeface="Tahoma"/>
                <a:ea typeface="Tahoma"/>
                <a:cs typeface="Tahoma"/>
                <a:sym typeface="Tahoma"/>
              </a:defRPr>
            </a:lvl5pPr>
            <a:lvl6pPr marL="2057400" lvl="5" indent="-278606" algn="r" rtl="1">
              <a:lnSpc>
                <a:spcPct val="120000"/>
              </a:lnSpc>
              <a:spcBef>
                <a:spcPts val="375"/>
              </a:spcBef>
              <a:spcAft>
                <a:spcPts val="0"/>
              </a:spcAft>
              <a:buClr>
                <a:schemeClr val="lt1"/>
              </a:buClr>
              <a:buSzPts val="2250"/>
              <a:buChar char="•"/>
              <a:defRPr/>
            </a:lvl6pPr>
            <a:lvl7pPr marL="2400300" lvl="6" indent="-278606" algn="r" rtl="1">
              <a:lnSpc>
                <a:spcPct val="120000"/>
              </a:lnSpc>
              <a:spcBef>
                <a:spcPts val="375"/>
              </a:spcBef>
              <a:spcAft>
                <a:spcPts val="0"/>
              </a:spcAft>
              <a:buClr>
                <a:schemeClr val="lt1"/>
              </a:buClr>
              <a:buSzPts val="2250"/>
              <a:buChar char="•"/>
              <a:defRPr/>
            </a:lvl7pPr>
            <a:lvl8pPr marL="2743200" lvl="7" indent="-278606" algn="r" rtl="1">
              <a:lnSpc>
                <a:spcPct val="120000"/>
              </a:lnSpc>
              <a:spcBef>
                <a:spcPts val="375"/>
              </a:spcBef>
              <a:spcAft>
                <a:spcPts val="0"/>
              </a:spcAft>
              <a:buClr>
                <a:schemeClr val="lt1"/>
              </a:buClr>
              <a:buSzPts val="2250"/>
              <a:buChar char="•"/>
              <a:defRPr/>
            </a:lvl8pPr>
            <a:lvl9pPr marL="3086100" lvl="8" indent="-278606" algn="r" rtl="1">
              <a:lnSpc>
                <a:spcPct val="120000"/>
              </a:lnSpc>
              <a:spcBef>
                <a:spcPts val="375"/>
              </a:spcBef>
              <a:spcAft>
                <a:spcPts val="0"/>
              </a:spcAft>
              <a:buClr>
                <a:schemeClr val="lt1"/>
              </a:buClr>
              <a:buSzPts val="2250"/>
              <a:buChar char="•"/>
              <a:defRPr/>
            </a:lvl9pPr>
          </a:lstStyle>
          <a:p>
            <a:endParaRPr/>
          </a:p>
        </p:txBody>
      </p:sp>
      <p:sp>
        <p:nvSpPr>
          <p:cNvPr id="149" name="Google Shape;149;p6"/>
          <p:cNvSpPr txBox="1">
            <a:spLocks noGrp="1"/>
          </p:cNvSpPr>
          <p:nvPr>
            <p:ph type="dt" idx="10"/>
          </p:nvPr>
        </p:nvSpPr>
        <p:spPr>
          <a:xfrm flipH="1">
            <a:off x="1493909" y="5883277"/>
            <a:ext cx="2057400" cy="365125"/>
          </a:xfrm>
          <a:prstGeom prst="rect">
            <a:avLst/>
          </a:prstGeom>
          <a:noFill/>
          <a:ln>
            <a:noFill/>
          </a:ln>
        </p:spPr>
        <p:txBody>
          <a:bodyPr spcFirstLastPara="1" wrap="square" lIns="91425" tIns="45700" rIns="91425" bIns="45700" anchor="ctr" anchorCtr="0">
            <a:noAutofit/>
          </a:bodyPr>
          <a:lstStyle>
            <a:lvl1pPr lvl="0" algn="l" rtl="1">
              <a:spcBef>
                <a:spcPts val="0"/>
              </a:spcBef>
              <a:spcAft>
                <a:spcPts val="0"/>
              </a:spcAft>
              <a:buSzPts val="1400"/>
              <a:buNone/>
              <a:defRPr>
                <a:latin typeface="Tahoma"/>
                <a:ea typeface="Tahoma"/>
                <a:cs typeface="Tahoma"/>
                <a:sym typeface="Tahoma"/>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50" name="Google Shape;150;p6"/>
          <p:cNvSpPr txBox="1">
            <a:spLocks noGrp="1"/>
          </p:cNvSpPr>
          <p:nvPr>
            <p:ph type="ftr" idx="11"/>
          </p:nvPr>
        </p:nvSpPr>
        <p:spPr>
          <a:xfrm flipH="1">
            <a:off x="3608460" y="5883276"/>
            <a:ext cx="4679482"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atin typeface="Tahoma"/>
                <a:ea typeface="Tahoma"/>
                <a:cs typeface="Tahoma"/>
                <a:sym typeface="Tahoma"/>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51" name="Google Shape;151;p6"/>
          <p:cNvSpPr txBox="1">
            <a:spLocks noGrp="1"/>
          </p:cNvSpPr>
          <p:nvPr>
            <p:ph type="sldNum" idx="12"/>
          </p:nvPr>
        </p:nvSpPr>
        <p:spPr>
          <a:xfrm flipH="1">
            <a:off x="858443" y="5883275"/>
            <a:ext cx="578317"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sz="788">
                <a:solidFill>
                  <a:schemeClr val="lt1"/>
                </a:solidFill>
                <a:latin typeface="Tahoma"/>
                <a:ea typeface="Tahoma"/>
                <a:cs typeface="Tahoma"/>
                <a:sym typeface="Tahoma"/>
              </a:defRPr>
            </a:lvl1pPr>
            <a:lvl2pPr marL="0" lvl="1" indent="0" algn="l" rtl="1">
              <a:spcBef>
                <a:spcPts val="0"/>
              </a:spcBef>
              <a:buNone/>
              <a:defRPr sz="788">
                <a:solidFill>
                  <a:schemeClr val="lt1"/>
                </a:solidFill>
                <a:latin typeface="Tahoma"/>
                <a:ea typeface="Tahoma"/>
                <a:cs typeface="Tahoma"/>
                <a:sym typeface="Tahoma"/>
              </a:defRPr>
            </a:lvl2pPr>
            <a:lvl3pPr marL="0" lvl="2" indent="0" algn="l" rtl="1">
              <a:spcBef>
                <a:spcPts val="0"/>
              </a:spcBef>
              <a:buNone/>
              <a:defRPr sz="788">
                <a:solidFill>
                  <a:schemeClr val="lt1"/>
                </a:solidFill>
                <a:latin typeface="Tahoma"/>
                <a:ea typeface="Tahoma"/>
                <a:cs typeface="Tahoma"/>
                <a:sym typeface="Tahoma"/>
              </a:defRPr>
            </a:lvl3pPr>
            <a:lvl4pPr marL="0" lvl="3" indent="0" algn="l" rtl="1">
              <a:spcBef>
                <a:spcPts val="0"/>
              </a:spcBef>
              <a:buNone/>
              <a:defRPr sz="788">
                <a:solidFill>
                  <a:schemeClr val="lt1"/>
                </a:solidFill>
                <a:latin typeface="Tahoma"/>
                <a:ea typeface="Tahoma"/>
                <a:cs typeface="Tahoma"/>
                <a:sym typeface="Tahoma"/>
              </a:defRPr>
            </a:lvl4pPr>
            <a:lvl5pPr marL="0" lvl="4" indent="0" algn="l" rtl="1">
              <a:spcBef>
                <a:spcPts val="0"/>
              </a:spcBef>
              <a:buNone/>
              <a:defRPr sz="788">
                <a:solidFill>
                  <a:schemeClr val="lt1"/>
                </a:solidFill>
                <a:latin typeface="Tahoma"/>
                <a:ea typeface="Tahoma"/>
                <a:cs typeface="Tahoma"/>
                <a:sym typeface="Tahoma"/>
              </a:defRPr>
            </a:lvl5pPr>
            <a:lvl6pPr marL="0" lvl="5" indent="0" algn="l" rtl="1">
              <a:spcBef>
                <a:spcPts val="0"/>
              </a:spcBef>
              <a:buNone/>
              <a:defRPr sz="788">
                <a:solidFill>
                  <a:schemeClr val="lt1"/>
                </a:solidFill>
                <a:latin typeface="Tahoma"/>
                <a:ea typeface="Tahoma"/>
                <a:cs typeface="Tahoma"/>
                <a:sym typeface="Tahoma"/>
              </a:defRPr>
            </a:lvl6pPr>
            <a:lvl7pPr marL="0" lvl="6" indent="0" algn="l" rtl="1">
              <a:spcBef>
                <a:spcPts val="0"/>
              </a:spcBef>
              <a:buNone/>
              <a:defRPr sz="788">
                <a:solidFill>
                  <a:schemeClr val="lt1"/>
                </a:solidFill>
                <a:latin typeface="Tahoma"/>
                <a:ea typeface="Tahoma"/>
                <a:cs typeface="Tahoma"/>
                <a:sym typeface="Tahoma"/>
              </a:defRPr>
            </a:lvl7pPr>
            <a:lvl8pPr marL="0" lvl="7" indent="0" algn="l" rtl="1">
              <a:spcBef>
                <a:spcPts val="0"/>
              </a:spcBef>
              <a:buNone/>
              <a:defRPr sz="788">
                <a:solidFill>
                  <a:schemeClr val="lt1"/>
                </a:solidFill>
                <a:latin typeface="Tahoma"/>
                <a:ea typeface="Tahoma"/>
                <a:cs typeface="Tahoma"/>
                <a:sym typeface="Tahoma"/>
              </a:defRPr>
            </a:lvl8pPr>
            <a:lvl9pPr marL="0" lvl="8" indent="0" algn="l" rtl="1">
              <a:spcBef>
                <a:spcPts val="0"/>
              </a:spcBef>
              <a:buNone/>
              <a:defRPr sz="788">
                <a:solidFill>
                  <a:schemeClr val="lt1"/>
                </a:solidFill>
                <a:latin typeface="Tahoma"/>
                <a:ea typeface="Tahoma"/>
                <a:cs typeface="Tahoma"/>
                <a:sym typeface="Tahom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200448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עמודה עם 3 תמונות">
    <p:spTree>
      <p:nvGrpSpPr>
        <p:cNvPr id="1" name=""/>
        <p:cNvGrpSpPr/>
        <p:nvPr/>
      </p:nvGrpSpPr>
      <p:grpSpPr>
        <a:xfrm>
          <a:off x="0" y="0"/>
          <a:ext cx="0" cy="0"/>
          <a:chOff x="0" y="0"/>
          <a:chExt cx="0" cy="0"/>
        </a:xfrm>
      </p:grpSpPr>
      <p:sp>
        <p:nvSpPr>
          <p:cNvPr id="30" name="כותרת 1"/>
          <p:cNvSpPr>
            <a:spLocks noGrp="1"/>
          </p:cNvSpPr>
          <p:nvPr>
            <p:ph type="title"/>
          </p:nvPr>
        </p:nvSpPr>
        <p:spPr>
          <a:xfrm flipH="1">
            <a:off x="858443" y="609600"/>
            <a:ext cx="7429499" cy="1905000"/>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pPr rtl="1"/>
            <a:r>
              <a:rPr lang="he-IL" noProof="0"/>
              <a:t>לחץ כדי לערוך סגנון כותרת של תבנית בסיס</a:t>
            </a:r>
          </a:p>
        </p:txBody>
      </p:sp>
      <p:sp>
        <p:nvSpPr>
          <p:cNvPr id="19" name="מציין מיקום טקסט 2"/>
          <p:cNvSpPr>
            <a:spLocks noGrp="1"/>
          </p:cNvSpPr>
          <p:nvPr>
            <p:ph type="body" idx="1"/>
          </p:nvPr>
        </p:nvSpPr>
        <p:spPr>
          <a:xfrm flipH="1">
            <a:off x="5891510" y="4404596"/>
            <a:ext cx="2396430" cy="576262"/>
          </a:xfrm>
        </p:spPr>
        <p:txBody>
          <a:bodyPr rtlCol="1" anchor="b">
            <a:noAutofit/>
          </a:bodyPr>
          <a:lstStyle>
            <a:lvl1pPr marL="0" indent="0" algn="r" rtl="1">
              <a:lnSpc>
                <a:spcPct val="90000"/>
              </a:lnSpc>
              <a:buNone/>
              <a:defRPr sz="1500" b="0" cap="all"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lgn="r" rtl="1">
              <a:buNone/>
              <a:defRPr sz="1500" b="1"/>
            </a:lvl2pPr>
            <a:lvl3pPr marL="685800" indent="0" algn="r" rtl="1">
              <a:buNone/>
              <a:defRPr sz="1350" b="1"/>
            </a:lvl3pPr>
            <a:lvl4pPr marL="1028700" indent="0" algn="r" rtl="1">
              <a:buNone/>
              <a:defRPr sz="1200" b="1"/>
            </a:lvl4pPr>
            <a:lvl5pPr marL="1371600" indent="0" algn="r" rtl="1">
              <a:buNone/>
              <a:defRPr sz="1200" b="1"/>
            </a:lvl5pPr>
            <a:lvl6pPr marL="1714500" indent="0" algn="r" rtl="1">
              <a:buNone/>
              <a:defRPr sz="1200" b="1"/>
            </a:lvl6pPr>
            <a:lvl7pPr marL="2057400" indent="0" algn="r" rtl="1">
              <a:buNone/>
              <a:defRPr sz="1200" b="1"/>
            </a:lvl7pPr>
            <a:lvl8pPr marL="2400300" indent="0" algn="r" rtl="1">
              <a:buNone/>
              <a:defRPr sz="1200" b="1"/>
            </a:lvl8pPr>
            <a:lvl9pPr marL="2743200" indent="0" algn="r" rtl="1">
              <a:buNone/>
              <a:defRPr sz="1200" b="1"/>
            </a:lvl9pPr>
          </a:lstStyle>
          <a:p>
            <a:pPr lvl="0" rtl="1"/>
            <a:r>
              <a:rPr lang="he-IL" noProof="0"/>
              <a:t>לחץ כדי לערוך סגנונות טקסט של תבנית בסיס</a:t>
            </a:r>
          </a:p>
        </p:txBody>
      </p:sp>
      <p:sp>
        <p:nvSpPr>
          <p:cNvPr id="20" name="מציין מיקום של תמונה 2"/>
          <p:cNvSpPr>
            <a:spLocks noGrp="1" noChangeAspect="1"/>
          </p:cNvSpPr>
          <p:nvPr>
            <p:ph type="pic" idx="15"/>
          </p:nvPr>
        </p:nvSpPr>
        <p:spPr>
          <a:xfrm flipH="1">
            <a:off x="5891510" y="2666998"/>
            <a:ext cx="239643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1" anchor="t">
            <a:normAutofit/>
          </a:bodyPr>
          <a:lstStyle>
            <a:lvl1pPr algn="r" rtl="1">
              <a:buNone/>
              <a:defRPr lang="en-US" sz="1500" dirty="0">
                <a:latin typeface="Tahoma" panose="020B0604030504040204" pitchFamily="34" charset="0"/>
                <a:ea typeface="Tahoma" panose="020B0604030504040204" pitchFamily="34" charset="0"/>
                <a:cs typeface="Tahoma" panose="020B0604030504040204" pitchFamily="34" charset="0"/>
              </a:defRPr>
            </a:lvl1pPr>
          </a:lstStyle>
          <a:p>
            <a:pPr marL="0" lvl="0" indent="0" rtl="1">
              <a:buNone/>
            </a:pPr>
            <a:r>
              <a:rPr lang="he-IL" noProof="0"/>
              <a:t>לחץ על הסמל כדי להוסיף תמונה</a:t>
            </a:r>
          </a:p>
        </p:txBody>
      </p:sp>
      <p:sp>
        <p:nvSpPr>
          <p:cNvPr id="21" name="מציין מיקום טקסט 3"/>
          <p:cNvSpPr>
            <a:spLocks noGrp="1"/>
          </p:cNvSpPr>
          <p:nvPr>
            <p:ph type="body" sz="half" idx="18"/>
          </p:nvPr>
        </p:nvSpPr>
        <p:spPr>
          <a:xfrm flipH="1">
            <a:off x="5891510" y="4980859"/>
            <a:ext cx="2396430" cy="817843"/>
          </a:xfrm>
        </p:spPr>
        <p:txBody>
          <a:bodyPr rtlCol="1" anchor="t">
            <a:normAutofit/>
          </a:bodyPr>
          <a:lstStyle>
            <a:lvl1pPr marL="0" indent="0" algn="r" rtl="1">
              <a:buNone/>
              <a:defRPr sz="1050">
                <a:latin typeface="Tahoma" panose="020B0604030504040204" pitchFamily="34" charset="0"/>
                <a:ea typeface="Tahoma" panose="020B0604030504040204" pitchFamily="34" charset="0"/>
                <a:cs typeface="Tahoma" panose="020B0604030504040204" pitchFamily="34" charset="0"/>
              </a:defRPr>
            </a:lvl1pPr>
            <a:lvl2pPr marL="342900" indent="0" algn="r" rtl="1">
              <a:buNone/>
              <a:defRPr sz="900"/>
            </a:lvl2pPr>
            <a:lvl3pPr marL="685800" indent="0" algn="r" rtl="1">
              <a:buNone/>
              <a:defRPr sz="750"/>
            </a:lvl3pPr>
            <a:lvl4pPr marL="1028700" indent="0" algn="r" rtl="1">
              <a:buNone/>
              <a:defRPr sz="675"/>
            </a:lvl4pPr>
            <a:lvl5pPr marL="1371600" indent="0" algn="r" rtl="1">
              <a:buNone/>
              <a:defRPr sz="675"/>
            </a:lvl5pPr>
            <a:lvl6pPr marL="1714500" indent="0" algn="r" rtl="1">
              <a:buNone/>
              <a:defRPr sz="675"/>
            </a:lvl6pPr>
            <a:lvl7pPr marL="2057400" indent="0" algn="r" rtl="1">
              <a:buNone/>
              <a:defRPr sz="675"/>
            </a:lvl7pPr>
            <a:lvl8pPr marL="2400300" indent="0" algn="r" rtl="1">
              <a:buNone/>
              <a:defRPr sz="675"/>
            </a:lvl8pPr>
            <a:lvl9pPr marL="2743200" indent="0" algn="r" rtl="1">
              <a:buNone/>
              <a:defRPr sz="675"/>
            </a:lvl9pPr>
          </a:lstStyle>
          <a:p>
            <a:pPr lvl="0" rtl="1"/>
            <a:r>
              <a:rPr lang="he-IL" noProof="0"/>
              <a:t>לחץ כדי לערוך סגנונות טקסט של תבנית בסיס</a:t>
            </a:r>
          </a:p>
        </p:txBody>
      </p:sp>
      <p:sp>
        <p:nvSpPr>
          <p:cNvPr id="22" name="מציין מיקום טקסט 4"/>
          <p:cNvSpPr>
            <a:spLocks noGrp="1"/>
          </p:cNvSpPr>
          <p:nvPr>
            <p:ph type="body" sz="quarter" idx="3"/>
          </p:nvPr>
        </p:nvSpPr>
        <p:spPr>
          <a:xfrm flipH="1">
            <a:off x="3376910" y="4404596"/>
            <a:ext cx="2400300" cy="576262"/>
          </a:xfrm>
        </p:spPr>
        <p:txBody>
          <a:bodyPr rtlCol="1" anchor="b">
            <a:noAutofit/>
          </a:bodyPr>
          <a:lstStyle>
            <a:lvl1pPr marL="0" indent="0" algn="r" rtl="1">
              <a:lnSpc>
                <a:spcPct val="90000"/>
              </a:lnSpc>
              <a:buNone/>
              <a:defRPr sz="1500" b="0" cap="all"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lgn="r" rtl="1">
              <a:buNone/>
              <a:defRPr sz="1500" b="1"/>
            </a:lvl2pPr>
            <a:lvl3pPr marL="685800" indent="0" algn="r" rtl="1">
              <a:buNone/>
              <a:defRPr sz="1350" b="1"/>
            </a:lvl3pPr>
            <a:lvl4pPr marL="1028700" indent="0" algn="r" rtl="1">
              <a:buNone/>
              <a:defRPr sz="1200" b="1"/>
            </a:lvl4pPr>
            <a:lvl5pPr marL="1371600" indent="0" algn="r" rtl="1">
              <a:buNone/>
              <a:defRPr sz="1200" b="1"/>
            </a:lvl5pPr>
            <a:lvl6pPr marL="1714500" indent="0" algn="r" rtl="1">
              <a:buNone/>
              <a:defRPr sz="1200" b="1"/>
            </a:lvl6pPr>
            <a:lvl7pPr marL="2057400" indent="0" algn="r" rtl="1">
              <a:buNone/>
              <a:defRPr sz="1200" b="1"/>
            </a:lvl7pPr>
            <a:lvl8pPr marL="2400300" indent="0" algn="r" rtl="1">
              <a:buNone/>
              <a:defRPr sz="1200" b="1"/>
            </a:lvl8pPr>
            <a:lvl9pPr marL="2743200" indent="0" algn="r" rtl="1">
              <a:buNone/>
              <a:defRPr sz="1200" b="1"/>
            </a:lvl9pPr>
          </a:lstStyle>
          <a:p>
            <a:pPr lvl="0" rtl="1"/>
            <a:r>
              <a:rPr lang="he-IL" noProof="0"/>
              <a:t>לחץ כדי לערוך סגנונות טקסט של תבנית בסיס</a:t>
            </a:r>
          </a:p>
        </p:txBody>
      </p:sp>
      <p:sp>
        <p:nvSpPr>
          <p:cNvPr id="23" name="מציין מיקום של תמונה 2"/>
          <p:cNvSpPr>
            <a:spLocks noGrp="1" noChangeAspect="1"/>
          </p:cNvSpPr>
          <p:nvPr>
            <p:ph type="pic" idx="21"/>
          </p:nvPr>
        </p:nvSpPr>
        <p:spPr>
          <a:xfrm flipH="1">
            <a:off x="3378005" y="2666998"/>
            <a:ext cx="2399205"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1" anchor="t">
            <a:normAutofit/>
          </a:bodyPr>
          <a:lstStyle>
            <a:lvl1pPr algn="r" rtl="1">
              <a:buNone/>
              <a:defRPr lang="en-US" sz="1500" dirty="0">
                <a:latin typeface="Tahoma" panose="020B0604030504040204" pitchFamily="34" charset="0"/>
                <a:ea typeface="Tahoma" panose="020B0604030504040204" pitchFamily="34" charset="0"/>
                <a:cs typeface="Tahoma" panose="020B0604030504040204" pitchFamily="34" charset="0"/>
              </a:defRPr>
            </a:lvl1pPr>
          </a:lstStyle>
          <a:p>
            <a:pPr marL="0" lvl="0" indent="0" rtl="1">
              <a:buNone/>
            </a:pPr>
            <a:r>
              <a:rPr lang="he-IL" noProof="0"/>
              <a:t>לחץ על הסמל כדי להוסיף תמונה</a:t>
            </a:r>
          </a:p>
        </p:txBody>
      </p:sp>
      <p:sp>
        <p:nvSpPr>
          <p:cNvPr id="24" name="מציין מיקום טקסט 3"/>
          <p:cNvSpPr>
            <a:spLocks noGrp="1"/>
          </p:cNvSpPr>
          <p:nvPr>
            <p:ph type="body" sz="half" idx="19"/>
          </p:nvPr>
        </p:nvSpPr>
        <p:spPr>
          <a:xfrm flipH="1">
            <a:off x="3378005" y="4980857"/>
            <a:ext cx="2400300" cy="810342"/>
          </a:xfrm>
        </p:spPr>
        <p:txBody>
          <a:bodyPr rtlCol="1" anchor="t">
            <a:normAutofit/>
          </a:bodyPr>
          <a:lstStyle>
            <a:lvl1pPr marL="0" indent="0" algn="r" rtl="1">
              <a:buNone/>
              <a:defRPr sz="1050">
                <a:latin typeface="Tahoma" panose="020B0604030504040204" pitchFamily="34" charset="0"/>
                <a:ea typeface="Tahoma" panose="020B0604030504040204" pitchFamily="34" charset="0"/>
                <a:cs typeface="Tahoma" panose="020B0604030504040204" pitchFamily="34" charset="0"/>
              </a:defRPr>
            </a:lvl1pPr>
            <a:lvl2pPr marL="342900" indent="0" algn="r" rtl="1">
              <a:buNone/>
              <a:defRPr sz="900"/>
            </a:lvl2pPr>
            <a:lvl3pPr marL="685800" indent="0" algn="r" rtl="1">
              <a:buNone/>
              <a:defRPr sz="750"/>
            </a:lvl3pPr>
            <a:lvl4pPr marL="1028700" indent="0" algn="r" rtl="1">
              <a:buNone/>
              <a:defRPr sz="675"/>
            </a:lvl4pPr>
            <a:lvl5pPr marL="1371600" indent="0" algn="r" rtl="1">
              <a:buNone/>
              <a:defRPr sz="675"/>
            </a:lvl5pPr>
            <a:lvl6pPr marL="1714500" indent="0" algn="r" rtl="1">
              <a:buNone/>
              <a:defRPr sz="675"/>
            </a:lvl6pPr>
            <a:lvl7pPr marL="2057400" indent="0" algn="r" rtl="1">
              <a:buNone/>
              <a:defRPr sz="675"/>
            </a:lvl7pPr>
            <a:lvl8pPr marL="2400300" indent="0" algn="r" rtl="1">
              <a:buNone/>
              <a:defRPr sz="675"/>
            </a:lvl8pPr>
            <a:lvl9pPr marL="2743200" indent="0" algn="r" rtl="1">
              <a:buNone/>
              <a:defRPr sz="675"/>
            </a:lvl9pPr>
          </a:lstStyle>
          <a:p>
            <a:pPr lvl="0" rtl="1"/>
            <a:r>
              <a:rPr lang="he-IL" noProof="0"/>
              <a:t>לחץ כדי לערוך סגנונות טקסט של תבנית בסיס</a:t>
            </a:r>
          </a:p>
        </p:txBody>
      </p:sp>
      <p:sp>
        <p:nvSpPr>
          <p:cNvPr id="25" name="מציין מיקום טקסט 4"/>
          <p:cNvSpPr>
            <a:spLocks noGrp="1"/>
          </p:cNvSpPr>
          <p:nvPr>
            <p:ph type="body" sz="quarter" idx="13"/>
          </p:nvPr>
        </p:nvSpPr>
        <p:spPr>
          <a:xfrm flipH="1">
            <a:off x="861519" y="4404595"/>
            <a:ext cx="2393056" cy="576262"/>
          </a:xfrm>
        </p:spPr>
        <p:txBody>
          <a:bodyPr rtlCol="1" anchor="b">
            <a:noAutofit/>
          </a:bodyPr>
          <a:lstStyle>
            <a:lvl1pPr marL="0" indent="0" algn="r" rtl="1">
              <a:lnSpc>
                <a:spcPct val="90000"/>
              </a:lnSpc>
              <a:buNone/>
              <a:defRPr sz="1500" b="0" cap="all"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lgn="r" rtl="1">
              <a:buNone/>
              <a:defRPr sz="1500" b="1"/>
            </a:lvl2pPr>
            <a:lvl3pPr marL="685800" indent="0" algn="r" rtl="1">
              <a:buNone/>
              <a:defRPr sz="1350" b="1"/>
            </a:lvl3pPr>
            <a:lvl4pPr marL="1028700" indent="0" algn="r" rtl="1">
              <a:buNone/>
              <a:defRPr sz="1200" b="1"/>
            </a:lvl4pPr>
            <a:lvl5pPr marL="1371600" indent="0" algn="r" rtl="1">
              <a:buNone/>
              <a:defRPr sz="1200" b="1"/>
            </a:lvl5pPr>
            <a:lvl6pPr marL="1714500" indent="0" algn="r" rtl="1">
              <a:buNone/>
              <a:defRPr sz="1200" b="1"/>
            </a:lvl6pPr>
            <a:lvl7pPr marL="2057400" indent="0" algn="r" rtl="1">
              <a:buNone/>
              <a:defRPr sz="1200" b="1"/>
            </a:lvl7pPr>
            <a:lvl8pPr marL="2400300" indent="0" algn="r" rtl="1">
              <a:buNone/>
              <a:defRPr sz="1200" b="1"/>
            </a:lvl8pPr>
            <a:lvl9pPr marL="2743200" indent="0" algn="r" rtl="1">
              <a:buNone/>
              <a:defRPr sz="1200" b="1"/>
            </a:lvl9pPr>
          </a:lstStyle>
          <a:p>
            <a:pPr lvl="0" rtl="1"/>
            <a:r>
              <a:rPr lang="he-IL" noProof="0"/>
              <a:t>לחץ כדי לערוך סגנונות טקסט של תבנית בסיס</a:t>
            </a:r>
          </a:p>
        </p:txBody>
      </p:sp>
      <p:sp>
        <p:nvSpPr>
          <p:cNvPr id="26" name="מציין מיקום של תמונה 2"/>
          <p:cNvSpPr>
            <a:spLocks noGrp="1" noChangeAspect="1"/>
          </p:cNvSpPr>
          <p:nvPr>
            <p:ph type="pic" idx="22"/>
          </p:nvPr>
        </p:nvSpPr>
        <p:spPr>
          <a:xfrm flipH="1">
            <a:off x="858442" y="2666998"/>
            <a:ext cx="2396227"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1" anchor="t">
            <a:normAutofit/>
          </a:bodyPr>
          <a:lstStyle>
            <a:lvl1pPr algn="r" rtl="1">
              <a:buNone/>
              <a:defRPr lang="en-US" sz="1500" dirty="0">
                <a:latin typeface="Tahoma" panose="020B0604030504040204" pitchFamily="34" charset="0"/>
                <a:ea typeface="Tahoma" panose="020B0604030504040204" pitchFamily="34" charset="0"/>
                <a:cs typeface="Tahoma" panose="020B0604030504040204" pitchFamily="34" charset="0"/>
              </a:defRPr>
            </a:lvl1pPr>
          </a:lstStyle>
          <a:p>
            <a:pPr marL="0" lvl="0" indent="0" rtl="1">
              <a:buNone/>
            </a:pPr>
            <a:r>
              <a:rPr lang="he-IL" noProof="0"/>
              <a:t>לחץ על הסמל כדי להוסיף תמונה</a:t>
            </a:r>
          </a:p>
        </p:txBody>
      </p:sp>
      <p:sp>
        <p:nvSpPr>
          <p:cNvPr id="27" name="מציין מיקום טקסט 3"/>
          <p:cNvSpPr>
            <a:spLocks noGrp="1"/>
          </p:cNvSpPr>
          <p:nvPr>
            <p:ph type="body" sz="half" idx="20"/>
          </p:nvPr>
        </p:nvSpPr>
        <p:spPr>
          <a:xfrm flipH="1">
            <a:off x="858443" y="4980855"/>
            <a:ext cx="2396226" cy="810345"/>
          </a:xfrm>
        </p:spPr>
        <p:txBody>
          <a:bodyPr rtlCol="1" anchor="t">
            <a:normAutofit/>
          </a:bodyPr>
          <a:lstStyle>
            <a:lvl1pPr marL="0" indent="0" algn="r" rtl="1">
              <a:buNone/>
              <a:defRPr sz="1050">
                <a:latin typeface="Tahoma" panose="020B0604030504040204" pitchFamily="34" charset="0"/>
                <a:ea typeface="Tahoma" panose="020B0604030504040204" pitchFamily="34" charset="0"/>
                <a:cs typeface="Tahoma" panose="020B0604030504040204" pitchFamily="34" charset="0"/>
              </a:defRPr>
            </a:lvl1pPr>
            <a:lvl2pPr marL="342900" indent="0" algn="r" rtl="1">
              <a:buNone/>
              <a:defRPr sz="900"/>
            </a:lvl2pPr>
            <a:lvl3pPr marL="685800" indent="0" algn="r" rtl="1">
              <a:buNone/>
              <a:defRPr sz="750"/>
            </a:lvl3pPr>
            <a:lvl4pPr marL="1028700" indent="0" algn="r" rtl="1">
              <a:buNone/>
              <a:defRPr sz="675"/>
            </a:lvl4pPr>
            <a:lvl5pPr marL="1371600" indent="0" algn="r" rtl="1">
              <a:buNone/>
              <a:defRPr sz="675"/>
            </a:lvl5pPr>
            <a:lvl6pPr marL="1714500" indent="0" algn="r" rtl="1">
              <a:buNone/>
              <a:defRPr sz="675"/>
            </a:lvl6pPr>
            <a:lvl7pPr marL="2057400" indent="0" algn="r" rtl="1">
              <a:buNone/>
              <a:defRPr sz="675"/>
            </a:lvl7pPr>
            <a:lvl8pPr marL="2400300" indent="0" algn="r" rtl="1">
              <a:buNone/>
              <a:defRPr sz="675"/>
            </a:lvl8pPr>
            <a:lvl9pPr marL="2743200" indent="0" algn="r" rtl="1">
              <a:buNone/>
              <a:defRPr sz="675"/>
            </a:lvl9pPr>
          </a:lstStyle>
          <a:p>
            <a:pPr lvl="0" rtl="1"/>
            <a:r>
              <a:rPr lang="he-IL" noProof="0"/>
              <a:t>לחץ כדי לערוך סגנונות טקסט של תבנית בסיס</a:t>
            </a:r>
          </a:p>
        </p:txBody>
      </p:sp>
      <p:sp>
        <p:nvSpPr>
          <p:cNvPr id="3" name="מציין מיקום של תאריך 2"/>
          <p:cNvSpPr>
            <a:spLocks noGrp="1"/>
          </p:cNvSpPr>
          <p:nvPr>
            <p:ph type="dt" sz="half" idx="10"/>
          </p:nvPr>
        </p:nvSpPr>
        <p:spPr>
          <a:xfrm flipH="1">
            <a:off x="1493909" y="5883277"/>
            <a:ext cx="2057400" cy="365125"/>
          </a:xfrm>
        </p:spPr>
        <p:txBody>
          <a:bodyPr rtlCol="1"/>
          <a:lstStyle>
            <a:lvl1pPr algn="l" rtl="1">
              <a:defRPr>
                <a:latin typeface="Tahoma" panose="020B0604030504040204" pitchFamily="34" charset="0"/>
                <a:ea typeface="Tahoma" panose="020B0604030504040204" pitchFamily="34" charset="0"/>
                <a:cs typeface="Tahoma" panose="020B0604030504040204" pitchFamily="34" charset="0"/>
              </a:defRPr>
            </a:lvl1pPr>
          </a:lstStyle>
          <a:p>
            <a:fld id="{D2235CD3-5CF4-4404-9A93-8E61C3D8806C}" type="datetime1">
              <a:rPr lang="he-IL" smtClean="0"/>
              <a:t>ט'/כסלו/תשפ"ה</a:t>
            </a:fld>
            <a:endParaRPr lang="he-IL" dirty="0"/>
          </a:p>
        </p:txBody>
      </p:sp>
      <p:sp>
        <p:nvSpPr>
          <p:cNvPr id="4" name="מציין מיקום של כותרת תחתונה 3"/>
          <p:cNvSpPr>
            <a:spLocks noGrp="1"/>
          </p:cNvSpPr>
          <p:nvPr>
            <p:ph type="ftr" sz="quarter" idx="11"/>
          </p:nvPr>
        </p:nvSpPr>
        <p:spPr>
          <a:xfrm flipH="1">
            <a:off x="3608460" y="5883276"/>
            <a:ext cx="4679482" cy="365125"/>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endParaRPr lang="he-IL" noProof="0"/>
          </a:p>
        </p:txBody>
      </p:sp>
      <p:sp>
        <p:nvSpPr>
          <p:cNvPr id="5" name="מציין מיקום של מספר שקופית 4"/>
          <p:cNvSpPr>
            <a:spLocks noGrp="1"/>
          </p:cNvSpPr>
          <p:nvPr>
            <p:ph type="sldNum" sz="quarter" idx="12"/>
          </p:nvPr>
        </p:nvSpPr>
        <p:spPr>
          <a:xfrm flipH="1">
            <a:off x="858443" y="5883275"/>
            <a:ext cx="578317" cy="365125"/>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pPr algn="l"/>
            <a:fld id="{6D22F896-40B5-4ADD-8801-0D06FADFA095}" type="slidenum">
              <a:rPr lang="he-IL" smtClean="0"/>
              <a:pPr algn="l"/>
              <a:t>‹#›</a:t>
            </a:fld>
            <a:endParaRPr lang="he-IL" dirty="0"/>
          </a:p>
        </p:txBody>
      </p:sp>
    </p:spTree>
    <p:extLst>
      <p:ext uri="{BB962C8B-B14F-4D97-AF65-F5344CB8AC3E}">
        <p14:creationId xmlns:p14="http://schemas.microsoft.com/office/powerpoint/2010/main" val="706939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כותרת ותוכן" type="obj">
  <p:cSld name="OBJECT">
    <p:spTree>
      <p:nvGrpSpPr>
        <p:cNvPr id="1" name="Shape 118"/>
        <p:cNvGrpSpPr/>
        <p:nvPr/>
      </p:nvGrpSpPr>
      <p:grpSpPr>
        <a:xfrm>
          <a:off x="0" y="0"/>
          <a:ext cx="0" cy="0"/>
          <a:chOff x="0" y="0"/>
          <a:chExt cx="0" cy="0"/>
        </a:xfrm>
      </p:grpSpPr>
      <p:sp>
        <p:nvSpPr>
          <p:cNvPr id="119" name="Google Shape;119;p3"/>
          <p:cNvSpPr txBox="1">
            <a:spLocks noGrp="1"/>
          </p:cNvSpPr>
          <p:nvPr>
            <p:ph type="title"/>
          </p:nvPr>
        </p:nvSpPr>
        <p:spPr>
          <a:xfrm flipH="1">
            <a:off x="858442" y="618518"/>
            <a:ext cx="7429499" cy="147857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lt1"/>
              </a:buClr>
              <a:buSzPts val="3600"/>
              <a:buFont typeface="Tahoma"/>
              <a:buNone/>
              <a:defRPr>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 name="Google Shape;120;p3"/>
          <p:cNvSpPr txBox="1">
            <a:spLocks noGrp="1"/>
          </p:cNvSpPr>
          <p:nvPr>
            <p:ph type="body" idx="1"/>
          </p:nvPr>
        </p:nvSpPr>
        <p:spPr>
          <a:xfrm flipH="1">
            <a:off x="858442" y="2249487"/>
            <a:ext cx="7429499" cy="3541714"/>
          </a:xfrm>
          <a:prstGeom prst="rect">
            <a:avLst/>
          </a:prstGeom>
          <a:noFill/>
          <a:ln>
            <a:noFill/>
          </a:ln>
        </p:spPr>
        <p:txBody>
          <a:bodyPr spcFirstLastPara="1" wrap="square" lIns="91425" tIns="45700" rIns="91425" bIns="45700" anchor="t" anchorCtr="0">
            <a:normAutofit/>
          </a:bodyPr>
          <a:lstStyle>
            <a:lvl1pPr marL="342900" lvl="0" indent="-314325" algn="r" rtl="1">
              <a:lnSpc>
                <a:spcPct val="120000"/>
              </a:lnSpc>
              <a:spcBef>
                <a:spcPts val="750"/>
              </a:spcBef>
              <a:spcAft>
                <a:spcPts val="0"/>
              </a:spcAft>
              <a:buClr>
                <a:schemeClr val="lt1"/>
              </a:buClr>
              <a:buSzPts val="3000"/>
              <a:buChar char="•"/>
              <a:defRPr>
                <a:latin typeface="Tahoma"/>
                <a:ea typeface="Tahoma"/>
                <a:cs typeface="Tahoma"/>
                <a:sym typeface="Tahoma"/>
              </a:defRPr>
            </a:lvl1pPr>
            <a:lvl2pPr marL="685800" lvl="1" indent="-290513" algn="r" rtl="1">
              <a:lnSpc>
                <a:spcPct val="120000"/>
              </a:lnSpc>
              <a:spcBef>
                <a:spcPts val="375"/>
              </a:spcBef>
              <a:spcAft>
                <a:spcPts val="0"/>
              </a:spcAft>
              <a:buClr>
                <a:schemeClr val="lt1"/>
              </a:buClr>
              <a:buSzPts val="2500"/>
              <a:buChar char="•"/>
              <a:defRPr>
                <a:latin typeface="Tahoma"/>
                <a:ea typeface="Tahoma"/>
                <a:cs typeface="Tahoma"/>
                <a:sym typeface="Tahoma"/>
              </a:defRPr>
            </a:lvl2pPr>
            <a:lvl3pPr marL="1028700" lvl="2" indent="-278606" algn="r" rtl="1">
              <a:lnSpc>
                <a:spcPct val="120000"/>
              </a:lnSpc>
              <a:spcBef>
                <a:spcPts val="375"/>
              </a:spcBef>
              <a:spcAft>
                <a:spcPts val="0"/>
              </a:spcAft>
              <a:buClr>
                <a:schemeClr val="lt1"/>
              </a:buClr>
              <a:buSzPts val="2250"/>
              <a:buChar char="•"/>
              <a:defRPr>
                <a:latin typeface="Tahoma"/>
                <a:ea typeface="Tahoma"/>
                <a:cs typeface="Tahoma"/>
                <a:sym typeface="Tahoma"/>
              </a:defRPr>
            </a:lvl3pPr>
            <a:lvl4pPr marL="1371600" lvl="3" indent="-266700" algn="r" rtl="1">
              <a:lnSpc>
                <a:spcPct val="120000"/>
              </a:lnSpc>
              <a:spcBef>
                <a:spcPts val="375"/>
              </a:spcBef>
              <a:spcAft>
                <a:spcPts val="0"/>
              </a:spcAft>
              <a:buClr>
                <a:schemeClr val="lt1"/>
              </a:buClr>
              <a:buSzPts val="2000"/>
              <a:buChar char="•"/>
              <a:defRPr>
                <a:latin typeface="Tahoma"/>
                <a:ea typeface="Tahoma"/>
                <a:cs typeface="Tahoma"/>
                <a:sym typeface="Tahoma"/>
              </a:defRPr>
            </a:lvl4pPr>
            <a:lvl5pPr marL="1714500" lvl="4" indent="-266700" algn="r" rtl="1">
              <a:lnSpc>
                <a:spcPct val="120000"/>
              </a:lnSpc>
              <a:spcBef>
                <a:spcPts val="375"/>
              </a:spcBef>
              <a:spcAft>
                <a:spcPts val="0"/>
              </a:spcAft>
              <a:buClr>
                <a:schemeClr val="lt1"/>
              </a:buClr>
              <a:buSzPts val="2000"/>
              <a:buChar char="•"/>
              <a:defRPr>
                <a:latin typeface="Tahoma"/>
                <a:ea typeface="Tahoma"/>
                <a:cs typeface="Tahoma"/>
                <a:sym typeface="Tahoma"/>
              </a:defRPr>
            </a:lvl5pPr>
            <a:lvl6pPr marL="2057400" lvl="5" indent="-278606" algn="r" rtl="1">
              <a:lnSpc>
                <a:spcPct val="120000"/>
              </a:lnSpc>
              <a:spcBef>
                <a:spcPts val="375"/>
              </a:spcBef>
              <a:spcAft>
                <a:spcPts val="0"/>
              </a:spcAft>
              <a:buClr>
                <a:schemeClr val="lt1"/>
              </a:buClr>
              <a:buSzPts val="2250"/>
              <a:buChar char="•"/>
              <a:defRPr/>
            </a:lvl6pPr>
            <a:lvl7pPr marL="2400300" lvl="6" indent="-278606" algn="r" rtl="1">
              <a:lnSpc>
                <a:spcPct val="120000"/>
              </a:lnSpc>
              <a:spcBef>
                <a:spcPts val="375"/>
              </a:spcBef>
              <a:spcAft>
                <a:spcPts val="0"/>
              </a:spcAft>
              <a:buClr>
                <a:schemeClr val="lt1"/>
              </a:buClr>
              <a:buSzPts val="2250"/>
              <a:buChar char="•"/>
              <a:defRPr/>
            </a:lvl7pPr>
            <a:lvl8pPr marL="2743200" lvl="7" indent="-278606" algn="r" rtl="1">
              <a:lnSpc>
                <a:spcPct val="120000"/>
              </a:lnSpc>
              <a:spcBef>
                <a:spcPts val="375"/>
              </a:spcBef>
              <a:spcAft>
                <a:spcPts val="0"/>
              </a:spcAft>
              <a:buClr>
                <a:schemeClr val="lt1"/>
              </a:buClr>
              <a:buSzPts val="2250"/>
              <a:buChar char="•"/>
              <a:defRPr/>
            </a:lvl8pPr>
            <a:lvl9pPr marL="3086100" lvl="8" indent="-278606" algn="r" rtl="1">
              <a:lnSpc>
                <a:spcPct val="120000"/>
              </a:lnSpc>
              <a:spcBef>
                <a:spcPts val="375"/>
              </a:spcBef>
              <a:spcAft>
                <a:spcPts val="0"/>
              </a:spcAft>
              <a:buClr>
                <a:schemeClr val="lt1"/>
              </a:buClr>
              <a:buSzPts val="2250"/>
              <a:buChar char="•"/>
              <a:defRPr/>
            </a:lvl9pPr>
          </a:lstStyle>
          <a:p>
            <a:endParaRPr/>
          </a:p>
        </p:txBody>
      </p:sp>
      <p:sp>
        <p:nvSpPr>
          <p:cNvPr id="121" name="Google Shape;121;p3"/>
          <p:cNvSpPr txBox="1">
            <a:spLocks noGrp="1"/>
          </p:cNvSpPr>
          <p:nvPr>
            <p:ph type="dt" idx="10"/>
          </p:nvPr>
        </p:nvSpPr>
        <p:spPr>
          <a:xfrm flipH="1">
            <a:off x="1493909" y="5883277"/>
            <a:ext cx="20574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atin typeface="Tahoma"/>
                <a:ea typeface="Tahoma"/>
                <a:cs typeface="Tahoma"/>
                <a:sym typeface="Tahoma"/>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22" name="Google Shape;122;p3"/>
          <p:cNvSpPr txBox="1">
            <a:spLocks noGrp="1"/>
          </p:cNvSpPr>
          <p:nvPr>
            <p:ph type="ftr" idx="11"/>
          </p:nvPr>
        </p:nvSpPr>
        <p:spPr>
          <a:xfrm flipH="1">
            <a:off x="3608460" y="5883276"/>
            <a:ext cx="4679482"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atin typeface="Tahoma"/>
                <a:ea typeface="Tahoma"/>
                <a:cs typeface="Tahoma"/>
                <a:sym typeface="Tahoma"/>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23" name="Google Shape;123;p3"/>
          <p:cNvSpPr txBox="1">
            <a:spLocks noGrp="1"/>
          </p:cNvSpPr>
          <p:nvPr>
            <p:ph type="sldNum" idx="12"/>
          </p:nvPr>
        </p:nvSpPr>
        <p:spPr>
          <a:xfrm flipH="1">
            <a:off x="858443" y="5883275"/>
            <a:ext cx="578317"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788">
                <a:solidFill>
                  <a:schemeClr val="lt1"/>
                </a:solidFill>
                <a:latin typeface="Tahoma"/>
                <a:ea typeface="Tahoma"/>
                <a:cs typeface="Tahoma"/>
                <a:sym typeface="Tahoma"/>
              </a:defRPr>
            </a:lvl1pPr>
            <a:lvl2pPr marL="0" marR="0" lvl="1" indent="0" algn="l" rtl="1">
              <a:spcBef>
                <a:spcPts val="0"/>
              </a:spcBef>
              <a:buNone/>
              <a:defRPr sz="788">
                <a:solidFill>
                  <a:schemeClr val="lt1"/>
                </a:solidFill>
                <a:latin typeface="Tahoma"/>
                <a:ea typeface="Tahoma"/>
                <a:cs typeface="Tahoma"/>
                <a:sym typeface="Tahoma"/>
              </a:defRPr>
            </a:lvl2pPr>
            <a:lvl3pPr marL="0" marR="0" lvl="2" indent="0" algn="l" rtl="1">
              <a:spcBef>
                <a:spcPts val="0"/>
              </a:spcBef>
              <a:buNone/>
              <a:defRPr sz="788">
                <a:solidFill>
                  <a:schemeClr val="lt1"/>
                </a:solidFill>
                <a:latin typeface="Tahoma"/>
                <a:ea typeface="Tahoma"/>
                <a:cs typeface="Tahoma"/>
                <a:sym typeface="Tahoma"/>
              </a:defRPr>
            </a:lvl3pPr>
            <a:lvl4pPr marL="0" marR="0" lvl="3" indent="0" algn="l" rtl="1">
              <a:spcBef>
                <a:spcPts val="0"/>
              </a:spcBef>
              <a:buNone/>
              <a:defRPr sz="788">
                <a:solidFill>
                  <a:schemeClr val="lt1"/>
                </a:solidFill>
                <a:latin typeface="Tahoma"/>
                <a:ea typeface="Tahoma"/>
                <a:cs typeface="Tahoma"/>
                <a:sym typeface="Tahoma"/>
              </a:defRPr>
            </a:lvl4pPr>
            <a:lvl5pPr marL="0" marR="0" lvl="4" indent="0" algn="l" rtl="1">
              <a:spcBef>
                <a:spcPts val="0"/>
              </a:spcBef>
              <a:buNone/>
              <a:defRPr sz="788">
                <a:solidFill>
                  <a:schemeClr val="lt1"/>
                </a:solidFill>
                <a:latin typeface="Tahoma"/>
                <a:ea typeface="Tahoma"/>
                <a:cs typeface="Tahoma"/>
                <a:sym typeface="Tahoma"/>
              </a:defRPr>
            </a:lvl5pPr>
            <a:lvl6pPr marL="0" marR="0" lvl="5" indent="0" algn="l" rtl="1">
              <a:spcBef>
                <a:spcPts val="0"/>
              </a:spcBef>
              <a:buNone/>
              <a:defRPr sz="788">
                <a:solidFill>
                  <a:schemeClr val="lt1"/>
                </a:solidFill>
                <a:latin typeface="Tahoma"/>
                <a:ea typeface="Tahoma"/>
                <a:cs typeface="Tahoma"/>
                <a:sym typeface="Tahoma"/>
              </a:defRPr>
            </a:lvl6pPr>
            <a:lvl7pPr marL="0" marR="0" lvl="6" indent="0" algn="l" rtl="1">
              <a:spcBef>
                <a:spcPts val="0"/>
              </a:spcBef>
              <a:buNone/>
              <a:defRPr sz="788">
                <a:solidFill>
                  <a:schemeClr val="lt1"/>
                </a:solidFill>
                <a:latin typeface="Tahoma"/>
                <a:ea typeface="Tahoma"/>
                <a:cs typeface="Tahoma"/>
                <a:sym typeface="Tahoma"/>
              </a:defRPr>
            </a:lvl7pPr>
            <a:lvl8pPr marL="0" marR="0" lvl="7" indent="0" algn="l" rtl="1">
              <a:spcBef>
                <a:spcPts val="0"/>
              </a:spcBef>
              <a:buNone/>
              <a:defRPr sz="788">
                <a:solidFill>
                  <a:schemeClr val="lt1"/>
                </a:solidFill>
                <a:latin typeface="Tahoma"/>
                <a:ea typeface="Tahoma"/>
                <a:cs typeface="Tahoma"/>
                <a:sym typeface="Tahoma"/>
              </a:defRPr>
            </a:lvl8pPr>
            <a:lvl9pPr marL="0" marR="0" lvl="8" indent="0" algn="l" rtl="1">
              <a:spcBef>
                <a:spcPts val="0"/>
              </a:spcBef>
              <a:buNone/>
              <a:defRPr sz="788">
                <a:solidFill>
                  <a:schemeClr val="lt1"/>
                </a:solidFill>
                <a:latin typeface="Tahoma"/>
                <a:ea typeface="Tahoma"/>
                <a:cs typeface="Tahoma"/>
                <a:sym typeface="Tahoma"/>
              </a:defRPr>
            </a:lvl9pPr>
          </a:lstStyle>
          <a:p>
            <a:fld id="{00000000-1234-1234-1234-12341234123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תוכן עם כיתוב" type="objTx">
  <p:cSld name="OBJECT_WITH_CAPTION_TEXT">
    <p:spTree>
      <p:nvGrpSpPr>
        <p:cNvPr id="1" name="Shape 124"/>
        <p:cNvGrpSpPr/>
        <p:nvPr/>
      </p:nvGrpSpPr>
      <p:grpSpPr>
        <a:xfrm>
          <a:off x="0" y="0"/>
          <a:ext cx="0" cy="0"/>
          <a:chOff x="0" y="0"/>
          <a:chExt cx="0" cy="0"/>
        </a:xfrm>
      </p:grpSpPr>
      <p:sp>
        <p:nvSpPr>
          <p:cNvPr id="125" name="Google Shape;125;p4"/>
          <p:cNvSpPr txBox="1">
            <a:spLocks noGrp="1"/>
          </p:cNvSpPr>
          <p:nvPr>
            <p:ph type="title"/>
          </p:nvPr>
        </p:nvSpPr>
        <p:spPr>
          <a:xfrm flipH="1">
            <a:off x="5391944" y="609601"/>
            <a:ext cx="2892028" cy="1639884"/>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0"/>
              </a:spcBef>
              <a:spcAft>
                <a:spcPts val="0"/>
              </a:spcAft>
              <a:buClr>
                <a:schemeClr val="lt1"/>
              </a:buClr>
              <a:buSzPts val="3200"/>
              <a:buFont typeface="Tahoma"/>
              <a:buNone/>
              <a:defRPr sz="2400">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4"/>
          <p:cNvSpPr txBox="1">
            <a:spLocks noGrp="1"/>
          </p:cNvSpPr>
          <p:nvPr>
            <p:ph type="body" idx="1"/>
          </p:nvPr>
        </p:nvSpPr>
        <p:spPr>
          <a:xfrm flipH="1">
            <a:off x="858443" y="592666"/>
            <a:ext cx="4418407" cy="5198534"/>
          </a:xfrm>
          <a:prstGeom prst="rect">
            <a:avLst/>
          </a:prstGeom>
          <a:noFill/>
          <a:ln>
            <a:noFill/>
          </a:ln>
        </p:spPr>
        <p:txBody>
          <a:bodyPr spcFirstLastPara="1" wrap="square" lIns="91425" tIns="45700" rIns="91425" bIns="45700" anchor="ctr" anchorCtr="0">
            <a:normAutofit/>
          </a:bodyPr>
          <a:lstStyle>
            <a:lvl1pPr marL="342900" lvl="0" indent="-314325" algn="r" rtl="1">
              <a:lnSpc>
                <a:spcPct val="120000"/>
              </a:lnSpc>
              <a:spcBef>
                <a:spcPts val="750"/>
              </a:spcBef>
              <a:spcAft>
                <a:spcPts val="0"/>
              </a:spcAft>
              <a:buClr>
                <a:schemeClr val="lt1"/>
              </a:buClr>
              <a:buSzPts val="3000"/>
              <a:buChar char="•"/>
              <a:defRPr>
                <a:latin typeface="Tahoma"/>
                <a:ea typeface="Tahoma"/>
                <a:cs typeface="Tahoma"/>
                <a:sym typeface="Tahoma"/>
              </a:defRPr>
            </a:lvl1pPr>
            <a:lvl2pPr marL="685800" lvl="1" indent="-290513" algn="r" rtl="1">
              <a:lnSpc>
                <a:spcPct val="120000"/>
              </a:lnSpc>
              <a:spcBef>
                <a:spcPts val="375"/>
              </a:spcBef>
              <a:spcAft>
                <a:spcPts val="0"/>
              </a:spcAft>
              <a:buClr>
                <a:schemeClr val="lt1"/>
              </a:buClr>
              <a:buSzPts val="2500"/>
              <a:buChar char="•"/>
              <a:defRPr>
                <a:latin typeface="Tahoma"/>
                <a:ea typeface="Tahoma"/>
                <a:cs typeface="Tahoma"/>
                <a:sym typeface="Tahoma"/>
              </a:defRPr>
            </a:lvl2pPr>
            <a:lvl3pPr marL="1028700" lvl="2" indent="-278606" algn="r" rtl="1">
              <a:lnSpc>
                <a:spcPct val="120000"/>
              </a:lnSpc>
              <a:spcBef>
                <a:spcPts val="375"/>
              </a:spcBef>
              <a:spcAft>
                <a:spcPts val="0"/>
              </a:spcAft>
              <a:buClr>
                <a:schemeClr val="lt1"/>
              </a:buClr>
              <a:buSzPts val="2250"/>
              <a:buChar char="•"/>
              <a:defRPr>
                <a:latin typeface="Tahoma"/>
                <a:ea typeface="Tahoma"/>
                <a:cs typeface="Tahoma"/>
                <a:sym typeface="Tahoma"/>
              </a:defRPr>
            </a:lvl3pPr>
            <a:lvl4pPr marL="1371600" lvl="3" indent="-266700" algn="r" rtl="1">
              <a:lnSpc>
                <a:spcPct val="120000"/>
              </a:lnSpc>
              <a:spcBef>
                <a:spcPts val="375"/>
              </a:spcBef>
              <a:spcAft>
                <a:spcPts val="0"/>
              </a:spcAft>
              <a:buClr>
                <a:schemeClr val="lt1"/>
              </a:buClr>
              <a:buSzPts val="2000"/>
              <a:buChar char="•"/>
              <a:defRPr>
                <a:latin typeface="Tahoma"/>
                <a:ea typeface="Tahoma"/>
                <a:cs typeface="Tahoma"/>
                <a:sym typeface="Tahoma"/>
              </a:defRPr>
            </a:lvl4pPr>
            <a:lvl5pPr marL="1714500" lvl="4" indent="-266700" algn="r" rtl="1">
              <a:lnSpc>
                <a:spcPct val="120000"/>
              </a:lnSpc>
              <a:spcBef>
                <a:spcPts val="375"/>
              </a:spcBef>
              <a:spcAft>
                <a:spcPts val="0"/>
              </a:spcAft>
              <a:buClr>
                <a:schemeClr val="lt1"/>
              </a:buClr>
              <a:buSzPts val="2000"/>
              <a:buChar char="•"/>
              <a:defRPr>
                <a:latin typeface="Tahoma"/>
                <a:ea typeface="Tahoma"/>
                <a:cs typeface="Tahoma"/>
                <a:sym typeface="Tahoma"/>
              </a:defRPr>
            </a:lvl5pPr>
            <a:lvl6pPr marL="2057400" lvl="5" indent="-278606" algn="r" rtl="1">
              <a:lnSpc>
                <a:spcPct val="120000"/>
              </a:lnSpc>
              <a:spcBef>
                <a:spcPts val="375"/>
              </a:spcBef>
              <a:spcAft>
                <a:spcPts val="0"/>
              </a:spcAft>
              <a:buClr>
                <a:schemeClr val="lt1"/>
              </a:buClr>
              <a:buSzPts val="2250"/>
              <a:buChar char="•"/>
              <a:defRPr/>
            </a:lvl6pPr>
            <a:lvl7pPr marL="2400300" lvl="6" indent="-278606" algn="r" rtl="1">
              <a:lnSpc>
                <a:spcPct val="120000"/>
              </a:lnSpc>
              <a:spcBef>
                <a:spcPts val="375"/>
              </a:spcBef>
              <a:spcAft>
                <a:spcPts val="0"/>
              </a:spcAft>
              <a:buClr>
                <a:schemeClr val="lt1"/>
              </a:buClr>
              <a:buSzPts val="2250"/>
              <a:buChar char="•"/>
              <a:defRPr/>
            </a:lvl7pPr>
            <a:lvl8pPr marL="2743200" lvl="7" indent="-278606" algn="r" rtl="1">
              <a:lnSpc>
                <a:spcPct val="120000"/>
              </a:lnSpc>
              <a:spcBef>
                <a:spcPts val="375"/>
              </a:spcBef>
              <a:spcAft>
                <a:spcPts val="0"/>
              </a:spcAft>
              <a:buClr>
                <a:schemeClr val="lt1"/>
              </a:buClr>
              <a:buSzPts val="2250"/>
              <a:buChar char="•"/>
              <a:defRPr/>
            </a:lvl8pPr>
            <a:lvl9pPr marL="3086100" lvl="8" indent="-278606" algn="r" rtl="1">
              <a:lnSpc>
                <a:spcPct val="120000"/>
              </a:lnSpc>
              <a:spcBef>
                <a:spcPts val="375"/>
              </a:spcBef>
              <a:spcAft>
                <a:spcPts val="0"/>
              </a:spcAft>
              <a:buClr>
                <a:schemeClr val="lt1"/>
              </a:buClr>
              <a:buSzPts val="2250"/>
              <a:buChar char="•"/>
              <a:defRPr/>
            </a:lvl9pPr>
          </a:lstStyle>
          <a:p>
            <a:endParaRPr/>
          </a:p>
        </p:txBody>
      </p:sp>
      <p:sp>
        <p:nvSpPr>
          <p:cNvPr id="127" name="Google Shape;127;p4"/>
          <p:cNvSpPr txBox="1">
            <a:spLocks noGrp="1"/>
          </p:cNvSpPr>
          <p:nvPr>
            <p:ph type="body" idx="2"/>
          </p:nvPr>
        </p:nvSpPr>
        <p:spPr>
          <a:xfrm flipH="1">
            <a:off x="5391944" y="2249486"/>
            <a:ext cx="2892028" cy="3541714"/>
          </a:xfrm>
          <a:prstGeom prst="rect">
            <a:avLst/>
          </a:prstGeom>
          <a:noFill/>
          <a:ln>
            <a:noFill/>
          </a:ln>
        </p:spPr>
        <p:txBody>
          <a:bodyPr spcFirstLastPara="1" wrap="square" lIns="91425" tIns="45700" rIns="91425" bIns="45700" anchor="t" anchorCtr="0">
            <a:normAutofit/>
          </a:bodyPr>
          <a:lstStyle>
            <a:lvl1pPr marL="342900" lvl="0" indent="-171450" algn="r" rtl="1">
              <a:lnSpc>
                <a:spcPct val="120000"/>
              </a:lnSpc>
              <a:spcBef>
                <a:spcPts val="750"/>
              </a:spcBef>
              <a:spcAft>
                <a:spcPts val="0"/>
              </a:spcAft>
              <a:buClr>
                <a:schemeClr val="lt1"/>
              </a:buClr>
              <a:buSzPts val="2000"/>
              <a:buNone/>
              <a:defRPr sz="1200">
                <a:latin typeface="Tahoma"/>
                <a:ea typeface="Tahoma"/>
                <a:cs typeface="Tahoma"/>
                <a:sym typeface="Tahoma"/>
              </a:defRPr>
            </a:lvl1pPr>
            <a:lvl2pPr marL="685800" lvl="1" indent="-171450" algn="r" rtl="1">
              <a:lnSpc>
                <a:spcPct val="120000"/>
              </a:lnSpc>
              <a:spcBef>
                <a:spcPts val="375"/>
              </a:spcBef>
              <a:spcAft>
                <a:spcPts val="0"/>
              </a:spcAft>
              <a:buClr>
                <a:schemeClr val="lt1"/>
              </a:buClr>
              <a:buSzPts val="1750"/>
              <a:buNone/>
              <a:defRPr sz="1050"/>
            </a:lvl2pPr>
            <a:lvl3pPr marL="1028700" lvl="2" indent="-171450" algn="r" rtl="1">
              <a:lnSpc>
                <a:spcPct val="120000"/>
              </a:lnSpc>
              <a:spcBef>
                <a:spcPts val="375"/>
              </a:spcBef>
              <a:spcAft>
                <a:spcPts val="0"/>
              </a:spcAft>
              <a:buClr>
                <a:schemeClr val="lt1"/>
              </a:buClr>
              <a:buSzPts val="1500"/>
              <a:buNone/>
              <a:defRPr sz="900"/>
            </a:lvl3pPr>
            <a:lvl4pPr marL="1371600" lvl="3" indent="-171450" algn="r" rtl="1">
              <a:lnSpc>
                <a:spcPct val="120000"/>
              </a:lnSpc>
              <a:spcBef>
                <a:spcPts val="375"/>
              </a:spcBef>
              <a:spcAft>
                <a:spcPts val="0"/>
              </a:spcAft>
              <a:buClr>
                <a:schemeClr val="lt1"/>
              </a:buClr>
              <a:buSzPts val="1250"/>
              <a:buNone/>
              <a:defRPr sz="750"/>
            </a:lvl4pPr>
            <a:lvl5pPr marL="1714500" lvl="4" indent="-171450" algn="r" rtl="1">
              <a:lnSpc>
                <a:spcPct val="120000"/>
              </a:lnSpc>
              <a:spcBef>
                <a:spcPts val="375"/>
              </a:spcBef>
              <a:spcAft>
                <a:spcPts val="0"/>
              </a:spcAft>
              <a:buClr>
                <a:schemeClr val="lt1"/>
              </a:buClr>
              <a:buSzPts val="1250"/>
              <a:buNone/>
              <a:defRPr sz="750"/>
            </a:lvl5pPr>
            <a:lvl6pPr marL="2057400" lvl="5" indent="-171450" algn="r" rtl="1">
              <a:lnSpc>
                <a:spcPct val="120000"/>
              </a:lnSpc>
              <a:spcBef>
                <a:spcPts val="375"/>
              </a:spcBef>
              <a:spcAft>
                <a:spcPts val="0"/>
              </a:spcAft>
              <a:buClr>
                <a:schemeClr val="lt1"/>
              </a:buClr>
              <a:buSzPts val="1250"/>
              <a:buNone/>
              <a:defRPr sz="750"/>
            </a:lvl6pPr>
            <a:lvl7pPr marL="2400300" lvl="6" indent="-171450" algn="r" rtl="1">
              <a:lnSpc>
                <a:spcPct val="120000"/>
              </a:lnSpc>
              <a:spcBef>
                <a:spcPts val="375"/>
              </a:spcBef>
              <a:spcAft>
                <a:spcPts val="0"/>
              </a:spcAft>
              <a:buClr>
                <a:schemeClr val="lt1"/>
              </a:buClr>
              <a:buSzPts val="1250"/>
              <a:buNone/>
              <a:defRPr sz="750"/>
            </a:lvl7pPr>
            <a:lvl8pPr marL="2743200" lvl="7" indent="-171450" algn="r" rtl="1">
              <a:lnSpc>
                <a:spcPct val="120000"/>
              </a:lnSpc>
              <a:spcBef>
                <a:spcPts val="375"/>
              </a:spcBef>
              <a:spcAft>
                <a:spcPts val="0"/>
              </a:spcAft>
              <a:buClr>
                <a:schemeClr val="lt1"/>
              </a:buClr>
              <a:buSzPts val="1250"/>
              <a:buNone/>
              <a:defRPr sz="750"/>
            </a:lvl8pPr>
            <a:lvl9pPr marL="3086100" lvl="8" indent="-171450" algn="r" rtl="1">
              <a:lnSpc>
                <a:spcPct val="120000"/>
              </a:lnSpc>
              <a:spcBef>
                <a:spcPts val="375"/>
              </a:spcBef>
              <a:spcAft>
                <a:spcPts val="0"/>
              </a:spcAft>
              <a:buClr>
                <a:schemeClr val="lt1"/>
              </a:buClr>
              <a:buSzPts val="1250"/>
              <a:buNone/>
              <a:defRPr sz="750"/>
            </a:lvl9pPr>
          </a:lstStyle>
          <a:p>
            <a:endParaRPr/>
          </a:p>
        </p:txBody>
      </p:sp>
      <p:sp>
        <p:nvSpPr>
          <p:cNvPr id="128" name="Google Shape;128;p4"/>
          <p:cNvSpPr txBox="1">
            <a:spLocks noGrp="1"/>
          </p:cNvSpPr>
          <p:nvPr>
            <p:ph type="dt" idx="10"/>
          </p:nvPr>
        </p:nvSpPr>
        <p:spPr>
          <a:xfrm flipH="1">
            <a:off x="1493909" y="5883277"/>
            <a:ext cx="2057400" cy="365125"/>
          </a:xfrm>
          <a:prstGeom prst="rect">
            <a:avLst/>
          </a:prstGeom>
          <a:noFill/>
          <a:ln>
            <a:noFill/>
          </a:ln>
        </p:spPr>
        <p:txBody>
          <a:bodyPr spcFirstLastPara="1" wrap="square" lIns="91425" tIns="45700" rIns="91425" bIns="45700" anchor="ctr" anchorCtr="0">
            <a:noAutofit/>
          </a:bodyPr>
          <a:lstStyle>
            <a:lvl1pPr lvl="0" algn="l" rtl="1">
              <a:spcBef>
                <a:spcPts val="0"/>
              </a:spcBef>
              <a:spcAft>
                <a:spcPts val="0"/>
              </a:spcAft>
              <a:buSzPts val="1400"/>
              <a:buNone/>
              <a:defRPr>
                <a:latin typeface="Tahoma"/>
                <a:ea typeface="Tahoma"/>
                <a:cs typeface="Tahoma"/>
                <a:sym typeface="Tahoma"/>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29" name="Google Shape;129;p4"/>
          <p:cNvSpPr txBox="1">
            <a:spLocks noGrp="1"/>
          </p:cNvSpPr>
          <p:nvPr>
            <p:ph type="ftr" idx="11"/>
          </p:nvPr>
        </p:nvSpPr>
        <p:spPr>
          <a:xfrm flipH="1">
            <a:off x="3608460" y="5883276"/>
            <a:ext cx="4679482"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atin typeface="Tahoma"/>
                <a:ea typeface="Tahoma"/>
                <a:cs typeface="Tahoma"/>
                <a:sym typeface="Tahoma"/>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30" name="Google Shape;130;p4"/>
          <p:cNvSpPr txBox="1">
            <a:spLocks noGrp="1"/>
          </p:cNvSpPr>
          <p:nvPr>
            <p:ph type="sldNum" idx="12"/>
          </p:nvPr>
        </p:nvSpPr>
        <p:spPr>
          <a:xfrm flipH="1">
            <a:off x="858443" y="5883275"/>
            <a:ext cx="578317"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788">
                <a:solidFill>
                  <a:schemeClr val="lt1"/>
                </a:solidFill>
                <a:latin typeface="Tahoma"/>
                <a:ea typeface="Tahoma"/>
                <a:cs typeface="Tahoma"/>
                <a:sym typeface="Tahoma"/>
              </a:defRPr>
            </a:lvl1pPr>
            <a:lvl2pPr marL="0" marR="0" lvl="1" indent="0" algn="l" rtl="1">
              <a:spcBef>
                <a:spcPts val="0"/>
              </a:spcBef>
              <a:buNone/>
              <a:defRPr sz="788">
                <a:solidFill>
                  <a:schemeClr val="lt1"/>
                </a:solidFill>
                <a:latin typeface="Tahoma"/>
                <a:ea typeface="Tahoma"/>
                <a:cs typeface="Tahoma"/>
                <a:sym typeface="Tahoma"/>
              </a:defRPr>
            </a:lvl2pPr>
            <a:lvl3pPr marL="0" marR="0" lvl="2" indent="0" algn="l" rtl="1">
              <a:spcBef>
                <a:spcPts val="0"/>
              </a:spcBef>
              <a:buNone/>
              <a:defRPr sz="788">
                <a:solidFill>
                  <a:schemeClr val="lt1"/>
                </a:solidFill>
                <a:latin typeface="Tahoma"/>
                <a:ea typeface="Tahoma"/>
                <a:cs typeface="Tahoma"/>
                <a:sym typeface="Tahoma"/>
              </a:defRPr>
            </a:lvl3pPr>
            <a:lvl4pPr marL="0" marR="0" lvl="3" indent="0" algn="l" rtl="1">
              <a:spcBef>
                <a:spcPts val="0"/>
              </a:spcBef>
              <a:buNone/>
              <a:defRPr sz="788">
                <a:solidFill>
                  <a:schemeClr val="lt1"/>
                </a:solidFill>
                <a:latin typeface="Tahoma"/>
                <a:ea typeface="Tahoma"/>
                <a:cs typeface="Tahoma"/>
                <a:sym typeface="Tahoma"/>
              </a:defRPr>
            </a:lvl4pPr>
            <a:lvl5pPr marL="0" marR="0" lvl="4" indent="0" algn="l" rtl="1">
              <a:spcBef>
                <a:spcPts val="0"/>
              </a:spcBef>
              <a:buNone/>
              <a:defRPr sz="788">
                <a:solidFill>
                  <a:schemeClr val="lt1"/>
                </a:solidFill>
                <a:latin typeface="Tahoma"/>
                <a:ea typeface="Tahoma"/>
                <a:cs typeface="Tahoma"/>
                <a:sym typeface="Tahoma"/>
              </a:defRPr>
            </a:lvl5pPr>
            <a:lvl6pPr marL="0" marR="0" lvl="5" indent="0" algn="l" rtl="1">
              <a:spcBef>
                <a:spcPts val="0"/>
              </a:spcBef>
              <a:buNone/>
              <a:defRPr sz="788">
                <a:solidFill>
                  <a:schemeClr val="lt1"/>
                </a:solidFill>
                <a:latin typeface="Tahoma"/>
                <a:ea typeface="Tahoma"/>
                <a:cs typeface="Tahoma"/>
                <a:sym typeface="Tahoma"/>
              </a:defRPr>
            </a:lvl6pPr>
            <a:lvl7pPr marL="0" marR="0" lvl="6" indent="0" algn="l" rtl="1">
              <a:spcBef>
                <a:spcPts val="0"/>
              </a:spcBef>
              <a:buNone/>
              <a:defRPr sz="788">
                <a:solidFill>
                  <a:schemeClr val="lt1"/>
                </a:solidFill>
                <a:latin typeface="Tahoma"/>
                <a:ea typeface="Tahoma"/>
                <a:cs typeface="Tahoma"/>
                <a:sym typeface="Tahoma"/>
              </a:defRPr>
            </a:lvl7pPr>
            <a:lvl8pPr marL="0" marR="0" lvl="7" indent="0" algn="l" rtl="1">
              <a:spcBef>
                <a:spcPts val="0"/>
              </a:spcBef>
              <a:buNone/>
              <a:defRPr sz="788">
                <a:solidFill>
                  <a:schemeClr val="lt1"/>
                </a:solidFill>
                <a:latin typeface="Tahoma"/>
                <a:ea typeface="Tahoma"/>
                <a:cs typeface="Tahoma"/>
                <a:sym typeface="Tahoma"/>
              </a:defRPr>
            </a:lvl8pPr>
            <a:lvl9pPr marL="0" marR="0" lvl="8" indent="0" algn="l" rtl="1">
              <a:spcBef>
                <a:spcPts val="0"/>
              </a:spcBef>
              <a:buNone/>
              <a:defRPr sz="788">
                <a:solidFill>
                  <a:schemeClr val="lt1"/>
                </a:solidFill>
                <a:latin typeface="Tahoma"/>
                <a:ea typeface="Tahoma"/>
                <a:cs typeface="Tahoma"/>
                <a:sym typeface="Tahoma"/>
              </a:defRPr>
            </a:lvl9pPr>
          </a:lstStyle>
          <a:p>
            <a:fld id="{00000000-1234-1234-1234-12341234123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עמודה עם 3 תמונות">
  <p:cSld name="עמודה עם 3 תמונות">
    <p:spTree>
      <p:nvGrpSpPr>
        <p:cNvPr id="1" name="Shape 131"/>
        <p:cNvGrpSpPr/>
        <p:nvPr/>
      </p:nvGrpSpPr>
      <p:grpSpPr>
        <a:xfrm>
          <a:off x="0" y="0"/>
          <a:ext cx="0" cy="0"/>
          <a:chOff x="0" y="0"/>
          <a:chExt cx="0" cy="0"/>
        </a:xfrm>
      </p:grpSpPr>
      <p:sp>
        <p:nvSpPr>
          <p:cNvPr id="132" name="Google Shape;132;p5"/>
          <p:cNvSpPr txBox="1">
            <a:spLocks noGrp="1"/>
          </p:cNvSpPr>
          <p:nvPr>
            <p:ph type="title"/>
          </p:nvPr>
        </p:nvSpPr>
        <p:spPr>
          <a:xfrm flipH="1">
            <a:off x="858443" y="609600"/>
            <a:ext cx="7429499" cy="1905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lt1"/>
              </a:buClr>
              <a:buSzPts val="3600"/>
              <a:buFont typeface="Tahoma"/>
              <a:buNone/>
              <a:defRPr>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5"/>
          <p:cNvSpPr txBox="1">
            <a:spLocks noGrp="1"/>
          </p:cNvSpPr>
          <p:nvPr>
            <p:ph type="body" idx="1"/>
          </p:nvPr>
        </p:nvSpPr>
        <p:spPr>
          <a:xfrm flipH="1">
            <a:off x="5891510" y="4404596"/>
            <a:ext cx="2396430" cy="576262"/>
          </a:xfrm>
          <a:prstGeom prst="rect">
            <a:avLst/>
          </a:prstGeom>
          <a:noFill/>
          <a:ln>
            <a:noFill/>
          </a:ln>
        </p:spPr>
        <p:txBody>
          <a:bodyPr spcFirstLastPara="1" wrap="square" lIns="91425" tIns="45700" rIns="91425" bIns="45700" anchor="b" anchorCtr="0">
            <a:noAutofit/>
          </a:bodyPr>
          <a:lstStyle>
            <a:lvl1pPr marL="342900" lvl="0" indent="-171450" algn="r" rtl="1">
              <a:lnSpc>
                <a:spcPct val="90000"/>
              </a:lnSpc>
              <a:spcBef>
                <a:spcPts val="750"/>
              </a:spcBef>
              <a:spcAft>
                <a:spcPts val="0"/>
              </a:spcAft>
              <a:buClr>
                <a:schemeClr val="lt1"/>
              </a:buClr>
              <a:buSzPts val="2500"/>
              <a:buNone/>
              <a:defRPr sz="1500" b="0" cap="none">
                <a:solidFill>
                  <a:schemeClr val="lt1"/>
                </a:solidFill>
                <a:latin typeface="Tahoma"/>
                <a:ea typeface="Tahoma"/>
                <a:cs typeface="Tahoma"/>
                <a:sym typeface="Tahoma"/>
              </a:defRPr>
            </a:lvl1pPr>
            <a:lvl2pPr marL="685800" lvl="1" indent="-171450" algn="r" rtl="1">
              <a:lnSpc>
                <a:spcPct val="120000"/>
              </a:lnSpc>
              <a:spcBef>
                <a:spcPts val="375"/>
              </a:spcBef>
              <a:spcAft>
                <a:spcPts val="0"/>
              </a:spcAft>
              <a:buClr>
                <a:schemeClr val="lt1"/>
              </a:buClr>
              <a:buSzPts val="2500"/>
              <a:buNone/>
              <a:defRPr sz="1500" b="1"/>
            </a:lvl2pPr>
            <a:lvl3pPr marL="1028700" lvl="2" indent="-171450" algn="r" rtl="1">
              <a:lnSpc>
                <a:spcPct val="120000"/>
              </a:lnSpc>
              <a:spcBef>
                <a:spcPts val="375"/>
              </a:spcBef>
              <a:spcAft>
                <a:spcPts val="0"/>
              </a:spcAft>
              <a:buClr>
                <a:schemeClr val="lt1"/>
              </a:buClr>
              <a:buSzPts val="2250"/>
              <a:buNone/>
              <a:defRPr sz="1350" b="1"/>
            </a:lvl3pPr>
            <a:lvl4pPr marL="1371600" lvl="3" indent="-171450" algn="r" rtl="1">
              <a:lnSpc>
                <a:spcPct val="120000"/>
              </a:lnSpc>
              <a:spcBef>
                <a:spcPts val="375"/>
              </a:spcBef>
              <a:spcAft>
                <a:spcPts val="0"/>
              </a:spcAft>
              <a:buClr>
                <a:schemeClr val="lt1"/>
              </a:buClr>
              <a:buSzPts val="2000"/>
              <a:buNone/>
              <a:defRPr sz="1200" b="1"/>
            </a:lvl4pPr>
            <a:lvl5pPr marL="1714500" lvl="4" indent="-171450" algn="r" rtl="1">
              <a:lnSpc>
                <a:spcPct val="120000"/>
              </a:lnSpc>
              <a:spcBef>
                <a:spcPts val="375"/>
              </a:spcBef>
              <a:spcAft>
                <a:spcPts val="0"/>
              </a:spcAft>
              <a:buClr>
                <a:schemeClr val="lt1"/>
              </a:buClr>
              <a:buSzPts val="2000"/>
              <a:buNone/>
              <a:defRPr sz="1200" b="1"/>
            </a:lvl5pPr>
            <a:lvl6pPr marL="2057400" lvl="5" indent="-171450" algn="r" rtl="1">
              <a:lnSpc>
                <a:spcPct val="120000"/>
              </a:lnSpc>
              <a:spcBef>
                <a:spcPts val="375"/>
              </a:spcBef>
              <a:spcAft>
                <a:spcPts val="0"/>
              </a:spcAft>
              <a:buClr>
                <a:schemeClr val="lt1"/>
              </a:buClr>
              <a:buSzPts val="2000"/>
              <a:buNone/>
              <a:defRPr sz="1200" b="1"/>
            </a:lvl6pPr>
            <a:lvl7pPr marL="2400300" lvl="6" indent="-171450" algn="r" rtl="1">
              <a:lnSpc>
                <a:spcPct val="120000"/>
              </a:lnSpc>
              <a:spcBef>
                <a:spcPts val="375"/>
              </a:spcBef>
              <a:spcAft>
                <a:spcPts val="0"/>
              </a:spcAft>
              <a:buClr>
                <a:schemeClr val="lt1"/>
              </a:buClr>
              <a:buSzPts val="2000"/>
              <a:buNone/>
              <a:defRPr sz="1200" b="1"/>
            </a:lvl7pPr>
            <a:lvl8pPr marL="2743200" lvl="7" indent="-171450" algn="r" rtl="1">
              <a:lnSpc>
                <a:spcPct val="120000"/>
              </a:lnSpc>
              <a:spcBef>
                <a:spcPts val="375"/>
              </a:spcBef>
              <a:spcAft>
                <a:spcPts val="0"/>
              </a:spcAft>
              <a:buClr>
                <a:schemeClr val="lt1"/>
              </a:buClr>
              <a:buSzPts val="2000"/>
              <a:buNone/>
              <a:defRPr sz="1200" b="1"/>
            </a:lvl8pPr>
            <a:lvl9pPr marL="3086100" lvl="8" indent="-171450" algn="r" rtl="1">
              <a:lnSpc>
                <a:spcPct val="120000"/>
              </a:lnSpc>
              <a:spcBef>
                <a:spcPts val="375"/>
              </a:spcBef>
              <a:spcAft>
                <a:spcPts val="0"/>
              </a:spcAft>
              <a:buClr>
                <a:schemeClr val="lt1"/>
              </a:buClr>
              <a:buSzPts val="2000"/>
              <a:buNone/>
              <a:defRPr sz="1200" b="1"/>
            </a:lvl9pPr>
          </a:lstStyle>
          <a:p>
            <a:endParaRPr/>
          </a:p>
        </p:txBody>
      </p:sp>
      <p:sp>
        <p:nvSpPr>
          <p:cNvPr id="134" name="Google Shape;134;p5"/>
          <p:cNvSpPr>
            <a:spLocks noGrp="1"/>
          </p:cNvSpPr>
          <p:nvPr>
            <p:ph type="pic" idx="2"/>
          </p:nvPr>
        </p:nvSpPr>
        <p:spPr>
          <a:xfrm flipH="1">
            <a:off x="5891510" y="2666998"/>
            <a:ext cx="2396430" cy="1524000"/>
          </a:xfrm>
          <a:prstGeom prst="round2DiagRect">
            <a:avLst>
              <a:gd name="adj1" fmla="val 16667"/>
              <a:gd name="adj2" fmla="val 0"/>
            </a:avLst>
          </a:prstGeom>
          <a:noFill/>
          <a:ln w="19050" cap="sq" cmpd="sng">
            <a:solidFill>
              <a:srgbClr val="B0BFC7">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sp>
      <p:sp>
        <p:nvSpPr>
          <p:cNvPr id="135" name="Google Shape;135;p5"/>
          <p:cNvSpPr txBox="1">
            <a:spLocks noGrp="1"/>
          </p:cNvSpPr>
          <p:nvPr>
            <p:ph type="body" idx="3"/>
          </p:nvPr>
        </p:nvSpPr>
        <p:spPr>
          <a:xfrm flipH="1">
            <a:off x="5891510" y="4980859"/>
            <a:ext cx="2396430" cy="817843"/>
          </a:xfrm>
          <a:prstGeom prst="rect">
            <a:avLst/>
          </a:prstGeom>
          <a:noFill/>
          <a:ln>
            <a:noFill/>
          </a:ln>
        </p:spPr>
        <p:txBody>
          <a:bodyPr spcFirstLastPara="1" wrap="square" lIns="91425" tIns="45700" rIns="91425" bIns="45700" anchor="t" anchorCtr="0">
            <a:normAutofit/>
          </a:bodyPr>
          <a:lstStyle>
            <a:lvl1pPr marL="342900" lvl="0" indent="-171450" algn="r" rtl="1">
              <a:lnSpc>
                <a:spcPct val="120000"/>
              </a:lnSpc>
              <a:spcBef>
                <a:spcPts val="750"/>
              </a:spcBef>
              <a:spcAft>
                <a:spcPts val="0"/>
              </a:spcAft>
              <a:buClr>
                <a:schemeClr val="lt1"/>
              </a:buClr>
              <a:buSzPts val="1750"/>
              <a:buNone/>
              <a:defRPr sz="1050">
                <a:latin typeface="Tahoma"/>
                <a:ea typeface="Tahoma"/>
                <a:cs typeface="Tahoma"/>
                <a:sym typeface="Tahoma"/>
              </a:defRPr>
            </a:lvl1pPr>
            <a:lvl2pPr marL="685800" lvl="1" indent="-171450" algn="r" rtl="1">
              <a:lnSpc>
                <a:spcPct val="120000"/>
              </a:lnSpc>
              <a:spcBef>
                <a:spcPts val="375"/>
              </a:spcBef>
              <a:spcAft>
                <a:spcPts val="0"/>
              </a:spcAft>
              <a:buClr>
                <a:schemeClr val="lt1"/>
              </a:buClr>
              <a:buSzPts val="1500"/>
              <a:buNone/>
              <a:defRPr sz="900"/>
            </a:lvl2pPr>
            <a:lvl3pPr marL="1028700" lvl="2" indent="-171450" algn="r" rtl="1">
              <a:lnSpc>
                <a:spcPct val="120000"/>
              </a:lnSpc>
              <a:spcBef>
                <a:spcPts val="375"/>
              </a:spcBef>
              <a:spcAft>
                <a:spcPts val="0"/>
              </a:spcAft>
              <a:buClr>
                <a:schemeClr val="lt1"/>
              </a:buClr>
              <a:buSzPts val="1250"/>
              <a:buNone/>
              <a:defRPr sz="750"/>
            </a:lvl3pPr>
            <a:lvl4pPr marL="1371600" lvl="3" indent="-171450" algn="r" rtl="1">
              <a:lnSpc>
                <a:spcPct val="120000"/>
              </a:lnSpc>
              <a:spcBef>
                <a:spcPts val="375"/>
              </a:spcBef>
              <a:spcAft>
                <a:spcPts val="0"/>
              </a:spcAft>
              <a:buClr>
                <a:schemeClr val="lt1"/>
              </a:buClr>
              <a:buSzPts val="1125"/>
              <a:buNone/>
              <a:defRPr sz="675"/>
            </a:lvl4pPr>
            <a:lvl5pPr marL="1714500" lvl="4" indent="-171450" algn="r" rtl="1">
              <a:lnSpc>
                <a:spcPct val="120000"/>
              </a:lnSpc>
              <a:spcBef>
                <a:spcPts val="375"/>
              </a:spcBef>
              <a:spcAft>
                <a:spcPts val="0"/>
              </a:spcAft>
              <a:buClr>
                <a:schemeClr val="lt1"/>
              </a:buClr>
              <a:buSzPts val="1125"/>
              <a:buNone/>
              <a:defRPr sz="675"/>
            </a:lvl5pPr>
            <a:lvl6pPr marL="2057400" lvl="5" indent="-171450" algn="r" rtl="1">
              <a:lnSpc>
                <a:spcPct val="120000"/>
              </a:lnSpc>
              <a:spcBef>
                <a:spcPts val="375"/>
              </a:spcBef>
              <a:spcAft>
                <a:spcPts val="0"/>
              </a:spcAft>
              <a:buClr>
                <a:schemeClr val="lt1"/>
              </a:buClr>
              <a:buSzPts val="1125"/>
              <a:buNone/>
              <a:defRPr sz="675"/>
            </a:lvl6pPr>
            <a:lvl7pPr marL="2400300" lvl="6" indent="-171450" algn="r" rtl="1">
              <a:lnSpc>
                <a:spcPct val="120000"/>
              </a:lnSpc>
              <a:spcBef>
                <a:spcPts val="375"/>
              </a:spcBef>
              <a:spcAft>
                <a:spcPts val="0"/>
              </a:spcAft>
              <a:buClr>
                <a:schemeClr val="lt1"/>
              </a:buClr>
              <a:buSzPts val="1125"/>
              <a:buNone/>
              <a:defRPr sz="675"/>
            </a:lvl7pPr>
            <a:lvl8pPr marL="2743200" lvl="7" indent="-171450" algn="r" rtl="1">
              <a:lnSpc>
                <a:spcPct val="120000"/>
              </a:lnSpc>
              <a:spcBef>
                <a:spcPts val="375"/>
              </a:spcBef>
              <a:spcAft>
                <a:spcPts val="0"/>
              </a:spcAft>
              <a:buClr>
                <a:schemeClr val="lt1"/>
              </a:buClr>
              <a:buSzPts val="1125"/>
              <a:buNone/>
              <a:defRPr sz="675"/>
            </a:lvl8pPr>
            <a:lvl9pPr marL="3086100" lvl="8" indent="-171450" algn="r" rtl="1">
              <a:lnSpc>
                <a:spcPct val="120000"/>
              </a:lnSpc>
              <a:spcBef>
                <a:spcPts val="375"/>
              </a:spcBef>
              <a:spcAft>
                <a:spcPts val="0"/>
              </a:spcAft>
              <a:buClr>
                <a:schemeClr val="lt1"/>
              </a:buClr>
              <a:buSzPts val="1125"/>
              <a:buNone/>
              <a:defRPr sz="675"/>
            </a:lvl9pPr>
          </a:lstStyle>
          <a:p>
            <a:endParaRPr/>
          </a:p>
        </p:txBody>
      </p:sp>
      <p:sp>
        <p:nvSpPr>
          <p:cNvPr id="136" name="Google Shape;136;p5"/>
          <p:cNvSpPr txBox="1">
            <a:spLocks noGrp="1"/>
          </p:cNvSpPr>
          <p:nvPr>
            <p:ph type="body" idx="4"/>
          </p:nvPr>
        </p:nvSpPr>
        <p:spPr>
          <a:xfrm flipH="1">
            <a:off x="3376910" y="4404596"/>
            <a:ext cx="2400300" cy="576262"/>
          </a:xfrm>
          <a:prstGeom prst="rect">
            <a:avLst/>
          </a:prstGeom>
          <a:noFill/>
          <a:ln>
            <a:noFill/>
          </a:ln>
        </p:spPr>
        <p:txBody>
          <a:bodyPr spcFirstLastPara="1" wrap="square" lIns="91425" tIns="45700" rIns="91425" bIns="45700" anchor="b" anchorCtr="0">
            <a:noAutofit/>
          </a:bodyPr>
          <a:lstStyle>
            <a:lvl1pPr marL="342900" lvl="0" indent="-171450" algn="r" rtl="1">
              <a:lnSpc>
                <a:spcPct val="90000"/>
              </a:lnSpc>
              <a:spcBef>
                <a:spcPts val="750"/>
              </a:spcBef>
              <a:spcAft>
                <a:spcPts val="0"/>
              </a:spcAft>
              <a:buClr>
                <a:schemeClr val="lt1"/>
              </a:buClr>
              <a:buSzPts val="2500"/>
              <a:buNone/>
              <a:defRPr sz="1500" b="0" cap="none">
                <a:solidFill>
                  <a:schemeClr val="lt1"/>
                </a:solidFill>
                <a:latin typeface="Tahoma"/>
                <a:ea typeface="Tahoma"/>
                <a:cs typeface="Tahoma"/>
                <a:sym typeface="Tahoma"/>
              </a:defRPr>
            </a:lvl1pPr>
            <a:lvl2pPr marL="685800" lvl="1" indent="-171450" algn="r" rtl="1">
              <a:lnSpc>
                <a:spcPct val="120000"/>
              </a:lnSpc>
              <a:spcBef>
                <a:spcPts val="375"/>
              </a:spcBef>
              <a:spcAft>
                <a:spcPts val="0"/>
              </a:spcAft>
              <a:buClr>
                <a:schemeClr val="lt1"/>
              </a:buClr>
              <a:buSzPts val="2500"/>
              <a:buNone/>
              <a:defRPr sz="1500" b="1"/>
            </a:lvl2pPr>
            <a:lvl3pPr marL="1028700" lvl="2" indent="-171450" algn="r" rtl="1">
              <a:lnSpc>
                <a:spcPct val="120000"/>
              </a:lnSpc>
              <a:spcBef>
                <a:spcPts val="375"/>
              </a:spcBef>
              <a:spcAft>
                <a:spcPts val="0"/>
              </a:spcAft>
              <a:buClr>
                <a:schemeClr val="lt1"/>
              </a:buClr>
              <a:buSzPts val="2250"/>
              <a:buNone/>
              <a:defRPr sz="1350" b="1"/>
            </a:lvl3pPr>
            <a:lvl4pPr marL="1371600" lvl="3" indent="-171450" algn="r" rtl="1">
              <a:lnSpc>
                <a:spcPct val="120000"/>
              </a:lnSpc>
              <a:spcBef>
                <a:spcPts val="375"/>
              </a:spcBef>
              <a:spcAft>
                <a:spcPts val="0"/>
              </a:spcAft>
              <a:buClr>
                <a:schemeClr val="lt1"/>
              </a:buClr>
              <a:buSzPts val="2000"/>
              <a:buNone/>
              <a:defRPr sz="1200" b="1"/>
            </a:lvl4pPr>
            <a:lvl5pPr marL="1714500" lvl="4" indent="-171450" algn="r" rtl="1">
              <a:lnSpc>
                <a:spcPct val="120000"/>
              </a:lnSpc>
              <a:spcBef>
                <a:spcPts val="375"/>
              </a:spcBef>
              <a:spcAft>
                <a:spcPts val="0"/>
              </a:spcAft>
              <a:buClr>
                <a:schemeClr val="lt1"/>
              </a:buClr>
              <a:buSzPts val="2000"/>
              <a:buNone/>
              <a:defRPr sz="1200" b="1"/>
            </a:lvl5pPr>
            <a:lvl6pPr marL="2057400" lvl="5" indent="-171450" algn="r" rtl="1">
              <a:lnSpc>
                <a:spcPct val="120000"/>
              </a:lnSpc>
              <a:spcBef>
                <a:spcPts val="375"/>
              </a:spcBef>
              <a:spcAft>
                <a:spcPts val="0"/>
              </a:spcAft>
              <a:buClr>
                <a:schemeClr val="lt1"/>
              </a:buClr>
              <a:buSzPts val="2000"/>
              <a:buNone/>
              <a:defRPr sz="1200" b="1"/>
            </a:lvl6pPr>
            <a:lvl7pPr marL="2400300" lvl="6" indent="-171450" algn="r" rtl="1">
              <a:lnSpc>
                <a:spcPct val="120000"/>
              </a:lnSpc>
              <a:spcBef>
                <a:spcPts val="375"/>
              </a:spcBef>
              <a:spcAft>
                <a:spcPts val="0"/>
              </a:spcAft>
              <a:buClr>
                <a:schemeClr val="lt1"/>
              </a:buClr>
              <a:buSzPts val="2000"/>
              <a:buNone/>
              <a:defRPr sz="1200" b="1"/>
            </a:lvl7pPr>
            <a:lvl8pPr marL="2743200" lvl="7" indent="-171450" algn="r" rtl="1">
              <a:lnSpc>
                <a:spcPct val="120000"/>
              </a:lnSpc>
              <a:spcBef>
                <a:spcPts val="375"/>
              </a:spcBef>
              <a:spcAft>
                <a:spcPts val="0"/>
              </a:spcAft>
              <a:buClr>
                <a:schemeClr val="lt1"/>
              </a:buClr>
              <a:buSzPts val="2000"/>
              <a:buNone/>
              <a:defRPr sz="1200" b="1"/>
            </a:lvl8pPr>
            <a:lvl9pPr marL="3086100" lvl="8" indent="-171450" algn="r" rtl="1">
              <a:lnSpc>
                <a:spcPct val="120000"/>
              </a:lnSpc>
              <a:spcBef>
                <a:spcPts val="375"/>
              </a:spcBef>
              <a:spcAft>
                <a:spcPts val="0"/>
              </a:spcAft>
              <a:buClr>
                <a:schemeClr val="lt1"/>
              </a:buClr>
              <a:buSzPts val="2000"/>
              <a:buNone/>
              <a:defRPr sz="1200" b="1"/>
            </a:lvl9pPr>
          </a:lstStyle>
          <a:p>
            <a:endParaRPr/>
          </a:p>
        </p:txBody>
      </p:sp>
      <p:sp>
        <p:nvSpPr>
          <p:cNvPr id="137" name="Google Shape;137;p5"/>
          <p:cNvSpPr>
            <a:spLocks noGrp="1"/>
          </p:cNvSpPr>
          <p:nvPr>
            <p:ph type="pic" idx="5"/>
          </p:nvPr>
        </p:nvSpPr>
        <p:spPr>
          <a:xfrm flipH="1">
            <a:off x="3378005" y="2666998"/>
            <a:ext cx="2399205" cy="1524000"/>
          </a:xfrm>
          <a:prstGeom prst="round2DiagRect">
            <a:avLst>
              <a:gd name="adj1" fmla="val 16667"/>
              <a:gd name="adj2" fmla="val 0"/>
            </a:avLst>
          </a:prstGeom>
          <a:noFill/>
          <a:ln w="19050" cap="sq" cmpd="sng">
            <a:solidFill>
              <a:srgbClr val="B0BFC7">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sp>
      <p:sp>
        <p:nvSpPr>
          <p:cNvPr id="138" name="Google Shape;138;p5"/>
          <p:cNvSpPr txBox="1">
            <a:spLocks noGrp="1"/>
          </p:cNvSpPr>
          <p:nvPr>
            <p:ph type="body" idx="6"/>
          </p:nvPr>
        </p:nvSpPr>
        <p:spPr>
          <a:xfrm flipH="1">
            <a:off x="3378005" y="4980857"/>
            <a:ext cx="2400300" cy="810342"/>
          </a:xfrm>
          <a:prstGeom prst="rect">
            <a:avLst/>
          </a:prstGeom>
          <a:noFill/>
          <a:ln>
            <a:noFill/>
          </a:ln>
        </p:spPr>
        <p:txBody>
          <a:bodyPr spcFirstLastPara="1" wrap="square" lIns="91425" tIns="45700" rIns="91425" bIns="45700" anchor="t" anchorCtr="0">
            <a:normAutofit/>
          </a:bodyPr>
          <a:lstStyle>
            <a:lvl1pPr marL="342900" lvl="0" indent="-171450" algn="r" rtl="1">
              <a:lnSpc>
                <a:spcPct val="120000"/>
              </a:lnSpc>
              <a:spcBef>
                <a:spcPts val="750"/>
              </a:spcBef>
              <a:spcAft>
                <a:spcPts val="0"/>
              </a:spcAft>
              <a:buClr>
                <a:schemeClr val="lt1"/>
              </a:buClr>
              <a:buSzPts val="1750"/>
              <a:buNone/>
              <a:defRPr sz="1050">
                <a:latin typeface="Tahoma"/>
                <a:ea typeface="Tahoma"/>
                <a:cs typeface="Tahoma"/>
                <a:sym typeface="Tahoma"/>
              </a:defRPr>
            </a:lvl1pPr>
            <a:lvl2pPr marL="685800" lvl="1" indent="-171450" algn="r" rtl="1">
              <a:lnSpc>
                <a:spcPct val="120000"/>
              </a:lnSpc>
              <a:spcBef>
                <a:spcPts val="375"/>
              </a:spcBef>
              <a:spcAft>
                <a:spcPts val="0"/>
              </a:spcAft>
              <a:buClr>
                <a:schemeClr val="lt1"/>
              </a:buClr>
              <a:buSzPts val="1500"/>
              <a:buNone/>
              <a:defRPr sz="900"/>
            </a:lvl2pPr>
            <a:lvl3pPr marL="1028700" lvl="2" indent="-171450" algn="r" rtl="1">
              <a:lnSpc>
                <a:spcPct val="120000"/>
              </a:lnSpc>
              <a:spcBef>
                <a:spcPts val="375"/>
              </a:spcBef>
              <a:spcAft>
                <a:spcPts val="0"/>
              </a:spcAft>
              <a:buClr>
                <a:schemeClr val="lt1"/>
              </a:buClr>
              <a:buSzPts val="1250"/>
              <a:buNone/>
              <a:defRPr sz="750"/>
            </a:lvl3pPr>
            <a:lvl4pPr marL="1371600" lvl="3" indent="-171450" algn="r" rtl="1">
              <a:lnSpc>
                <a:spcPct val="120000"/>
              </a:lnSpc>
              <a:spcBef>
                <a:spcPts val="375"/>
              </a:spcBef>
              <a:spcAft>
                <a:spcPts val="0"/>
              </a:spcAft>
              <a:buClr>
                <a:schemeClr val="lt1"/>
              </a:buClr>
              <a:buSzPts val="1125"/>
              <a:buNone/>
              <a:defRPr sz="675"/>
            </a:lvl4pPr>
            <a:lvl5pPr marL="1714500" lvl="4" indent="-171450" algn="r" rtl="1">
              <a:lnSpc>
                <a:spcPct val="120000"/>
              </a:lnSpc>
              <a:spcBef>
                <a:spcPts val="375"/>
              </a:spcBef>
              <a:spcAft>
                <a:spcPts val="0"/>
              </a:spcAft>
              <a:buClr>
                <a:schemeClr val="lt1"/>
              </a:buClr>
              <a:buSzPts val="1125"/>
              <a:buNone/>
              <a:defRPr sz="675"/>
            </a:lvl5pPr>
            <a:lvl6pPr marL="2057400" lvl="5" indent="-171450" algn="r" rtl="1">
              <a:lnSpc>
                <a:spcPct val="120000"/>
              </a:lnSpc>
              <a:spcBef>
                <a:spcPts val="375"/>
              </a:spcBef>
              <a:spcAft>
                <a:spcPts val="0"/>
              </a:spcAft>
              <a:buClr>
                <a:schemeClr val="lt1"/>
              </a:buClr>
              <a:buSzPts val="1125"/>
              <a:buNone/>
              <a:defRPr sz="675"/>
            </a:lvl6pPr>
            <a:lvl7pPr marL="2400300" lvl="6" indent="-171450" algn="r" rtl="1">
              <a:lnSpc>
                <a:spcPct val="120000"/>
              </a:lnSpc>
              <a:spcBef>
                <a:spcPts val="375"/>
              </a:spcBef>
              <a:spcAft>
                <a:spcPts val="0"/>
              </a:spcAft>
              <a:buClr>
                <a:schemeClr val="lt1"/>
              </a:buClr>
              <a:buSzPts val="1125"/>
              <a:buNone/>
              <a:defRPr sz="675"/>
            </a:lvl7pPr>
            <a:lvl8pPr marL="2743200" lvl="7" indent="-171450" algn="r" rtl="1">
              <a:lnSpc>
                <a:spcPct val="120000"/>
              </a:lnSpc>
              <a:spcBef>
                <a:spcPts val="375"/>
              </a:spcBef>
              <a:spcAft>
                <a:spcPts val="0"/>
              </a:spcAft>
              <a:buClr>
                <a:schemeClr val="lt1"/>
              </a:buClr>
              <a:buSzPts val="1125"/>
              <a:buNone/>
              <a:defRPr sz="675"/>
            </a:lvl8pPr>
            <a:lvl9pPr marL="3086100" lvl="8" indent="-171450" algn="r" rtl="1">
              <a:lnSpc>
                <a:spcPct val="120000"/>
              </a:lnSpc>
              <a:spcBef>
                <a:spcPts val="375"/>
              </a:spcBef>
              <a:spcAft>
                <a:spcPts val="0"/>
              </a:spcAft>
              <a:buClr>
                <a:schemeClr val="lt1"/>
              </a:buClr>
              <a:buSzPts val="1125"/>
              <a:buNone/>
              <a:defRPr sz="675"/>
            </a:lvl9pPr>
          </a:lstStyle>
          <a:p>
            <a:endParaRPr/>
          </a:p>
        </p:txBody>
      </p:sp>
      <p:sp>
        <p:nvSpPr>
          <p:cNvPr id="139" name="Google Shape;139;p5"/>
          <p:cNvSpPr txBox="1">
            <a:spLocks noGrp="1"/>
          </p:cNvSpPr>
          <p:nvPr>
            <p:ph type="body" idx="7"/>
          </p:nvPr>
        </p:nvSpPr>
        <p:spPr>
          <a:xfrm flipH="1">
            <a:off x="861519" y="4404595"/>
            <a:ext cx="2393056" cy="576262"/>
          </a:xfrm>
          <a:prstGeom prst="rect">
            <a:avLst/>
          </a:prstGeom>
          <a:noFill/>
          <a:ln>
            <a:noFill/>
          </a:ln>
        </p:spPr>
        <p:txBody>
          <a:bodyPr spcFirstLastPara="1" wrap="square" lIns="91425" tIns="45700" rIns="91425" bIns="45700" anchor="b" anchorCtr="0">
            <a:noAutofit/>
          </a:bodyPr>
          <a:lstStyle>
            <a:lvl1pPr marL="342900" lvl="0" indent="-171450" algn="r" rtl="1">
              <a:lnSpc>
                <a:spcPct val="90000"/>
              </a:lnSpc>
              <a:spcBef>
                <a:spcPts val="750"/>
              </a:spcBef>
              <a:spcAft>
                <a:spcPts val="0"/>
              </a:spcAft>
              <a:buClr>
                <a:schemeClr val="lt1"/>
              </a:buClr>
              <a:buSzPts val="2500"/>
              <a:buNone/>
              <a:defRPr sz="1500" b="0" cap="none">
                <a:solidFill>
                  <a:schemeClr val="lt1"/>
                </a:solidFill>
                <a:latin typeface="Tahoma"/>
                <a:ea typeface="Tahoma"/>
                <a:cs typeface="Tahoma"/>
                <a:sym typeface="Tahoma"/>
              </a:defRPr>
            </a:lvl1pPr>
            <a:lvl2pPr marL="685800" lvl="1" indent="-171450" algn="r" rtl="1">
              <a:lnSpc>
                <a:spcPct val="120000"/>
              </a:lnSpc>
              <a:spcBef>
                <a:spcPts val="375"/>
              </a:spcBef>
              <a:spcAft>
                <a:spcPts val="0"/>
              </a:spcAft>
              <a:buClr>
                <a:schemeClr val="lt1"/>
              </a:buClr>
              <a:buSzPts val="2500"/>
              <a:buNone/>
              <a:defRPr sz="1500" b="1"/>
            </a:lvl2pPr>
            <a:lvl3pPr marL="1028700" lvl="2" indent="-171450" algn="r" rtl="1">
              <a:lnSpc>
                <a:spcPct val="120000"/>
              </a:lnSpc>
              <a:spcBef>
                <a:spcPts val="375"/>
              </a:spcBef>
              <a:spcAft>
                <a:spcPts val="0"/>
              </a:spcAft>
              <a:buClr>
                <a:schemeClr val="lt1"/>
              </a:buClr>
              <a:buSzPts val="2250"/>
              <a:buNone/>
              <a:defRPr sz="1350" b="1"/>
            </a:lvl3pPr>
            <a:lvl4pPr marL="1371600" lvl="3" indent="-171450" algn="r" rtl="1">
              <a:lnSpc>
                <a:spcPct val="120000"/>
              </a:lnSpc>
              <a:spcBef>
                <a:spcPts val="375"/>
              </a:spcBef>
              <a:spcAft>
                <a:spcPts val="0"/>
              </a:spcAft>
              <a:buClr>
                <a:schemeClr val="lt1"/>
              </a:buClr>
              <a:buSzPts val="2000"/>
              <a:buNone/>
              <a:defRPr sz="1200" b="1"/>
            </a:lvl4pPr>
            <a:lvl5pPr marL="1714500" lvl="4" indent="-171450" algn="r" rtl="1">
              <a:lnSpc>
                <a:spcPct val="120000"/>
              </a:lnSpc>
              <a:spcBef>
                <a:spcPts val="375"/>
              </a:spcBef>
              <a:spcAft>
                <a:spcPts val="0"/>
              </a:spcAft>
              <a:buClr>
                <a:schemeClr val="lt1"/>
              </a:buClr>
              <a:buSzPts val="2000"/>
              <a:buNone/>
              <a:defRPr sz="1200" b="1"/>
            </a:lvl5pPr>
            <a:lvl6pPr marL="2057400" lvl="5" indent="-171450" algn="r" rtl="1">
              <a:lnSpc>
                <a:spcPct val="120000"/>
              </a:lnSpc>
              <a:spcBef>
                <a:spcPts val="375"/>
              </a:spcBef>
              <a:spcAft>
                <a:spcPts val="0"/>
              </a:spcAft>
              <a:buClr>
                <a:schemeClr val="lt1"/>
              </a:buClr>
              <a:buSzPts val="2000"/>
              <a:buNone/>
              <a:defRPr sz="1200" b="1"/>
            </a:lvl6pPr>
            <a:lvl7pPr marL="2400300" lvl="6" indent="-171450" algn="r" rtl="1">
              <a:lnSpc>
                <a:spcPct val="120000"/>
              </a:lnSpc>
              <a:spcBef>
                <a:spcPts val="375"/>
              </a:spcBef>
              <a:spcAft>
                <a:spcPts val="0"/>
              </a:spcAft>
              <a:buClr>
                <a:schemeClr val="lt1"/>
              </a:buClr>
              <a:buSzPts val="2000"/>
              <a:buNone/>
              <a:defRPr sz="1200" b="1"/>
            </a:lvl7pPr>
            <a:lvl8pPr marL="2743200" lvl="7" indent="-171450" algn="r" rtl="1">
              <a:lnSpc>
                <a:spcPct val="120000"/>
              </a:lnSpc>
              <a:spcBef>
                <a:spcPts val="375"/>
              </a:spcBef>
              <a:spcAft>
                <a:spcPts val="0"/>
              </a:spcAft>
              <a:buClr>
                <a:schemeClr val="lt1"/>
              </a:buClr>
              <a:buSzPts val="2000"/>
              <a:buNone/>
              <a:defRPr sz="1200" b="1"/>
            </a:lvl8pPr>
            <a:lvl9pPr marL="3086100" lvl="8" indent="-171450" algn="r" rtl="1">
              <a:lnSpc>
                <a:spcPct val="120000"/>
              </a:lnSpc>
              <a:spcBef>
                <a:spcPts val="375"/>
              </a:spcBef>
              <a:spcAft>
                <a:spcPts val="0"/>
              </a:spcAft>
              <a:buClr>
                <a:schemeClr val="lt1"/>
              </a:buClr>
              <a:buSzPts val="2000"/>
              <a:buNone/>
              <a:defRPr sz="1200" b="1"/>
            </a:lvl9pPr>
          </a:lstStyle>
          <a:p>
            <a:endParaRPr/>
          </a:p>
        </p:txBody>
      </p:sp>
      <p:sp>
        <p:nvSpPr>
          <p:cNvPr id="140" name="Google Shape;140;p5"/>
          <p:cNvSpPr>
            <a:spLocks noGrp="1"/>
          </p:cNvSpPr>
          <p:nvPr>
            <p:ph type="pic" idx="8"/>
          </p:nvPr>
        </p:nvSpPr>
        <p:spPr>
          <a:xfrm flipH="1">
            <a:off x="858442" y="2666998"/>
            <a:ext cx="2396227" cy="1524000"/>
          </a:xfrm>
          <a:prstGeom prst="round2DiagRect">
            <a:avLst>
              <a:gd name="adj1" fmla="val 16667"/>
              <a:gd name="adj2" fmla="val 0"/>
            </a:avLst>
          </a:prstGeom>
          <a:noFill/>
          <a:ln w="19050" cap="sq" cmpd="sng">
            <a:solidFill>
              <a:srgbClr val="B0BFC7">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sp>
      <p:sp>
        <p:nvSpPr>
          <p:cNvPr id="141" name="Google Shape;141;p5"/>
          <p:cNvSpPr txBox="1">
            <a:spLocks noGrp="1"/>
          </p:cNvSpPr>
          <p:nvPr>
            <p:ph type="body" idx="9"/>
          </p:nvPr>
        </p:nvSpPr>
        <p:spPr>
          <a:xfrm flipH="1">
            <a:off x="858443" y="4980855"/>
            <a:ext cx="2396226" cy="810345"/>
          </a:xfrm>
          <a:prstGeom prst="rect">
            <a:avLst/>
          </a:prstGeom>
          <a:noFill/>
          <a:ln>
            <a:noFill/>
          </a:ln>
        </p:spPr>
        <p:txBody>
          <a:bodyPr spcFirstLastPara="1" wrap="square" lIns="91425" tIns="45700" rIns="91425" bIns="45700" anchor="t" anchorCtr="0">
            <a:normAutofit/>
          </a:bodyPr>
          <a:lstStyle>
            <a:lvl1pPr marL="342900" lvl="0" indent="-171450" algn="r" rtl="1">
              <a:lnSpc>
                <a:spcPct val="120000"/>
              </a:lnSpc>
              <a:spcBef>
                <a:spcPts val="750"/>
              </a:spcBef>
              <a:spcAft>
                <a:spcPts val="0"/>
              </a:spcAft>
              <a:buClr>
                <a:schemeClr val="lt1"/>
              </a:buClr>
              <a:buSzPts val="1750"/>
              <a:buNone/>
              <a:defRPr sz="1050">
                <a:latin typeface="Tahoma"/>
                <a:ea typeface="Tahoma"/>
                <a:cs typeface="Tahoma"/>
                <a:sym typeface="Tahoma"/>
              </a:defRPr>
            </a:lvl1pPr>
            <a:lvl2pPr marL="685800" lvl="1" indent="-171450" algn="r" rtl="1">
              <a:lnSpc>
                <a:spcPct val="120000"/>
              </a:lnSpc>
              <a:spcBef>
                <a:spcPts val="375"/>
              </a:spcBef>
              <a:spcAft>
                <a:spcPts val="0"/>
              </a:spcAft>
              <a:buClr>
                <a:schemeClr val="lt1"/>
              </a:buClr>
              <a:buSzPts val="1500"/>
              <a:buNone/>
              <a:defRPr sz="900"/>
            </a:lvl2pPr>
            <a:lvl3pPr marL="1028700" lvl="2" indent="-171450" algn="r" rtl="1">
              <a:lnSpc>
                <a:spcPct val="120000"/>
              </a:lnSpc>
              <a:spcBef>
                <a:spcPts val="375"/>
              </a:spcBef>
              <a:spcAft>
                <a:spcPts val="0"/>
              </a:spcAft>
              <a:buClr>
                <a:schemeClr val="lt1"/>
              </a:buClr>
              <a:buSzPts val="1250"/>
              <a:buNone/>
              <a:defRPr sz="750"/>
            </a:lvl3pPr>
            <a:lvl4pPr marL="1371600" lvl="3" indent="-171450" algn="r" rtl="1">
              <a:lnSpc>
                <a:spcPct val="120000"/>
              </a:lnSpc>
              <a:spcBef>
                <a:spcPts val="375"/>
              </a:spcBef>
              <a:spcAft>
                <a:spcPts val="0"/>
              </a:spcAft>
              <a:buClr>
                <a:schemeClr val="lt1"/>
              </a:buClr>
              <a:buSzPts val="1125"/>
              <a:buNone/>
              <a:defRPr sz="675"/>
            </a:lvl4pPr>
            <a:lvl5pPr marL="1714500" lvl="4" indent="-171450" algn="r" rtl="1">
              <a:lnSpc>
                <a:spcPct val="120000"/>
              </a:lnSpc>
              <a:spcBef>
                <a:spcPts val="375"/>
              </a:spcBef>
              <a:spcAft>
                <a:spcPts val="0"/>
              </a:spcAft>
              <a:buClr>
                <a:schemeClr val="lt1"/>
              </a:buClr>
              <a:buSzPts val="1125"/>
              <a:buNone/>
              <a:defRPr sz="675"/>
            </a:lvl5pPr>
            <a:lvl6pPr marL="2057400" lvl="5" indent="-171450" algn="r" rtl="1">
              <a:lnSpc>
                <a:spcPct val="120000"/>
              </a:lnSpc>
              <a:spcBef>
                <a:spcPts val="375"/>
              </a:spcBef>
              <a:spcAft>
                <a:spcPts val="0"/>
              </a:spcAft>
              <a:buClr>
                <a:schemeClr val="lt1"/>
              </a:buClr>
              <a:buSzPts val="1125"/>
              <a:buNone/>
              <a:defRPr sz="675"/>
            </a:lvl6pPr>
            <a:lvl7pPr marL="2400300" lvl="6" indent="-171450" algn="r" rtl="1">
              <a:lnSpc>
                <a:spcPct val="120000"/>
              </a:lnSpc>
              <a:spcBef>
                <a:spcPts val="375"/>
              </a:spcBef>
              <a:spcAft>
                <a:spcPts val="0"/>
              </a:spcAft>
              <a:buClr>
                <a:schemeClr val="lt1"/>
              </a:buClr>
              <a:buSzPts val="1125"/>
              <a:buNone/>
              <a:defRPr sz="675"/>
            </a:lvl7pPr>
            <a:lvl8pPr marL="2743200" lvl="7" indent="-171450" algn="r" rtl="1">
              <a:lnSpc>
                <a:spcPct val="120000"/>
              </a:lnSpc>
              <a:spcBef>
                <a:spcPts val="375"/>
              </a:spcBef>
              <a:spcAft>
                <a:spcPts val="0"/>
              </a:spcAft>
              <a:buClr>
                <a:schemeClr val="lt1"/>
              </a:buClr>
              <a:buSzPts val="1125"/>
              <a:buNone/>
              <a:defRPr sz="675"/>
            </a:lvl8pPr>
            <a:lvl9pPr marL="3086100" lvl="8" indent="-171450" algn="r" rtl="1">
              <a:lnSpc>
                <a:spcPct val="120000"/>
              </a:lnSpc>
              <a:spcBef>
                <a:spcPts val="375"/>
              </a:spcBef>
              <a:spcAft>
                <a:spcPts val="0"/>
              </a:spcAft>
              <a:buClr>
                <a:schemeClr val="lt1"/>
              </a:buClr>
              <a:buSzPts val="1125"/>
              <a:buNone/>
              <a:defRPr sz="675"/>
            </a:lvl9pPr>
          </a:lstStyle>
          <a:p>
            <a:endParaRPr/>
          </a:p>
        </p:txBody>
      </p:sp>
      <p:sp>
        <p:nvSpPr>
          <p:cNvPr id="142" name="Google Shape;142;p5"/>
          <p:cNvSpPr txBox="1">
            <a:spLocks noGrp="1"/>
          </p:cNvSpPr>
          <p:nvPr>
            <p:ph type="dt" idx="10"/>
          </p:nvPr>
        </p:nvSpPr>
        <p:spPr>
          <a:xfrm flipH="1">
            <a:off x="1493909" y="5883277"/>
            <a:ext cx="2057400" cy="365125"/>
          </a:xfrm>
          <a:prstGeom prst="rect">
            <a:avLst/>
          </a:prstGeom>
          <a:noFill/>
          <a:ln>
            <a:noFill/>
          </a:ln>
        </p:spPr>
        <p:txBody>
          <a:bodyPr spcFirstLastPara="1" wrap="square" lIns="91425" tIns="45700" rIns="91425" bIns="45700" anchor="ctr" anchorCtr="0">
            <a:noAutofit/>
          </a:bodyPr>
          <a:lstStyle>
            <a:lvl1pPr lvl="0" algn="l" rtl="1">
              <a:spcBef>
                <a:spcPts val="0"/>
              </a:spcBef>
              <a:spcAft>
                <a:spcPts val="0"/>
              </a:spcAft>
              <a:buSzPts val="1400"/>
              <a:buNone/>
              <a:defRPr>
                <a:latin typeface="Tahoma"/>
                <a:ea typeface="Tahoma"/>
                <a:cs typeface="Tahoma"/>
                <a:sym typeface="Tahoma"/>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43" name="Google Shape;143;p5"/>
          <p:cNvSpPr txBox="1">
            <a:spLocks noGrp="1"/>
          </p:cNvSpPr>
          <p:nvPr>
            <p:ph type="ftr" idx="11"/>
          </p:nvPr>
        </p:nvSpPr>
        <p:spPr>
          <a:xfrm flipH="1">
            <a:off x="3608460" y="5883276"/>
            <a:ext cx="4679482"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atin typeface="Tahoma"/>
                <a:ea typeface="Tahoma"/>
                <a:cs typeface="Tahoma"/>
                <a:sym typeface="Tahoma"/>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44" name="Google Shape;144;p5"/>
          <p:cNvSpPr txBox="1">
            <a:spLocks noGrp="1"/>
          </p:cNvSpPr>
          <p:nvPr>
            <p:ph type="sldNum" idx="12"/>
          </p:nvPr>
        </p:nvSpPr>
        <p:spPr>
          <a:xfrm flipH="1">
            <a:off x="858443" y="5883275"/>
            <a:ext cx="578317"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788">
                <a:solidFill>
                  <a:schemeClr val="lt1"/>
                </a:solidFill>
                <a:latin typeface="Tahoma"/>
                <a:ea typeface="Tahoma"/>
                <a:cs typeface="Tahoma"/>
                <a:sym typeface="Tahoma"/>
              </a:defRPr>
            </a:lvl1pPr>
            <a:lvl2pPr marL="0" marR="0" lvl="1" indent="0" algn="l" rtl="1">
              <a:spcBef>
                <a:spcPts val="0"/>
              </a:spcBef>
              <a:buNone/>
              <a:defRPr sz="788">
                <a:solidFill>
                  <a:schemeClr val="lt1"/>
                </a:solidFill>
                <a:latin typeface="Tahoma"/>
                <a:ea typeface="Tahoma"/>
                <a:cs typeface="Tahoma"/>
                <a:sym typeface="Tahoma"/>
              </a:defRPr>
            </a:lvl2pPr>
            <a:lvl3pPr marL="0" marR="0" lvl="2" indent="0" algn="l" rtl="1">
              <a:spcBef>
                <a:spcPts val="0"/>
              </a:spcBef>
              <a:buNone/>
              <a:defRPr sz="788">
                <a:solidFill>
                  <a:schemeClr val="lt1"/>
                </a:solidFill>
                <a:latin typeface="Tahoma"/>
                <a:ea typeface="Tahoma"/>
                <a:cs typeface="Tahoma"/>
                <a:sym typeface="Tahoma"/>
              </a:defRPr>
            </a:lvl3pPr>
            <a:lvl4pPr marL="0" marR="0" lvl="3" indent="0" algn="l" rtl="1">
              <a:spcBef>
                <a:spcPts val="0"/>
              </a:spcBef>
              <a:buNone/>
              <a:defRPr sz="788">
                <a:solidFill>
                  <a:schemeClr val="lt1"/>
                </a:solidFill>
                <a:latin typeface="Tahoma"/>
                <a:ea typeface="Tahoma"/>
                <a:cs typeface="Tahoma"/>
                <a:sym typeface="Tahoma"/>
              </a:defRPr>
            </a:lvl4pPr>
            <a:lvl5pPr marL="0" marR="0" lvl="4" indent="0" algn="l" rtl="1">
              <a:spcBef>
                <a:spcPts val="0"/>
              </a:spcBef>
              <a:buNone/>
              <a:defRPr sz="788">
                <a:solidFill>
                  <a:schemeClr val="lt1"/>
                </a:solidFill>
                <a:latin typeface="Tahoma"/>
                <a:ea typeface="Tahoma"/>
                <a:cs typeface="Tahoma"/>
                <a:sym typeface="Tahoma"/>
              </a:defRPr>
            </a:lvl5pPr>
            <a:lvl6pPr marL="0" marR="0" lvl="5" indent="0" algn="l" rtl="1">
              <a:spcBef>
                <a:spcPts val="0"/>
              </a:spcBef>
              <a:buNone/>
              <a:defRPr sz="788">
                <a:solidFill>
                  <a:schemeClr val="lt1"/>
                </a:solidFill>
                <a:latin typeface="Tahoma"/>
                <a:ea typeface="Tahoma"/>
                <a:cs typeface="Tahoma"/>
                <a:sym typeface="Tahoma"/>
              </a:defRPr>
            </a:lvl6pPr>
            <a:lvl7pPr marL="0" marR="0" lvl="6" indent="0" algn="l" rtl="1">
              <a:spcBef>
                <a:spcPts val="0"/>
              </a:spcBef>
              <a:buNone/>
              <a:defRPr sz="788">
                <a:solidFill>
                  <a:schemeClr val="lt1"/>
                </a:solidFill>
                <a:latin typeface="Tahoma"/>
                <a:ea typeface="Tahoma"/>
                <a:cs typeface="Tahoma"/>
                <a:sym typeface="Tahoma"/>
              </a:defRPr>
            </a:lvl7pPr>
            <a:lvl8pPr marL="0" marR="0" lvl="7" indent="0" algn="l" rtl="1">
              <a:spcBef>
                <a:spcPts val="0"/>
              </a:spcBef>
              <a:buNone/>
              <a:defRPr sz="788">
                <a:solidFill>
                  <a:schemeClr val="lt1"/>
                </a:solidFill>
                <a:latin typeface="Tahoma"/>
                <a:ea typeface="Tahoma"/>
                <a:cs typeface="Tahoma"/>
                <a:sym typeface="Tahoma"/>
              </a:defRPr>
            </a:lvl8pPr>
            <a:lvl9pPr marL="0" marR="0" lvl="8" indent="0" algn="l" rtl="1">
              <a:spcBef>
                <a:spcPts val="0"/>
              </a:spcBef>
              <a:buNone/>
              <a:defRPr sz="788">
                <a:solidFill>
                  <a:schemeClr val="lt1"/>
                </a:solidFill>
                <a:latin typeface="Tahoma"/>
                <a:ea typeface="Tahoma"/>
                <a:cs typeface="Tahoma"/>
                <a:sym typeface="Tahoma"/>
              </a:defRPr>
            </a:lvl9pPr>
          </a:lstStyle>
          <a:p>
            <a:fld id="{00000000-1234-1234-1234-12341234123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כותרת מקטע עליונה" type="secHead">
  <p:cSld name="SECTION_HEADER">
    <p:spTree>
      <p:nvGrpSpPr>
        <p:cNvPr id="1" name="Shape 159"/>
        <p:cNvGrpSpPr/>
        <p:nvPr/>
      </p:nvGrpSpPr>
      <p:grpSpPr>
        <a:xfrm>
          <a:off x="0" y="0"/>
          <a:ext cx="0" cy="0"/>
          <a:chOff x="0" y="0"/>
          <a:chExt cx="0" cy="0"/>
        </a:xfrm>
      </p:grpSpPr>
      <p:sp>
        <p:nvSpPr>
          <p:cNvPr id="160" name="Google Shape;160;p8"/>
          <p:cNvSpPr txBox="1">
            <a:spLocks noGrp="1"/>
          </p:cNvSpPr>
          <p:nvPr>
            <p:ph type="title"/>
          </p:nvPr>
        </p:nvSpPr>
        <p:spPr>
          <a:xfrm flipH="1">
            <a:off x="858442" y="1419227"/>
            <a:ext cx="7429500" cy="2852737"/>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0"/>
              </a:spcBef>
              <a:spcAft>
                <a:spcPts val="0"/>
              </a:spcAft>
              <a:buClr>
                <a:schemeClr val="lt1"/>
              </a:buClr>
              <a:buSzPts val="3600"/>
              <a:buFont typeface="Tahoma"/>
              <a:buNone/>
              <a:defRPr sz="2700">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1" name="Google Shape;161;p8"/>
          <p:cNvSpPr txBox="1">
            <a:spLocks noGrp="1"/>
          </p:cNvSpPr>
          <p:nvPr>
            <p:ph type="body" idx="1"/>
          </p:nvPr>
        </p:nvSpPr>
        <p:spPr>
          <a:xfrm flipH="1">
            <a:off x="858442" y="4424362"/>
            <a:ext cx="7429500" cy="1374776"/>
          </a:xfrm>
          <a:prstGeom prst="rect">
            <a:avLst/>
          </a:prstGeom>
          <a:noFill/>
          <a:ln>
            <a:noFill/>
          </a:ln>
        </p:spPr>
        <p:txBody>
          <a:bodyPr spcFirstLastPara="1" wrap="square" lIns="91425" tIns="45700" rIns="91425" bIns="45700" anchor="t" anchorCtr="0">
            <a:normAutofit/>
          </a:bodyPr>
          <a:lstStyle>
            <a:lvl1pPr marL="342900" lvl="0" indent="-171450" algn="r" rtl="1">
              <a:lnSpc>
                <a:spcPct val="120000"/>
              </a:lnSpc>
              <a:spcBef>
                <a:spcPts val="750"/>
              </a:spcBef>
              <a:spcAft>
                <a:spcPts val="0"/>
              </a:spcAft>
              <a:buClr>
                <a:schemeClr val="lt1"/>
              </a:buClr>
              <a:buSzPts val="2250"/>
              <a:buNone/>
              <a:defRPr sz="1350" cap="none">
                <a:solidFill>
                  <a:schemeClr val="lt1"/>
                </a:solidFill>
                <a:latin typeface="Tahoma"/>
                <a:ea typeface="Tahoma"/>
                <a:cs typeface="Tahoma"/>
                <a:sym typeface="Tahoma"/>
              </a:defRPr>
            </a:lvl1pPr>
            <a:lvl2pPr marL="685800" lvl="1" indent="-171450" algn="r" rtl="1">
              <a:lnSpc>
                <a:spcPct val="120000"/>
              </a:lnSpc>
              <a:spcBef>
                <a:spcPts val="375"/>
              </a:spcBef>
              <a:spcAft>
                <a:spcPts val="0"/>
              </a:spcAft>
              <a:buClr>
                <a:schemeClr val="lt1"/>
              </a:buClr>
              <a:buSzPts val="2250"/>
              <a:buNone/>
              <a:defRPr sz="1350">
                <a:solidFill>
                  <a:schemeClr val="lt1"/>
                </a:solidFill>
              </a:defRPr>
            </a:lvl2pPr>
            <a:lvl3pPr marL="1028700" lvl="2" indent="-171450" algn="r" rtl="1">
              <a:lnSpc>
                <a:spcPct val="120000"/>
              </a:lnSpc>
              <a:spcBef>
                <a:spcPts val="375"/>
              </a:spcBef>
              <a:spcAft>
                <a:spcPts val="0"/>
              </a:spcAft>
              <a:buClr>
                <a:schemeClr val="lt1"/>
              </a:buClr>
              <a:buSzPts val="2250"/>
              <a:buNone/>
              <a:defRPr sz="1350">
                <a:solidFill>
                  <a:schemeClr val="lt1"/>
                </a:solidFill>
              </a:defRPr>
            </a:lvl3pPr>
            <a:lvl4pPr marL="1371600" lvl="3" indent="-171450" algn="r" rtl="1">
              <a:lnSpc>
                <a:spcPct val="120000"/>
              </a:lnSpc>
              <a:spcBef>
                <a:spcPts val="375"/>
              </a:spcBef>
              <a:spcAft>
                <a:spcPts val="0"/>
              </a:spcAft>
              <a:buClr>
                <a:schemeClr val="lt1"/>
              </a:buClr>
              <a:buSzPts val="2000"/>
              <a:buNone/>
              <a:defRPr sz="1200">
                <a:solidFill>
                  <a:schemeClr val="lt1"/>
                </a:solidFill>
              </a:defRPr>
            </a:lvl4pPr>
            <a:lvl5pPr marL="1714500" lvl="4" indent="-171450" algn="r" rtl="1">
              <a:lnSpc>
                <a:spcPct val="120000"/>
              </a:lnSpc>
              <a:spcBef>
                <a:spcPts val="375"/>
              </a:spcBef>
              <a:spcAft>
                <a:spcPts val="0"/>
              </a:spcAft>
              <a:buClr>
                <a:schemeClr val="lt1"/>
              </a:buClr>
              <a:buSzPts val="2000"/>
              <a:buNone/>
              <a:defRPr sz="1200">
                <a:solidFill>
                  <a:schemeClr val="lt1"/>
                </a:solidFill>
              </a:defRPr>
            </a:lvl5pPr>
            <a:lvl6pPr marL="2057400" lvl="5" indent="-171450" algn="r" rtl="1">
              <a:lnSpc>
                <a:spcPct val="120000"/>
              </a:lnSpc>
              <a:spcBef>
                <a:spcPts val="375"/>
              </a:spcBef>
              <a:spcAft>
                <a:spcPts val="0"/>
              </a:spcAft>
              <a:buClr>
                <a:schemeClr val="lt1"/>
              </a:buClr>
              <a:buSzPts val="2000"/>
              <a:buNone/>
              <a:defRPr sz="1200">
                <a:solidFill>
                  <a:schemeClr val="lt1"/>
                </a:solidFill>
              </a:defRPr>
            </a:lvl6pPr>
            <a:lvl7pPr marL="2400300" lvl="6" indent="-171450" algn="r" rtl="1">
              <a:lnSpc>
                <a:spcPct val="120000"/>
              </a:lnSpc>
              <a:spcBef>
                <a:spcPts val="375"/>
              </a:spcBef>
              <a:spcAft>
                <a:spcPts val="0"/>
              </a:spcAft>
              <a:buClr>
                <a:schemeClr val="lt1"/>
              </a:buClr>
              <a:buSzPts val="2000"/>
              <a:buNone/>
              <a:defRPr sz="1200">
                <a:solidFill>
                  <a:schemeClr val="lt1"/>
                </a:solidFill>
              </a:defRPr>
            </a:lvl7pPr>
            <a:lvl8pPr marL="2743200" lvl="7" indent="-171450" algn="r" rtl="1">
              <a:lnSpc>
                <a:spcPct val="120000"/>
              </a:lnSpc>
              <a:spcBef>
                <a:spcPts val="375"/>
              </a:spcBef>
              <a:spcAft>
                <a:spcPts val="0"/>
              </a:spcAft>
              <a:buClr>
                <a:schemeClr val="lt1"/>
              </a:buClr>
              <a:buSzPts val="2000"/>
              <a:buNone/>
              <a:defRPr sz="1200">
                <a:solidFill>
                  <a:schemeClr val="lt1"/>
                </a:solidFill>
              </a:defRPr>
            </a:lvl8pPr>
            <a:lvl9pPr marL="3086100" lvl="8" indent="-171450" algn="r" rtl="1">
              <a:lnSpc>
                <a:spcPct val="120000"/>
              </a:lnSpc>
              <a:spcBef>
                <a:spcPts val="375"/>
              </a:spcBef>
              <a:spcAft>
                <a:spcPts val="0"/>
              </a:spcAft>
              <a:buClr>
                <a:schemeClr val="lt1"/>
              </a:buClr>
              <a:buSzPts val="2000"/>
              <a:buNone/>
              <a:defRPr sz="1200">
                <a:solidFill>
                  <a:schemeClr val="lt1"/>
                </a:solidFill>
              </a:defRPr>
            </a:lvl9pPr>
          </a:lstStyle>
          <a:p>
            <a:endParaRPr/>
          </a:p>
        </p:txBody>
      </p:sp>
      <p:sp>
        <p:nvSpPr>
          <p:cNvPr id="162" name="Google Shape;162;p8"/>
          <p:cNvSpPr txBox="1">
            <a:spLocks noGrp="1"/>
          </p:cNvSpPr>
          <p:nvPr>
            <p:ph type="dt" idx="10"/>
          </p:nvPr>
        </p:nvSpPr>
        <p:spPr>
          <a:xfrm flipH="1">
            <a:off x="1493909" y="5883277"/>
            <a:ext cx="2057400" cy="365125"/>
          </a:xfrm>
          <a:prstGeom prst="rect">
            <a:avLst/>
          </a:prstGeom>
          <a:noFill/>
          <a:ln>
            <a:noFill/>
          </a:ln>
        </p:spPr>
        <p:txBody>
          <a:bodyPr spcFirstLastPara="1" wrap="square" lIns="91425" tIns="45700" rIns="91425" bIns="45700" anchor="ctr" anchorCtr="0">
            <a:noAutofit/>
          </a:bodyPr>
          <a:lstStyle>
            <a:lvl1pPr lvl="0" algn="l" rtl="1">
              <a:spcBef>
                <a:spcPts val="0"/>
              </a:spcBef>
              <a:spcAft>
                <a:spcPts val="0"/>
              </a:spcAft>
              <a:buSzPts val="1400"/>
              <a:buNone/>
              <a:defRPr>
                <a:latin typeface="Tahoma"/>
                <a:ea typeface="Tahoma"/>
                <a:cs typeface="Tahoma"/>
                <a:sym typeface="Tahoma"/>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63" name="Google Shape;163;p8"/>
          <p:cNvSpPr txBox="1">
            <a:spLocks noGrp="1"/>
          </p:cNvSpPr>
          <p:nvPr>
            <p:ph type="ftr" idx="11"/>
          </p:nvPr>
        </p:nvSpPr>
        <p:spPr>
          <a:xfrm flipH="1">
            <a:off x="3608460" y="5883276"/>
            <a:ext cx="4679482"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atin typeface="Tahoma"/>
                <a:ea typeface="Tahoma"/>
                <a:cs typeface="Tahoma"/>
                <a:sym typeface="Tahoma"/>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64" name="Google Shape;164;p8"/>
          <p:cNvSpPr txBox="1">
            <a:spLocks noGrp="1"/>
          </p:cNvSpPr>
          <p:nvPr>
            <p:ph type="sldNum" idx="12"/>
          </p:nvPr>
        </p:nvSpPr>
        <p:spPr>
          <a:xfrm flipH="1">
            <a:off x="858443" y="5883275"/>
            <a:ext cx="578317"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sz="788">
                <a:solidFill>
                  <a:schemeClr val="lt1"/>
                </a:solidFill>
                <a:latin typeface="Tahoma"/>
                <a:ea typeface="Tahoma"/>
                <a:cs typeface="Tahoma"/>
                <a:sym typeface="Tahoma"/>
              </a:defRPr>
            </a:lvl1pPr>
            <a:lvl2pPr marL="0" lvl="1" indent="0" algn="l" rtl="1">
              <a:spcBef>
                <a:spcPts val="0"/>
              </a:spcBef>
              <a:buNone/>
              <a:defRPr sz="788">
                <a:solidFill>
                  <a:schemeClr val="lt1"/>
                </a:solidFill>
                <a:latin typeface="Tahoma"/>
                <a:ea typeface="Tahoma"/>
                <a:cs typeface="Tahoma"/>
                <a:sym typeface="Tahoma"/>
              </a:defRPr>
            </a:lvl2pPr>
            <a:lvl3pPr marL="0" lvl="2" indent="0" algn="l" rtl="1">
              <a:spcBef>
                <a:spcPts val="0"/>
              </a:spcBef>
              <a:buNone/>
              <a:defRPr sz="788">
                <a:solidFill>
                  <a:schemeClr val="lt1"/>
                </a:solidFill>
                <a:latin typeface="Tahoma"/>
                <a:ea typeface="Tahoma"/>
                <a:cs typeface="Tahoma"/>
                <a:sym typeface="Tahoma"/>
              </a:defRPr>
            </a:lvl3pPr>
            <a:lvl4pPr marL="0" lvl="3" indent="0" algn="l" rtl="1">
              <a:spcBef>
                <a:spcPts val="0"/>
              </a:spcBef>
              <a:buNone/>
              <a:defRPr sz="788">
                <a:solidFill>
                  <a:schemeClr val="lt1"/>
                </a:solidFill>
                <a:latin typeface="Tahoma"/>
                <a:ea typeface="Tahoma"/>
                <a:cs typeface="Tahoma"/>
                <a:sym typeface="Tahoma"/>
              </a:defRPr>
            </a:lvl4pPr>
            <a:lvl5pPr marL="0" lvl="4" indent="0" algn="l" rtl="1">
              <a:spcBef>
                <a:spcPts val="0"/>
              </a:spcBef>
              <a:buNone/>
              <a:defRPr sz="788">
                <a:solidFill>
                  <a:schemeClr val="lt1"/>
                </a:solidFill>
                <a:latin typeface="Tahoma"/>
                <a:ea typeface="Tahoma"/>
                <a:cs typeface="Tahoma"/>
                <a:sym typeface="Tahoma"/>
              </a:defRPr>
            </a:lvl5pPr>
            <a:lvl6pPr marL="0" lvl="5" indent="0" algn="l" rtl="1">
              <a:spcBef>
                <a:spcPts val="0"/>
              </a:spcBef>
              <a:buNone/>
              <a:defRPr sz="788">
                <a:solidFill>
                  <a:schemeClr val="lt1"/>
                </a:solidFill>
                <a:latin typeface="Tahoma"/>
                <a:ea typeface="Tahoma"/>
                <a:cs typeface="Tahoma"/>
                <a:sym typeface="Tahoma"/>
              </a:defRPr>
            </a:lvl6pPr>
            <a:lvl7pPr marL="0" lvl="6" indent="0" algn="l" rtl="1">
              <a:spcBef>
                <a:spcPts val="0"/>
              </a:spcBef>
              <a:buNone/>
              <a:defRPr sz="788">
                <a:solidFill>
                  <a:schemeClr val="lt1"/>
                </a:solidFill>
                <a:latin typeface="Tahoma"/>
                <a:ea typeface="Tahoma"/>
                <a:cs typeface="Tahoma"/>
                <a:sym typeface="Tahoma"/>
              </a:defRPr>
            </a:lvl7pPr>
            <a:lvl8pPr marL="0" lvl="7" indent="0" algn="l" rtl="1">
              <a:spcBef>
                <a:spcPts val="0"/>
              </a:spcBef>
              <a:buNone/>
              <a:defRPr sz="788">
                <a:solidFill>
                  <a:schemeClr val="lt1"/>
                </a:solidFill>
                <a:latin typeface="Tahoma"/>
                <a:ea typeface="Tahoma"/>
                <a:cs typeface="Tahoma"/>
                <a:sym typeface="Tahoma"/>
              </a:defRPr>
            </a:lvl8pPr>
            <a:lvl9pPr marL="0" lvl="8" indent="0" algn="l" rtl="1">
              <a:spcBef>
                <a:spcPts val="0"/>
              </a:spcBef>
              <a:buNone/>
              <a:defRPr sz="788">
                <a:solidFill>
                  <a:schemeClr val="lt1"/>
                </a:solidFill>
                <a:latin typeface="Tahoma"/>
                <a:ea typeface="Tahoma"/>
                <a:cs typeface="Tahoma"/>
                <a:sym typeface="Tahoma"/>
              </a:defRPr>
            </a:lvl9pPr>
          </a:lstStyle>
          <a:p>
            <a:fld id="{00000000-1234-1234-1234-12341234123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השוואה" type="twoTxTwoObj">
  <p:cSld name="TWO_OBJECTS_WITH_TEXT">
    <p:spTree>
      <p:nvGrpSpPr>
        <p:cNvPr id="1" name="Shape 165"/>
        <p:cNvGrpSpPr/>
        <p:nvPr/>
      </p:nvGrpSpPr>
      <p:grpSpPr>
        <a:xfrm>
          <a:off x="0" y="0"/>
          <a:ext cx="0" cy="0"/>
          <a:chOff x="0" y="0"/>
          <a:chExt cx="0" cy="0"/>
        </a:xfrm>
      </p:grpSpPr>
      <p:sp>
        <p:nvSpPr>
          <p:cNvPr id="166" name="Google Shape;166;p9"/>
          <p:cNvSpPr txBox="1">
            <a:spLocks noGrp="1"/>
          </p:cNvSpPr>
          <p:nvPr>
            <p:ph type="title"/>
          </p:nvPr>
        </p:nvSpPr>
        <p:spPr>
          <a:xfrm flipH="1">
            <a:off x="858442" y="619127"/>
            <a:ext cx="7429500" cy="1477961"/>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lt1"/>
              </a:buClr>
              <a:buSzPts val="3600"/>
              <a:buFont typeface="Tahoma"/>
              <a:buNone/>
              <a:defRPr>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9"/>
          <p:cNvSpPr txBox="1">
            <a:spLocks noGrp="1"/>
          </p:cNvSpPr>
          <p:nvPr>
            <p:ph type="body" idx="1"/>
          </p:nvPr>
        </p:nvSpPr>
        <p:spPr>
          <a:xfrm flipH="1">
            <a:off x="4629149" y="2249486"/>
            <a:ext cx="3487337" cy="823912"/>
          </a:xfrm>
          <a:prstGeom prst="rect">
            <a:avLst/>
          </a:prstGeom>
          <a:noFill/>
          <a:ln>
            <a:noFill/>
          </a:ln>
        </p:spPr>
        <p:txBody>
          <a:bodyPr spcFirstLastPara="1" wrap="square" lIns="91425" tIns="45700" rIns="91425" bIns="45700" anchor="b" anchorCtr="0">
            <a:normAutofit/>
          </a:bodyPr>
          <a:lstStyle>
            <a:lvl1pPr marL="342900" lvl="0" indent="-171450" algn="r" rtl="1">
              <a:lnSpc>
                <a:spcPct val="90000"/>
              </a:lnSpc>
              <a:spcBef>
                <a:spcPts val="750"/>
              </a:spcBef>
              <a:spcAft>
                <a:spcPts val="0"/>
              </a:spcAft>
              <a:buClr>
                <a:schemeClr val="lt1"/>
              </a:buClr>
              <a:buSzPts val="3000"/>
              <a:buNone/>
              <a:defRPr sz="1800" b="0" cap="none">
                <a:solidFill>
                  <a:schemeClr val="lt1"/>
                </a:solidFill>
                <a:latin typeface="Tahoma"/>
                <a:ea typeface="Tahoma"/>
                <a:cs typeface="Tahoma"/>
                <a:sym typeface="Tahoma"/>
              </a:defRPr>
            </a:lvl1pPr>
            <a:lvl2pPr marL="685800" lvl="1" indent="-171450" algn="r" rtl="1">
              <a:lnSpc>
                <a:spcPct val="120000"/>
              </a:lnSpc>
              <a:spcBef>
                <a:spcPts val="375"/>
              </a:spcBef>
              <a:spcAft>
                <a:spcPts val="0"/>
              </a:spcAft>
              <a:buClr>
                <a:schemeClr val="lt1"/>
              </a:buClr>
              <a:buSzPts val="2500"/>
              <a:buNone/>
              <a:defRPr sz="1500" b="1"/>
            </a:lvl2pPr>
            <a:lvl3pPr marL="1028700" lvl="2" indent="-171450" algn="r" rtl="1">
              <a:lnSpc>
                <a:spcPct val="120000"/>
              </a:lnSpc>
              <a:spcBef>
                <a:spcPts val="375"/>
              </a:spcBef>
              <a:spcAft>
                <a:spcPts val="0"/>
              </a:spcAft>
              <a:buClr>
                <a:schemeClr val="lt1"/>
              </a:buClr>
              <a:buSzPts val="2250"/>
              <a:buNone/>
              <a:defRPr sz="1350" b="1"/>
            </a:lvl3pPr>
            <a:lvl4pPr marL="1371600" lvl="3" indent="-171450" algn="r" rtl="1">
              <a:lnSpc>
                <a:spcPct val="120000"/>
              </a:lnSpc>
              <a:spcBef>
                <a:spcPts val="375"/>
              </a:spcBef>
              <a:spcAft>
                <a:spcPts val="0"/>
              </a:spcAft>
              <a:buClr>
                <a:schemeClr val="lt1"/>
              </a:buClr>
              <a:buSzPts val="2000"/>
              <a:buNone/>
              <a:defRPr sz="1200" b="1"/>
            </a:lvl4pPr>
            <a:lvl5pPr marL="1714500" lvl="4" indent="-171450" algn="r" rtl="1">
              <a:lnSpc>
                <a:spcPct val="120000"/>
              </a:lnSpc>
              <a:spcBef>
                <a:spcPts val="375"/>
              </a:spcBef>
              <a:spcAft>
                <a:spcPts val="0"/>
              </a:spcAft>
              <a:buClr>
                <a:schemeClr val="lt1"/>
              </a:buClr>
              <a:buSzPts val="2000"/>
              <a:buNone/>
              <a:defRPr sz="1200" b="1"/>
            </a:lvl5pPr>
            <a:lvl6pPr marL="2057400" lvl="5" indent="-171450" algn="r" rtl="1">
              <a:lnSpc>
                <a:spcPct val="120000"/>
              </a:lnSpc>
              <a:spcBef>
                <a:spcPts val="375"/>
              </a:spcBef>
              <a:spcAft>
                <a:spcPts val="0"/>
              </a:spcAft>
              <a:buClr>
                <a:schemeClr val="lt1"/>
              </a:buClr>
              <a:buSzPts val="2000"/>
              <a:buNone/>
              <a:defRPr sz="1200" b="1"/>
            </a:lvl6pPr>
            <a:lvl7pPr marL="2400300" lvl="6" indent="-171450" algn="r" rtl="1">
              <a:lnSpc>
                <a:spcPct val="120000"/>
              </a:lnSpc>
              <a:spcBef>
                <a:spcPts val="375"/>
              </a:spcBef>
              <a:spcAft>
                <a:spcPts val="0"/>
              </a:spcAft>
              <a:buClr>
                <a:schemeClr val="lt1"/>
              </a:buClr>
              <a:buSzPts val="2000"/>
              <a:buNone/>
              <a:defRPr sz="1200" b="1"/>
            </a:lvl7pPr>
            <a:lvl8pPr marL="2743200" lvl="7" indent="-171450" algn="r" rtl="1">
              <a:lnSpc>
                <a:spcPct val="120000"/>
              </a:lnSpc>
              <a:spcBef>
                <a:spcPts val="375"/>
              </a:spcBef>
              <a:spcAft>
                <a:spcPts val="0"/>
              </a:spcAft>
              <a:buClr>
                <a:schemeClr val="lt1"/>
              </a:buClr>
              <a:buSzPts val="2000"/>
              <a:buNone/>
              <a:defRPr sz="1200" b="1"/>
            </a:lvl8pPr>
            <a:lvl9pPr marL="3086100" lvl="8" indent="-171450" algn="r" rtl="1">
              <a:lnSpc>
                <a:spcPct val="120000"/>
              </a:lnSpc>
              <a:spcBef>
                <a:spcPts val="375"/>
              </a:spcBef>
              <a:spcAft>
                <a:spcPts val="0"/>
              </a:spcAft>
              <a:buClr>
                <a:schemeClr val="lt1"/>
              </a:buClr>
              <a:buSzPts val="2000"/>
              <a:buNone/>
              <a:defRPr sz="1200" b="1"/>
            </a:lvl9pPr>
          </a:lstStyle>
          <a:p>
            <a:endParaRPr/>
          </a:p>
        </p:txBody>
      </p:sp>
      <p:sp>
        <p:nvSpPr>
          <p:cNvPr id="168" name="Google Shape;168;p9"/>
          <p:cNvSpPr txBox="1">
            <a:spLocks noGrp="1"/>
          </p:cNvSpPr>
          <p:nvPr>
            <p:ph type="body" idx="2"/>
          </p:nvPr>
        </p:nvSpPr>
        <p:spPr>
          <a:xfrm flipH="1">
            <a:off x="4629150" y="3073398"/>
            <a:ext cx="3658793" cy="2717801"/>
          </a:xfrm>
          <a:prstGeom prst="rect">
            <a:avLst/>
          </a:prstGeom>
          <a:noFill/>
          <a:ln>
            <a:noFill/>
          </a:ln>
        </p:spPr>
        <p:txBody>
          <a:bodyPr spcFirstLastPara="1" wrap="square" lIns="91425" tIns="45700" rIns="91425" bIns="45700" anchor="t" anchorCtr="0">
            <a:normAutofit/>
          </a:bodyPr>
          <a:lstStyle>
            <a:lvl1pPr marL="342900" lvl="0" indent="-314325" algn="r" rtl="1">
              <a:lnSpc>
                <a:spcPct val="120000"/>
              </a:lnSpc>
              <a:spcBef>
                <a:spcPts val="750"/>
              </a:spcBef>
              <a:spcAft>
                <a:spcPts val="0"/>
              </a:spcAft>
              <a:buClr>
                <a:schemeClr val="lt1"/>
              </a:buClr>
              <a:buSzPts val="3000"/>
              <a:buChar char="•"/>
              <a:defRPr>
                <a:latin typeface="Tahoma"/>
                <a:ea typeface="Tahoma"/>
                <a:cs typeface="Tahoma"/>
                <a:sym typeface="Tahoma"/>
              </a:defRPr>
            </a:lvl1pPr>
            <a:lvl2pPr marL="685800" lvl="1" indent="-290513" algn="r" rtl="1">
              <a:lnSpc>
                <a:spcPct val="120000"/>
              </a:lnSpc>
              <a:spcBef>
                <a:spcPts val="375"/>
              </a:spcBef>
              <a:spcAft>
                <a:spcPts val="0"/>
              </a:spcAft>
              <a:buClr>
                <a:schemeClr val="lt1"/>
              </a:buClr>
              <a:buSzPts val="2500"/>
              <a:buChar char="•"/>
              <a:defRPr>
                <a:latin typeface="Tahoma"/>
                <a:ea typeface="Tahoma"/>
                <a:cs typeface="Tahoma"/>
                <a:sym typeface="Tahoma"/>
              </a:defRPr>
            </a:lvl2pPr>
            <a:lvl3pPr marL="1028700" lvl="2" indent="-278606" algn="r" rtl="1">
              <a:lnSpc>
                <a:spcPct val="120000"/>
              </a:lnSpc>
              <a:spcBef>
                <a:spcPts val="375"/>
              </a:spcBef>
              <a:spcAft>
                <a:spcPts val="0"/>
              </a:spcAft>
              <a:buClr>
                <a:schemeClr val="lt1"/>
              </a:buClr>
              <a:buSzPts val="2250"/>
              <a:buChar char="•"/>
              <a:defRPr>
                <a:latin typeface="Tahoma"/>
                <a:ea typeface="Tahoma"/>
                <a:cs typeface="Tahoma"/>
                <a:sym typeface="Tahoma"/>
              </a:defRPr>
            </a:lvl3pPr>
            <a:lvl4pPr marL="1371600" lvl="3" indent="-266700" algn="r" rtl="1">
              <a:lnSpc>
                <a:spcPct val="120000"/>
              </a:lnSpc>
              <a:spcBef>
                <a:spcPts val="375"/>
              </a:spcBef>
              <a:spcAft>
                <a:spcPts val="0"/>
              </a:spcAft>
              <a:buClr>
                <a:schemeClr val="lt1"/>
              </a:buClr>
              <a:buSzPts val="2000"/>
              <a:buChar char="•"/>
              <a:defRPr>
                <a:latin typeface="Tahoma"/>
                <a:ea typeface="Tahoma"/>
                <a:cs typeface="Tahoma"/>
                <a:sym typeface="Tahoma"/>
              </a:defRPr>
            </a:lvl4pPr>
            <a:lvl5pPr marL="1714500" lvl="4" indent="-266700" algn="r" rtl="1">
              <a:lnSpc>
                <a:spcPct val="120000"/>
              </a:lnSpc>
              <a:spcBef>
                <a:spcPts val="375"/>
              </a:spcBef>
              <a:spcAft>
                <a:spcPts val="0"/>
              </a:spcAft>
              <a:buClr>
                <a:schemeClr val="lt1"/>
              </a:buClr>
              <a:buSzPts val="2000"/>
              <a:buChar char="•"/>
              <a:defRPr>
                <a:latin typeface="Tahoma"/>
                <a:ea typeface="Tahoma"/>
                <a:cs typeface="Tahoma"/>
                <a:sym typeface="Tahoma"/>
              </a:defRPr>
            </a:lvl5pPr>
            <a:lvl6pPr marL="2057400" lvl="5" indent="-278606" algn="r" rtl="1">
              <a:lnSpc>
                <a:spcPct val="120000"/>
              </a:lnSpc>
              <a:spcBef>
                <a:spcPts val="375"/>
              </a:spcBef>
              <a:spcAft>
                <a:spcPts val="0"/>
              </a:spcAft>
              <a:buClr>
                <a:schemeClr val="lt1"/>
              </a:buClr>
              <a:buSzPts val="2250"/>
              <a:buChar char="•"/>
              <a:defRPr/>
            </a:lvl6pPr>
            <a:lvl7pPr marL="2400300" lvl="6" indent="-278606" algn="r" rtl="1">
              <a:lnSpc>
                <a:spcPct val="120000"/>
              </a:lnSpc>
              <a:spcBef>
                <a:spcPts val="375"/>
              </a:spcBef>
              <a:spcAft>
                <a:spcPts val="0"/>
              </a:spcAft>
              <a:buClr>
                <a:schemeClr val="lt1"/>
              </a:buClr>
              <a:buSzPts val="2250"/>
              <a:buChar char="•"/>
              <a:defRPr/>
            </a:lvl7pPr>
            <a:lvl8pPr marL="2743200" lvl="7" indent="-278606" algn="r" rtl="1">
              <a:lnSpc>
                <a:spcPct val="120000"/>
              </a:lnSpc>
              <a:spcBef>
                <a:spcPts val="375"/>
              </a:spcBef>
              <a:spcAft>
                <a:spcPts val="0"/>
              </a:spcAft>
              <a:buClr>
                <a:schemeClr val="lt1"/>
              </a:buClr>
              <a:buSzPts val="2250"/>
              <a:buChar char="•"/>
              <a:defRPr/>
            </a:lvl8pPr>
            <a:lvl9pPr marL="3086100" lvl="8" indent="-278606" algn="r" rtl="1">
              <a:lnSpc>
                <a:spcPct val="120000"/>
              </a:lnSpc>
              <a:spcBef>
                <a:spcPts val="375"/>
              </a:spcBef>
              <a:spcAft>
                <a:spcPts val="0"/>
              </a:spcAft>
              <a:buClr>
                <a:schemeClr val="lt1"/>
              </a:buClr>
              <a:buSzPts val="2250"/>
              <a:buChar char="•"/>
              <a:defRPr/>
            </a:lvl9pPr>
          </a:lstStyle>
          <a:p>
            <a:endParaRPr/>
          </a:p>
        </p:txBody>
      </p:sp>
      <p:sp>
        <p:nvSpPr>
          <p:cNvPr id="169" name="Google Shape;169;p9"/>
          <p:cNvSpPr txBox="1">
            <a:spLocks noGrp="1"/>
          </p:cNvSpPr>
          <p:nvPr>
            <p:ph type="body" idx="3"/>
          </p:nvPr>
        </p:nvSpPr>
        <p:spPr>
          <a:xfrm flipH="1">
            <a:off x="858442" y="2249485"/>
            <a:ext cx="3484952" cy="823912"/>
          </a:xfrm>
          <a:prstGeom prst="rect">
            <a:avLst/>
          </a:prstGeom>
          <a:noFill/>
          <a:ln>
            <a:noFill/>
          </a:ln>
        </p:spPr>
        <p:txBody>
          <a:bodyPr spcFirstLastPara="1" wrap="square" lIns="91425" tIns="45700" rIns="91425" bIns="45700" anchor="b" anchorCtr="0">
            <a:normAutofit/>
          </a:bodyPr>
          <a:lstStyle>
            <a:lvl1pPr marL="342900" lvl="0" indent="-171450" algn="r" rtl="1">
              <a:lnSpc>
                <a:spcPct val="90000"/>
              </a:lnSpc>
              <a:spcBef>
                <a:spcPts val="750"/>
              </a:spcBef>
              <a:spcAft>
                <a:spcPts val="0"/>
              </a:spcAft>
              <a:buClr>
                <a:schemeClr val="lt1"/>
              </a:buClr>
              <a:buSzPts val="3000"/>
              <a:buNone/>
              <a:defRPr sz="1800" b="0" cap="none">
                <a:solidFill>
                  <a:schemeClr val="lt1"/>
                </a:solidFill>
                <a:latin typeface="Tahoma"/>
                <a:ea typeface="Tahoma"/>
                <a:cs typeface="Tahoma"/>
                <a:sym typeface="Tahoma"/>
              </a:defRPr>
            </a:lvl1pPr>
            <a:lvl2pPr marL="685800" lvl="1" indent="-171450" algn="r" rtl="1">
              <a:lnSpc>
                <a:spcPct val="120000"/>
              </a:lnSpc>
              <a:spcBef>
                <a:spcPts val="375"/>
              </a:spcBef>
              <a:spcAft>
                <a:spcPts val="0"/>
              </a:spcAft>
              <a:buClr>
                <a:schemeClr val="lt1"/>
              </a:buClr>
              <a:buSzPts val="2500"/>
              <a:buNone/>
              <a:defRPr sz="1500" b="1"/>
            </a:lvl2pPr>
            <a:lvl3pPr marL="1028700" lvl="2" indent="-171450" algn="r" rtl="1">
              <a:lnSpc>
                <a:spcPct val="120000"/>
              </a:lnSpc>
              <a:spcBef>
                <a:spcPts val="375"/>
              </a:spcBef>
              <a:spcAft>
                <a:spcPts val="0"/>
              </a:spcAft>
              <a:buClr>
                <a:schemeClr val="lt1"/>
              </a:buClr>
              <a:buSzPts val="2250"/>
              <a:buNone/>
              <a:defRPr sz="1350" b="1"/>
            </a:lvl3pPr>
            <a:lvl4pPr marL="1371600" lvl="3" indent="-171450" algn="r" rtl="1">
              <a:lnSpc>
                <a:spcPct val="120000"/>
              </a:lnSpc>
              <a:spcBef>
                <a:spcPts val="375"/>
              </a:spcBef>
              <a:spcAft>
                <a:spcPts val="0"/>
              </a:spcAft>
              <a:buClr>
                <a:schemeClr val="lt1"/>
              </a:buClr>
              <a:buSzPts val="2000"/>
              <a:buNone/>
              <a:defRPr sz="1200" b="1"/>
            </a:lvl4pPr>
            <a:lvl5pPr marL="1714500" lvl="4" indent="-171450" algn="r" rtl="1">
              <a:lnSpc>
                <a:spcPct val="120000"/>
              </a:lnSpc>
              <a:spcBef>
                <a:spcPts val="375"/>
              </a:spcBef>
              <a:spcAft>
                <a:spcPts val="0"/>
              </a:spcAft>
              <a:buClr>
                <a:schemeClr val="lt1"/>
              </a:buClr>
              <a:buSzPts val="2000"/>
              <a:buNone/>
              <a:defRPr sz="1200" b="1"/>
            </a:lvl5pPr>
            <a:lvl6pPr marL="2057400" lvl="5" indent="-171450" algn="r" rtl="1">
              <a:lnSpc>
                <a:spcPct val="120000"/>
              </a:lnSpc>
              <a:spcBef>
                <a:spcPts val="375"/>
              </a:spcBef>
              <a:spcAft>
                <a:spcPts val="0"/>
              </a:spcAft>
              <a:buClr>
                <a:schemeClr val="lt1"/>
              </a:buClr>
              <a:buSzPts val="2000"/>
              <a:buNone/>
              <a:defRPr sz="1200" b="1"/>
            </a:lvl6pPr>
            <a:lvl7pPr marL="2400300" lvl="6" indent="-171450" algn="r" rtl="1">
              <a:lnSpc>
                <a:spcPct val="120000"/>
              </a:lnSpc>
              <a:spcBef>
                <a:spcPts val="375"/>
              </a:spcBef>
              <a:spcAft>
                <a:spcPts val="0"/>
              </a:spcAft>
              <a:buClr>
                <a:schemeClr val="lt1"/>
              </a:buClr>
              <a:buSzPts val="2000"/>
              <a:buNone/>
              <a:defRPr sz="1200" b="1"/>
            </a:lvl7pPr>
            <a:lvl8pPr marL="2743200" lvl="7" indent="-171450" algn="r" rtl="1">
              <a:lnSpc>
                <a:spcPct val="120000"/>
              </a:lnSpc>
              <a:spcBef>
                <a:spcPts val="375"/>
              </a:spcBef>
              <a:spcAft>
                <a:spcPts val="0"/>
              </a:spcAft>
              <a:buClr>
                <a:schemeClr val="lt1"/>
              </a:buClr>
              <a:buSzPts val="2000"/>
              <a:buNone/>
              <a:defRPr sz="1200" b="1"/>
            </a:lvl8pPr>
            <a:lvl9pPr marL="3086100" lvl="8" indent="-171450" algn="r" rtl="1">
              <a:lnSpc>
                <a:spcPct val="120000"/>
              </a:lnSpc>
              <a:spcBef>
                <a:spcPts val="375"/>
              </a:spcBef>
              <a:spcAft>
                <a:spcPts val="0"/>
              </a:spcAft>
              <a:buClr>
                <a:schemeClr val="lt1"/>
              </a:buClr>
              <a:buSzPts val="2000"/>
              <a:buNone/>
              <a:defRPr sz="1200" b="1"/>
            </a:lvl9pPr>
          </a:lstStyle>
          <a:p>
            <a:endParaRPr/>
          </a:p>
        </p:txBody>
      </p:sp>
      <p:sp>
        <p:nvSpPr>
          <p:cNvPr id="170" name="Google Shape;170;p9"/>
          <p:cNvSpPr txBox="1">
            <a:spLocks noGrp="1"/>
          </p:cNvSpPr>
          <p:nvPr>
            <p:ph type="body" idx="4"/>
          </p:nvPr>
        </p:nvSpPr>
        <p:spPr>
          <a:xfrm flipH="1">
            <a:off x="858442" y="3073398"/>
            <a:ext cx="3656408" cy="2717801"/>
          </a:xfrm>
          <a:prstGeom prst="rect">
            <a:avLst/>
          </a:prstGeom>
          <a:noFill/>
          <a:ln>
            <a:noFill/>
          </a:ln>
        </p:spPr>
        <p:txBody>
          <a:bodyPr spcFirstLastPara="1" wrap="square" lIns="91425" tIns="45700" rIns="91425" bIns="45700" anchor="t" anchorCtr="0">
            <a:normAutofit/>
          </a:bodyPr>
          <a:lstStyle>
            <a:lvl1pPr marL="342900" lvl="0" indent="-314325" algn="r" rtl="1">
              <a:lnSpc>
                <a:spcPct val="120000"/>
              </a:lnSpc>
              <a:spcBef>
                <a:spcPts val="750"/>
              </a:spcBef>
              <a:spcAft>
                <a:spcPts val="0"/>
              </a:spcAft>
              <a:buClr>
                <a:schemeClr val="lt1"/>
              </a:buClr>
              <a:buSzPts val="3000"/>
              <a:buChar char="•"/>
              <a:defRPr>
                <a:latin typeface="Tahoma"/>
                <a:ea typeface="Tahoma"/>
                <a:cs typeface="Tahoma"/>
                <a:sym typeface="Tahoma"/>
              </a:defRPr>
            </a:lvl1pPr>
            <a:lvl2pPr marL="685800" lvl="1" indent="-290513" algn="r" rtl="1">
              <a:lnSpc>
                <a:spcPct val="120000"/>
              </a:lnSpc>
              <a:spcBef>
                <a:spcPts val="375"/>
              </a:spcBef>
              <a:spcAft>
                <a:spcPts val="0"/>
              </a:spcAft>
              <a:buClr>
                <a:schemeClr val="lt1"/>
              </a:buClr>
              <a:buSzPts val="2500"/>
              <a:buChar char="•"/>
              <a:defRPr>
                <a:latin typeface="Tahoma"/>
                <a:ea typeface="Tahoma"/>
                <a:cs typeface="Tahoma"/>
                <a:sym typeface="Tahoma"/>
              </a:defRPr>
            </a:lvl2pPr>
            <a:lvl3pPr marL="1028700" lvl="2" indent="-278606" algn="r" rtl="1">
              <a:lnSpc>
                <a:spcPct val="120000"/>
              </a:lnSpc>
              <a:spcBef>
                <a:spcPts val="375"/>
              </a:spcBef>
              <a:spcAft>
                <a:spcPts val="0"/>
              </a:spcAft>
              <a:buClr>
                <a:schemeClr val="lt1"/>
              </a:buClr>
              <a:buSzPts val="2250"/>
              <a:buChar char="•"/>
              <a:defRPr>
                <a:latin typeface="Tahoma"/>
                <a:ea typeface="Tahoma"/>
                <a:cs typeface="Tahoma"/>
                <a:sym typeface="Tahoma"/>
              </a:defRPr>
            </a:lvl3pPr>
            <a:lvl4pPr marL="1371600" lvl="3" indent="-266700" algn="r" rtl="1">
              <a:lnSpc>
                <a:spcPct val="120000"/>
              </a:lnSpc>
              <a:spcBef>
                <a:spcPts val="375"/>
              </a:spcBef>
              <a:spcAft>
                <a:spcPts val="0"/>
              </a:spcAft>
              <a:buClr>
                <a:schemeClr val="lt1"/>
              </a:buClr>
              <a:buSzPts val="2000"/>
              <a:buChar char="•"/>
              <a:defRPr>
                <a:latin typeface="Tahoma"/>
                <a:ea typeface="Tahoma"/>
                <a:cs typeface="Tahoma"/>
                <a:sym typeface="Tahoma"/>
              </a:defRPr>
            </a:lvl4pPr>
            <a:lvl5pPr marL="1714500" lvl="4" indent="-266700" algn="r" rtl="1">
              <a:lnSpc>
                <a:spcPct val="120000"/>
              </a:lnSpc>
              <a:spcBef>
                <a:spcPts val="375"/>
              </a:spcBef>
              <a:spcAft>
                <a:spcPts val="0"/>
              </a:spcAft>
              <a:buClr>
                <a:schemeClr val="lt1"/>
              </a:buClr>
              <a:buSzPts val="2000"/>
              <a:buChar char="•"/>
              <a:defRPr>
                <a:latin typeface="Tahoma"/>
                <a:ea typeface="Tahoma"/>
                <a:cs typeface="Tahoma"/>
                <a:sym typeface="Tahoma"/>
              </a:defRPr>
            </a:lvl5pPr>
            <a:lvl6pPr marL="2057400" lvl="5" indent="-278606" algn="r" rtl="1">
              <a:lnSpc>
                <a:spcPct val="120000"/>
              </a:lnSpc>
              <a:spcBef>
                <a:spcPts val="375"/>
              </a:spcBef>
              <a:spcAft>
                <a:spcPts val="0"/>
              </a:spcAft>
              <a:buClr>
                <a:schemeClr val="lt1"/>
              </a:buClr>
              <a:buSzPts val="2250"/>
              <a:buChar char="•"/>
              <a:defRPr/>
            </a:lvl6pPr>
            <a:lvl7pPr marL="2400300" lvl="6" indent="-278606" algn="r" rtl="1">
              <a:lnSpc>
                <a:spcPct val="120000"/>
              </a:lnSpc>
              <a:spcBef>
                <a:spcPts val="375"/>
              </a:spcBef>
              <a:spcAft>
                <a:spcPts val="0"/>
              </a:spcAft>
              <a:buClr>
                <a:schemeClr val="lt1"/>
              </a:buClr>
              <a:buSzPts val="2250"/>
              <a:buChar char="•"/>
              <a:defRPr/>
            </a:lvl7pPr>
            <a:lvl8pPr marL="2743200" lvl="7" indent="-278606" algn="r" rtl="1">
              <a:lnSpc>
                <a:spcPct val="120000"/>
              </a:lnSpc>
              <a:spcBef>
                <a:spcPts val="375"/>
              </a:spcBef>
              <a:spcAft>
                <a:spcPts val="0"/>
              </a:spcAft>
              <a:buClr>
                <a:schemeClr val="lt1"/>
              </a:buClr>
              <a:buSzPts val="2250"/>
              <a:buChar char="•"/>
              <a:defRPr/>
            </a:lvl8pPr>
            <a:lvl9pPr marL="3086100" lvl="8" indent="-278606" algn="r" rtl="1">
              <a:lnSpc>
                <a:spcPct val="120000"/>
              </a:lnSpc>
              <a:spcBef>
                <a:spcPts val="375"/>
              </a:spcBef>
              <a:spcAft>
                <a:spcPts val="0"/>
              </a:spcAft>
              <a:buClr>
                <a:schemeClr val="lt1"/>
              </a:buClr>
              <a:buSzPts val="2250"/>
              <a:buChar char="•"/>
              <a:defRPr/>
            </a:lvl9pPr>
          </a:lstStyle>
          <a:p>
            <a:endParaRPr/>
          </a:p>
        </p:txBody>
      </p:sp>
      <p:sp>
        <p:nvSpPr>
          <p:cNvPr id="171" name="Google Shape;171;p9"/>
          <p:cNvSpPr txBox="1">
            <a:spLocks noGrp="1"/>
          </p:cNvSpPr>
          <p:nvPr>
            <p:ph type="dt" idx="10"/>
          </p:nvPr>
        </p:nvSpPr>
        <p:spPr>
          <a:xfrm flipH="1">
            <a:off x="1493909" y="5883277"/>
            <a:ext cx="2057400" cy="365125"/>
          </a:xfrm>
          <a:prstGeom prst="rect">
            <a:avLst/>
          </a:prstGeom>
          <a:noFill/>
          <a:ln>
            <a:noFill/>
          </a:ln>
        </p:spPr>
        <p:txBody>
          <a:bodyPr spcFirstLastPara="1" wrap="square" lIns="91425" tIns="45700" rIns="91425" bIns="45700" anchor="ctr" anchorCtr="0">
            <a:noAutofit/>
          </a:bodyPr>
          <a:lstStyle>
            <a:lvl1pPr lvl="0" algn="l" rtl="1">
              <a:spcBef>
                <a:spcPts val="0"/>
              </a:spcBef>
              <a:spcAft>
                <a:spcPts val="0"/>
              </a:spcAft>
              <a:buSzPts val="1400"/>
              <a:buNone/>
              <a:defRPr>
                <a:latin typeface="Tahoma"/>
                <a:ea typeface="Tahoma"/>
                <a:cs typeface="Tahoma"/>
                <a:sym typeface="Tahoma"/>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72" name="Google Shape;172;p9"/>
          <p:cNvSpPr txBox="1">
            <a:spLocks noGrp="1"/>
          </p:cNvSpPr>
          <p:nvPr>
            <p:ph type="ftr" idx="11"/>
          </p:nvPr>
        </p:nvSpPr>
        <p:spPr>
          <a:xfrm flipH="1">
            <a:off x="3608460" y="5883276"/>
            <a:ext cx="4679482"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atin typeface="Tahoma"/>
                <a:ea typeface="Tahoma"/>
                <a:cs typeface="Tahoma"/>
                <a:sym typeface="Tahoma"/>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73" name="Google Shape;173;p9"/>
          <p:cNvSpPr txBox="1">
            <a:spLocks noGrp="1"/>
          </p:cNvSpPr>
          <p:nvPr>
            <p:ph type="sldNum" idx="12"/>
          </p:nvPr>
        </p:nvSpPr>
        <p:spPr>
          <a:xfrm flipH="1">
            <a:off x="858443" y="5883275"/>
            <a:ext cx="578317"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788">
                <a:solidFill>
                  <a:schemeClr val="lt1"/>
                </a:solidFill>
                <a:latin typeface="Tahoma"/>
                <a:ea typeface="Tahoma"/>
                <a:cs typeface="Tahoma"/>
                <a:sym typeface="Tahoma"/>
              </a:defRPr>
            </a:lvl1pPr>
            <a:lvl2pPr marL="0" marR="0" lvl="1" indent="0" algn="l" rtl="1">
              <a:spcBef>
                <a:spcPts val="0"/>
              </a:spcBef>
              <a:buNone/>
              <a:defRPr sz="788">
                <a:solidFill>
                  <a:schemeClr val="lt1"/>
                </a:solidFill>
                <a:latin typeface="Tahoma"/>
                <a:ea typeface="Tahoma"/>
                <a:cs typeface="Tahoma"/>
                <a:sym typeface="Tahoma"/>
              </a:defRPr>
            </a:lvl2pPr>
            <a:lvl3pPr marL="0" marR="0" lvl="2" indent="0" algn="l" rtl="1">
              <a:spcBef>
                <a:spcPts val="0"/>
              </a:spcBef>
              <a:buNone/>
              <a:defRPr sz="788">
                <a:solidFill>
                  <a:schemeClr val="lt1"/>
                </a:solidFill>
                <a:latin typeface="Tahoma"/>
                <a:ea typeface="Tahoma"/>
                <a:cs typeface="Tahoma"/>
                <a:sym typeface="Tahoma"/>
              </a:defRPr>
            </a:lvl3pPr>
            <a:lvl4pPr marL="0" marR="0" lvl="3" indent="0" algn="l" rtl="1">
              <a:spcBef>
                <a:spcPts val="0"/>
              </a:spcBef>
              <a:buNone/>
              <a:defRPr sz="788">
                <a:solidFill>
                  <a:schemeClr val="lt1"/>
                </a:solidFill>
                <a:latin typeface="Tahoma"/>
                <a:ea typeface="Tahoma"/>
                <a:cs typeface="Tahoma"/>
                <a:sym typeface="Tahoma"/>
              </a:defRPr>
            </a:lvl4pPr>
            <a:lvl5pPr marL="0" marR="0" lvl="4" indent="0" algn="l" rtl="1">
              <a:spcBef>
                <a:spcPts val="0"/>
              </a:spcBef>
              <a:buNone/>
              <a:defRPr sz="788">
                <a:solidFill>
                  <a:schemeClr val="lt1"/>
                </a:solidFill>
                <a:latin typeface="Tahoma"/>
                <a:ea typeface="Tahoma"/>
                <a:cs typeface="Tahoma"/>
                <a:sym typeface="Tahoma"/>
              </a:defRPr>
            </a:lvl5pPr>
            <a:lvl6pPr marL="0" marR="0" lvl="5" indent="0" algn="l" rtl="1">
              <a:spcBef>
                <a:spcPts val="0"/>
              </a:spcBef>
              <a:buNone/>
              <a:defRPr sz="788">
                <a:solidFill>
                  <a:schemeClr val="lt1"/>
                </a:solidFill>
                <a:latin typeface="Tahoma"/>
                <a:ea typeface="Tahoma"/>
                <a:cs typeface="Tahoma"/>
                <a:sym typeface="Tahoma"/>
              </a:defRPr>
            </a:lvl6pPr>
            <a:lvl7pPr marL="0" marR="0" lvl="6" indent="0" algn="l" rtl="1">
              <a:spcBef>
                <a:spcPts val="0"/>
              </a:spcBef>
              <a:buNone/>
              <a:defRPr sz="788">
                <a:solidFill>
                  <a:schemeClr val="lt1"/>
                </a:solidFill>
                <a:latin typeface="Tahoma"/>
                <a:ea typeface="Tahoma"/>
                <a:cs typeface="Tahoma"/>
                <a:sym typeface="Tahoma"/>
              </a:defRPr>
            </a:lvl7pPr>
            <a:lvl8pPr marL="0" marR="0" lvl="7" indent="0" algn="l" rtl="1">
              <a:spcBef>
                <a:spcPts val="0"/>
              </a:spcBef>
              <a:buNone/>
              <a:defRPr sz="788">
                <a:solidFill>
                  <a:schemeClr val="lt1"/>
                </a:solidFill>
                <a:latin typeface="Tahoma"/>
                <a:ea typeface="Tahoma"/>
                <a:cs typeface="Tahoma"/>
                <a:sym typeface="Tahoma"/>
              </a:defRPr>
            </a:lvl8pPr>
            <a:lvl9pPr marL="0" marR="0" lvl="8" indent="0" algn="l" rtl="1">
              <a:spcBef>
                <a:spcPts val="0"/>
              </a:spcBef>
              <a:buNone/>
              <a:defRPr sz="788">
                <a:solidFill>
                  <a:schemeClr val="lt1"/>
                </a:solidFill>
                <a:latin typeface="Tahoma"/>
                <a:ea typeface="Tahoma"/>
                <a:cs typeface="Tahoma"/>
                <a:sym typeface="Tahoma"/>
              </a:defRPr>
            </a:lvl9pPr>
          </a:lstStyle>
          <a:p>
            <a:fld id="{00000000-1234-1234-1234-12341234123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כותרת בלבד" type="titleOnly">
  <p:cSld name="TITLE_ONLY">
    <p:spTree>
      <p:nvGrpSpPr>
        <p:cNvPr id="1" name="Shape 174"/>
        <p:cNvGrpSpPr/>
        <p:nvPr/>
      </p:nvGrpSpPr>
      <p:grpSpPr>
        <a:xfrm>
          <a:off x="0" y="0"/>
          <a:ext cx="0" cy="0"/>
          <a:chOff x="0" y="0"/>
          <a:chExt cx="0" cy="0"/>
        </a:xfrm>
      </p:grpSpPr>
      <p:sp>
        <p:nvSpPr>
          <p:cNvPr id="175" name="Google Shape;175;p10"/>
          <p:cNvSpPr txBox="1">
            <a:spLocks noGrp="1"/>
          </p:cNvSpPr>
          <p:nvPr>
            <p:ph type="title"/>
          </p:nvPr>
        </p:nvSpPr>
        <p:spPr>
          <a:xfrm flipH="1">
            <a:off x="858442" y="618518"/>
            <a:ext cx="7429499" cy="147857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lt1"/>
              </a:buClr>
              <a:buSzPts val="3600"/>
              <a:buFont typeface="Tahoma"/>
              <a:buNone/>
              <a:defRPr>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6" name="Google Shape;176;p10"/>
          <p:cNvSpPr txBox="1">
            <a:spLocks noGrp="1"/>
          </p:cNvSpPr>
          <p:nvPr>
            <p:ph type="dt" idx="10"/>
          </p:nvPr>
        </p:nvSpPr>
        <p:spPr>
          <a:xfrm flipH="1">
            <a:off x="1493909" y="5883277"/>
            <a:ext cx="2057400" cy="365125"/>
          </a:xfrm>
          <a:prstGeom prst="rect">
            <a:avLst/>
          </a:prstGeom>
          <a:noFill/>
          <a:ln>
            <a:noFill/>
          </a:ln>
        </p:spPr>
        <p:txBody>
          <a:bodyPr spcFirstLastPara="1" wrap="square" lIns="91425" tIns="45700" rIns="91425" bIns="45700" anchor="ctr" anchorCtr="0">
            <a:noAutofit/>
          </a:bodyPr>
          <a:lstStyle>
            <a:lvl1pPr lvl="0" algn="l" rtl="1">
              <a:spcBef>
                <a:spcPts val="0"/>
              </a:spcBef>
              <a:spcAft>
                <a:spcPts val="0"/>
              </a:spcAft>
              <a:buSzPts val="1400"/>
              <a:buNone/>
              <a:defRPr>
                <a:latin typeface="Tahoma"/>
                <a:ea typeface="Tahoma"/>
                <a:cs typeface="Tahoma"/>
                <a:sym typeface="Tahoma"/>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77" name="Google Shape;177;p10"/>
          <p:cNvSpPr txBox="1">
            <a:spLocks noGrp="1"/>
          </p:cNvSpPr>
          <p:nvPr>
            <p:ph type="ftr" idx="11"/>
          </p:nvPr>
        </p:nvSpPr>
        <p:spPr>
          <a:xfrm flipH="1">
            <a:off x="3608460" y="5883276"/>
            <a:ext cx="4679482"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atin typeface="Tahoma"/>
                <a:ea typeface="Tahoma"/>
                <a:cs typeface="Tahoma"/>
                <a:sym typeface="Tahoma"/>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78" name="Google Shape;178;p10"/>
          <p:cNvSpPr txBox="1">
            <a:spLocks noGrp="1"/>
          </p:cNvSpPr>
          <p:nvPr>
            <p:ph type="sldNum" idx="12"/>
          </p:nvPr>
        </p:nvSpPr>
        <p:spPr>
          <a:xfrm flipH="1">
            <a:off x="858443" y="5883275"/>
            <a:ext cx="578317"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788">
                <a:solidFill>
                  <a:schemeClr val="lt1"/>
                </a:solidFill>
                <a:latin typeface="Tahoma"/>
                <a:ea typeface="Tahoma"/>
                <a:cs typeface="Tahoma"/>
                <a:sym typeface="Tahoma"/>
              </a:defRPr>
            </a:lvl1pPr>
            <a:lvl2pPr marL="0" marR="0" lvl="1" indent="0" algn="l" rtl="1">
              <a:spcBef>
                <a:spcPts val="0"/>
              </a:spcBef>
              <a:buNone/>
              <a:defRPr sz="788">
                <a:solidFill>
                  <a:schemeClr val="lt1"/>
                </a:solidFill>
                <a:latin typeface="Tahoma"/>
                <a:ea typeface="Tahoma"/>
                <a:cs typeface="Tahoma"/>
                <a:sym typeface="Tahoma"/>
              </a:defRPr>
            </a:lvl2pPr>
            <a:lvl3pPr marL="0" marR="0" lvl="2" indent="0" algn="l" rtl="1">
              <a:spcBef>
                <a:spcPts val="0"/>
              </a:spcBef>
              <a:buNone/>
              <a:defRPr sz="788">
                <a:solidFill>
                  <a:schemeClr val="lt1"/>
                </a:solidFill>
                <a:latin typeface="Tahoma"/>
                <a:ea typeface="Tahoma"/>
                <a:cs typeface="Tahoma"/>
                <a:sym typeface="Tahoma"/>
              </a:defRPr>
            </a:lvl3pPr>
            <a:lvl4pPr marL="0" marR="0" lvl="3" indent="0" algn="l" rtl="1">
              <a:spcBef>
                <a:spcPts val="0"/>
              </a:spcBef>
              <a:buNone/>
              <a:defRPr sz="788">
                <a:solidFill>
                  <a:schemeClr val="lt1"/>
                </a:solidFill>
                <a:latin typeface="Tahoma"/>
                <a:ea typeface="Tahoma"/>
                <a:cs typeface="Tahoma"/>
                <a:sym typeface="Tahoma"/>
              </a:defRPr>
            </a:lvl4pPr>
            <a:lvl5pPr marL="0" marR="0" lvl="4" indent="0" algn="l" rtl="1">
              <a:spcBef>
                <a:spcPts val="0"/>
              </a:spcBef>
              <a:buNone/>
              <a:defRPr sz="788">
                <a:solidFill>
                  <a:schemeClr val="lt1"/>
                </a:solidFill>
                <a:latin typeface="Tahoma"/>
                <a:ea typeface="Tahoma"/>
                <a:cs typeface="Tahoma"/>
                <a:sym typeface="Tahoma"/>
              </a:defRPr>
            </a:lvl5pPr>
            <a:lvl6pPr marL="0" marR="0" lvl="5" indent="0" algn="l" rtl="1">
              <a:spcBef>
                <a:spcPts val="0"/>
              </a:spcBef>
              <a:buNone/>
              <a:defRPr sz="788">
                <a:solidFill>
                  <a:schemeClr val="lt1"/>
                </a:solidFill>
                <a:latin typeface="Tahoma"/>
                <a:ea typeface="Tahoma"/>
                <a:cs typeface="Tahoma"/>
                <a:sym typeface="Tahoma"/>
              </a:defRPr>
            </a:lvl6pPr>
            <a:lvl7pPr marL="0" marR="0" lvl="6" indent="0" algn="l" rtl="1">
              <a:spcBef>
                <a:spcPts val="0"/>
              </a:spcBef>
              <a:buNone/>
              <a:defRPr sz="788">
                <a:solidFill>
                  <a:schemeClr val="lt1"/>
                </a:solidFill>
                <a:latin typeface="Tahoma"/>
                <a:ea typeface="Tahoma"/>
                <a:cs typeface="Tahoma"/>
                <a:sym typeface="Tahoma"/>
              </a:defRPr>
            </a:lvl7pPr>
            <a:lvl8pPr marL="0" marR="0" lvl="7" indent="0" algn="l" rtl="1">
              <a:spcBef>
                <a:spcPts val="0"/>
              </a:spcBef>
              <a:buNone/>
              <a:defRPr sz="788">
                <a:solidFill>
                  <a:schemeClr val="lt1"/>
                </a:solidFill>
                <a:latin typeface="Tahoma"/>
                <a:ea typeface="Tahoma"/>
                <a:cs typeface="Tahoma"/>
                <a:sym typeface="Tahoma"/>
              </a:defRPr>
            </a:lvl8pPr>
            <a:lvl9pPr marL="0" marR="0" lvl="8" indent="0" algn="l" rtl="1">
              <a:spcBef>
                <a:spcPts val="0"/>
              </a:spcBef>
              <a:buNone/>
              <a:defRPr sz="788">
                <a:solidFill>
                  <a:schemeClr val="lt1"/>
                </a:solidFill>
                <a:latin typeface="Tahoma"/>
                <a:ea typeface="Tahoma"/>
                <a:cs typeface="Tahoma"/>
                <a:sym typeface="Tahoma"/>
              </a:defRPr>
            </a:lvl9pPr>
          </a:lstStyle>
          <a:p>
            <a:fld id="{00000000-1234-1234-1234-12341234123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ריק" type="blank">
  <p:cSld name="BLANK">
    <p:spTree>
      <p:nvGrpSpPr>
        <p:cNvPr id="1" name="Shape 179"/>
        <p:cNvGrpSpPr/>
        <p:nvPr/>
      </p:nvGrpSpPr>
      <p:grpSpPr>
        <a:xfrm>
          <a:off x="0" y="0"/>
          <a:ext cx="0" cy="0"/>
          <a:chOff x="0" y="0"/>
          <a:chExt cx="0" cy="0"/>
        </a:xfrm>
      </p:grpSpPr>
      <p:sp>
        <p:nvSpPr>
          <p:cNvPr id="180" name="Google Shape;180;p11"/>
          <p:cNvSpPr txBox="1">
            <a:spLocks noGrp="1"/>
          </p:cNvSpPr>
          <p:nvPr>
            <p:ph type="dt" idx="10"/>
          </p:nvPr>
        </p:nvSpPr>
        <p:spPr>
          <a:xfrm flipH="1">
            <a:off x="1493909" y="5883277"/>
            <a:ext cx="2057400" cy="365125"/>
          </a:xfrm>
          <a:prstGeom prst="rect">
            <a:avLst/>
          </a:prstGeom>
          <a:noFill/>
          <a:ln>
            <a:noFill/>
          </a:ln>
        </p:spPr>
        <p:txBody>
          <a:bodyPr spcFirstLastPara="1" wrap="square" lIns="91425" tIns="45700" rIns="91425" bIns="45700" anchor="ctr" anchorCtr="0">
            <a:noAutofit/>
          </a:bodyPr>
          <a:lstStyle>
            <a:lvl1pPr lvl="0" algn="l" rtl="1">
              <a:spcBef>
                <a:spcPts val="0"/>
              </a:spcBef>
              <a:spcAft>
                <a:spcPts val="0"/>
              </a:spcAft>
              <a:buSzPts val="1400"/>
              <a:buNone/>
              <a:defRPr>
                <a:latin typeface="Tahoma"/>
                <a:ea typeface="Tahoma"/>
                <a:cs typeface="Tahoma"/>
                <a:sym typeface="Tahoma"/>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81" name="Google Shape;181;p11"/>
          <p:cNvSpPr txBox="1">
            <a:spLocks noGrp="1"/>
          </p:cNvSpPr>
          <p:nvPr>
            <p:ph type="ftr" idx="11"/>
          </p:nvPr>
        </p:nvSpPr>
        <p:spPr>
          <a:xfrm flipH="1">
            <a:off x="3608460" y="5883276"/>
            <a:ext cx="4679482"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atin typeface="Tahoma"/>
                <a:ea typeface="Tahoma"/>
                <a:cs typeface="Tahoma"/>
                <a:sym typeface="Tahoma"/>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82" name="Google Shape;182;p11"/>
          <p:cNvSpPr txBox="1">
            <a:spLocks noGrp="1"/>
          </p:cNvSpPr>
          <p:nvPr>
            <p:ph type="sldNum" idx="12"/>
          </p:nvPr>
        </p:nvSpPr>
        <p:spPr>
          <a:xfrm flipH="1">
            <a:off x="858443" y="5883275"/>
            <a:ext cx="578317"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sz="788">
                <a:solidFill>
                  <a:schemeClr val="lt1"/>
                </a:solidFill>
                <a:latin typeface="Tahoma"/>
                <a:ea typeface="Tahoma"/>
                <a:cs typeface="Tahoma"/>
                <a:sym typeface="Tahoma"/>
              </a:defRPr>
            </a:lvl1pPr>
            <a:lvl2pPr marL="0" lvl="1" indent="0" algn="l" rtl="1">
              <a:spcBef>
                <a:spcPts val="0"/>
              </a:spcBef>
              <a:buNone/>
              <a:defRPr sz="788">
                <a:solidFill>
                  <a:schemeClr val="lt1"/>
                </a:solidFill>
                <a:latin typeface="Tahoma"/>
                <a:ea typeface="Tahoma"/>
                <a:cs typeface="Tahoma"/>
                <a:sym typeface="Tahoma"/>
              </a:defRPr>
            </a:lvl2pPr>
            <a:lvl3pPr marL="0" lvl="2" indent="0" algn="l" rtl="1">
              <a:spcBef>
                <a:spcPts val="0"/>
              </a:spcBef>
              <a:buNone/>
              <a:defRPr sz="788">
                <a:solidFill>
                  <a:schemeClr val="lt1"/>
                </a:solidFill>
                <a:latin typeface="Tahoma"/>
                <a:ea typeface="Tahoma"/>
                <a:cs typeface="Tahoma"/>
                <a:sym typeface="Tahoma"/>
              </a:defRPr>
            </a:lvl3pPr>
            <a:lvl4pPr marL="0" lvl="3" indent="0" algn="l" rtl="1">
              <a:spcBef>
                <a:spcPts val="0"/>
              </a:spcBef>
              <a:buNone/>
              <a:defRPr sz="788">
                <a:solidFill>
                  <a:schemeClr val="lt1"/>
                </a:solidFill>
                <a:latin typeface="Tahoma"/>
                <a:ea typeface="Tahoma"/>
                <a:cs typeface="Tahoma"/>
                <a:sym typeface="Tahoma"/>
              </a:defRPr>
            </a:lvl4pPr>
            <a:lvl5pPr marL="0" lvl="4" indent="0" algn="l" rtl="1">
              <a:spcBef>
                <a:spcPts val="0"/>
              </a:spcBef>
              <a:buNone/>
              <a:defRPr sz="788">
                <a:solidFill>
                  <a:schemeClr val="lt1"/>
                </a:solidFill>
                <a:latin typeface="Tahoma"/>
                <a:ea typeface="Tahoma"/>
                <a:cs typeface="Tahoma"/>
                <a:sym typeface="Tahoma"/>
              </a:defRPr>
            </a:lvl5pPr>
            <a:lvl6pPr marL="0" lvl="5" indent="0" algn="l" rtl="1">
              <a:spcBef>
                <a:spcPts val="0"/>
              </a:spcBef>
              <a:buNone/>
              <a:defRPr sz="788">
                <a:solidFill>
                  <a:schemeClr val="lt1"/>
                </a:solidFill>
                <a:latin typeface="Tahoma"/>
                <a:ea typeface="Tahoma"/>
                <a:cs typeface="Tahoma"/>
                <a:sym typeface="Tahoma"/>
              </a:defRPr>
            </a:lvl6pPr>
            <a:lvl7pPr marL="0" lvl="6" indent="0" algn="l" rtl="1">
              <a:spcBef>
                <a:spcPts val="0"/>
              </a:spcBef>
              <a:buNone/>
              <a:defRPr sz="788">
                <a:solidFill>
                  <a:schemeClr val="lt1"/>
                </a:solidFill>
                <a:latin typeface="Tahoma"/>
                <a:ea typeface="Tahoma"/>
                <a:cs typeface="Tahoma"/>
                <a:sym typeface="Tahoma"/>
              </a:defRPr>
            </a:lvl7pPr>
            <a:lvl8pPr marL="0" lvl="7" indent="0" algn="l" rtl="1">
              <a:spcBef>
                <a:spcPts val="0"/>
              </a:spcBef>
              <a:buNone/>
              <a:defRPr sz="788">
                <a:solidFill>
                  <a:schemeClr val="lt1"/>
                </a:solidFill>
                <a:latin typeface="Tahoma"/>
                <a:ea typeface="Tahoma"/>
                <a:cs typeface="Tahoma"/>
                <a:sym typeface="Tahoma"/>
              </a:defRPr>
            </a:lvl8pPr>
            <a:lvl9pPr marL="0" lvl="8" indent="0" algn="l" rtl="1">
              <a:spcBef>
                <a:spcPts val="0"/>
              </a:spcBef>
              <a:buNone/>
              <a:defRPr sz="788">
                <a:solidFill>
                  <a:schemeClr val="lt1"/>
                </a:solidFill>
                <a:latin typeface="Tahoma"/>
                <a:ea typeface="Tahoma"/>
                <a:cs typeface="Tahoma"/>
                <a:sym typeface="Tahoma"/>
              </a:defRPr>
            </a:lvl9pPr>
          </a:lstStyle>
          <a:p>
            <a:fld id="{00000000-1234-1234-1234-12341234123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תמונה עם כיתוב" type="picTx">
  <p:cSld name="PICTURE_WITH_CAPTION_TEXT">
    <p:spTree>
      <p:nvGrpSpPr>
        <p:cNvPr id="1" name="Shape 183"/>
        <p:cNvGrpSpPr/>
        <p:nvPr/>
      </p:nvGrpSpPr>
      <p:grpSpPr>
        <a:xfrm>
          <a:off x="0" y="0"/>
          <a:ext cx="0" cy="0"/>
          <a:chOff x="0" y="0"/>
          <a:chExt cx="0" cy="0"/>
        </a:xfrm>
      </p:grpSpPr>
      <p:sp>
        <p:nvSpPr>
          <p:cNvPr id="184" name="Google Shape;184;p12"/>
          <p:cNvSpPr txBox="1">
            <a:spLocks noGrp="1"/>
          </p:cNvSpPr>
          <p:nvPr>
            <p:ph type="title"/>
          </p:nvPr>
        </p:nvSpPr>
        <p:spPr>
          <a:xfrm flipH="1">
            <a:off x="3837059" y="609600"/>
            <a:ext cx="4450881" cy="1639886"/>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0"/>
              </a:spcBef>
              <a:spcAft>
                <a:spcPts val="0"/>
              </a:spcAft>
              <a:buClr>
                <a:schemeClr val="lt1"/>
              </a:buClr>
              <a:buSzPts val="3200"/>
              <a:buFont typeface="Tahoma"/>
              <a:buNone/>
              <a:defRPr sz="2400">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5" name="Google Shape;185;p12"/>
          <p:cNvSpPr>
            <a:spLocks noGrp="1"/>
          </p:cNvSpPr>
          <p:nvPr>
            <p:ph type="pic" idx="2"/>
          </p:nvPr>
        </p:nvSpPr>
        <p:spPr>
          <a:xfrm flipH="1">
            <a:off x="858442" y="609602"/>
            <a:ext cx="2750018" cy="5181599"/>
          </a:xfrm>
          <a:prstGeom prst="round2DiagRect">
            <a:avLst>
              <a:gd name="adj1" fmla="val 5608"/>
              <a:gd name="adj2" fmla="val 0"/>
            </a:avLst>
          </a:prstGeom>
          <a:noFill/>
          <a:ln w="19050" cap="sq" cmpd="sng">
            <a:solidFill>
              <a:srgbClr val="B0BFC7">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sp>
      <p:sp>
        <p:nvSpPr>
          <p:cNvPr id="186" name="Google Shape;186;p12"/>
          <p:cNvSpPr txBox="1">
            <a:spLocks noGrp="1"/>
          </p:cNvSpPr>
          <p:nvPr>
            <p:ph type="body" idx="1"/>
          </p:nvPr>
        </p:nvSpPr>
        <p:spPr>
          <a:xfrm flipH="1">
            <a:off x="3837060" y="2249486"/>
            <a:ext cx="4450883" cy="3541714"/>
          </a:xfrm>
          <a:prstGeom prst="rect">
            <a:avLst/>
          </a:prstGeom>
          <a:noFill/>
          <a:ln>
            <a:noFill/>
          </a:ln>
        </p:spPr>
        <p:txBody>
          <a:bodyPr spcFirstLastPara="1" wrap="square" lIns="91425" tIns="45700" rIns="91425" bIns="45700" anchor="t" anchorCtr="0">
            <a:normAutofit/>
          </a:bodyPr>
          <a:lstStyle>
            <a:lvl1pPr marL="342900" lvl="0" indent="-171450" algn="r" rtl="1">
              <a:lnSpc>
                <a:spcPct val="120000"/>
              </a:lnSpc>
              <a:spcBef>
                <a:spcPts val="750"/>
              </a:spcBef>
              <a:spcAft>
                <a:spcPts val="0"/>
              </a:spcAft>
              <a:buClr>
                <a:schemeClr val="lt1"/>
              </a:buClr>
              <a:buSzPts val="2000"/>
              <a:buNone/>
              <a:defRPr sz="1200">
                <a:latin typeface="Tahoma"/>
                <a:ea typeface="Tahoma"/>
                <a:cs typeface="Tahoma"/>
                <a:sym typeface="Tahoma"/>
              </a:defRPr>
            </a:lvl1pPr>
            <a:lvl2pPr marL="685800" lvl="1" indent="-171450" algn="r" rtl="1">
              <a:lnSpc>
                <a:spcPct val="120000"/>
              </a:lnSpc>
              <a:spcBef>
                <a:spcPts val="375"/>
              </a:spcBef>
              <a:spcAft>
                <a:spcPts val="0"/>
              </a:spcAft>
              <a:buClr>
                <a:schemeClr val="lt1"/>
              </a:buClr>
              <a:buSzPts val="1750"/>
              <a:buNone/>
              <a:defRPr sz="1050"/>
            </a:lvl2pPr>
            <a:lvl3pPr marL="1028700" lvl="2" indent="-171450" algn="r" rtl="1">
              <a:lnSpc>
                <a:spcPct val="120000"/>
              </a:lnSpc>
              <a:spcBef>
                <a:spcPts val="375"/>
              </a:spcBef>
              <a:spcAft>
                <a:spcPts val="0"/>
              </a:spcAft>
              <a:buClr>
                <a:schemeClr val="lt1"/>
              </a:buClr>
              <a:buSzPts val="1500"/>
              <a:buNone/>
              <a:defRPr sz="900"/>
            </a:lvl3pPr>
            <a:lvl4pPr marL="1371600" lvl="3" indent="-171450" algn="r" rtl="1">
              <a:lnSpc>
                <a:spcPct val="120000"/>
              </a:lnSpc>
              <a:spcBef>
                <a:spcPts val="375"/>
              </a:spcBef>
              <a:spcAft>
                <a:spcPts val="0"/>
              </a:spcAft>
              <a:buClr>
                <a:schemeClr val="lt1"/>
              </a:buClr>
              <a:buSzPts val="1250"/>
              <a:buNone/>
              <a:defRPr sz="750"/>
            </a:lvl4pPr>
            <a:lvl5pPr marL="1714500" lvl="4" indent="-171450" algn="r" rtl="1">
              <a:lnSpc>
                <a:spcPct val="120000"/>
              </a:lnSpc>
              <a:spcBef>
                <a:spcPts val="375"/>
              </a:spcBef>
              <a:spcAft>
                <a:spcPts val="0"/>
              </a:spcAft>
              <a:buClr>
                <a:schemeClr val="lt1"/>
              </a:buClr>
              <a:buSzPts val="1250"/>
              <a:buNone/>
              <a:defRPr sz="750"/>
            </a:lvl5pPr>
            <a:lvl6pPr marL="2057400" lvl="5" indent="-171450" algn="r" rtl="1">
              <a:lnSpc>
                <a:spcPct val="120000"/>
              </a:lnSpc>
              <a:spcBef>
                <a:spcPts val="375"/>
              </a:spcBef>
              <a:spcAft>
                <a:spcPts val="0"/>
              </a:spcAft>
              <a:buClr>
                <a:schemeClr val="lt1"/>
              </a:buClr>
              <a:buSzPts val="1250"/>
              <a:buNone/>
              <a:defRPr sz="750"/>
            </a:lvl6pPr>
            <a:lvl7pPr marL="2400300" lvl="6" indent="-171450" algn="r" rtl="1">
              <a:lnSpc>
                <a:spcPct val="120000"/>
              </a:lnSpc>
              <a:spcBef>
                <a:spcPts val="375"/>
              </a:spcBef>
              <a:spcAft>
                <a:spcPts val="0"/>
              </a:spcAft>
              <a:buClr>
                <a:schemeClr val="lt1"/>
              </a:buClr>
              <a:buSzPts val="1250"/>
              <a:buNone/>
              <a:defRPr sz="750"/>
            </a:lvl7pPr>
            <a:lvl8pPr marL="2743200" lvl="7" indent="-171450" algn="r" rtl="1">
              <a:lnSpc>
                <a:spcPct val="120000"/>
              </a:lnSpc>
              <a:spcBef>
                <a:spcPts val="375"/>
              </a:spcBef>
              <a:spcAft>
                <a:spcPts val="0"/>
              </a:spcAft>
              <a:buClr>
                <a:schemeClr val="lt1"/>
              </a:buClr>
              <a:buSzPts val="1250"/>
              <a:buNone/>
              <a:defRPr sz="750"/>
            </a:lvl8pPr>
            <a:lvl9pPr marL="3086100" lvl="8" indent="-171450" algn="r" rtl="1">
              <a:lnSpc>
                <a:spcPct val="120000"/>
              </a:lnSpc>
              <a:spcBef>
                <a:spcPts val="375"/>
              </a:spcBef>
              <a:spcAft>
                <a:spcPts val="0"/>
              </a:spcAft>
              <a:buClr>
                <a:schemeClr val="lt1"/>
              </a:buClr>
              <a:buSzPts val="1250"/>
              <a:buNone/>
              <a:defRPr sz="750"/>
            </a:lvl9pPr>
          </a:lstStyle>
          <a:p>
            <a:endParaRPr/>
          </a:p>
        </p:txBody>
      </p:sp>
      <p:sp>
        <p:nvSpPr>
          <p:cNvPr id="187" name="Google Shape;187;p12"/>
          <p:cNvSpPr txBox="1">
            <a:spLocks noGrp="1"/>
          </p:cNvSpPr>
          <p:nvPr>
            <p:ph type="dt" idx="10"/>
          </p:nvPr>
        </p:nvSpPr>
        <p:spPr>
          <a:xfrm flipH="1">
            <a:off x="1493909" y="5883277"/>
            <a:ext cx="2057400" cy="365125"/>
          </a:xfrm>
          <a:prstGeom prst="rect">
            <a:avLst/>
          </a:prstGeom>
          <a:noFill/>
          <a:ln>
            <a:noFill/>
          </a:ln>
        </p:spPr>
        <p:txBody>
          <a:bodyPr spcFirstLastPara="1" wrap="square" lIns="91425" tIns="45700" rIns="91425" bIns="45700" anchor="ctr" anchorCtr="0">
            <a:noAutofit/>
          </a:bodyPr>
          <a:lstStyle>
            <a:lvl1pPr lvl="0" algn="l" rtl="1">
              <a:spcBef>
                <a:spcPts val="0"/>
              </a:spcBef>
              <a:spcAft>
                <a:spcPts val="0"/>
              </a:spcAft>
              <a:buSzPts val="1400"/>
              <a:buNone/>
              <a:defRPr>
                <a:latin typeface="Tahoma"/>
                <a:ea typeface="Tahoma"/>
                <a:cs typeface="Tahoma"/>
                <a:sym typeface="Tahoma"/>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88" name="Google Shape;188;p12"/>
          <p:cNvSpPr txBox="1">
            <a:spLocks noGrp="1"/>
          </p:cNvSpPr>
          <p:nvPr>
            <p:ph type="ftr" idx="11"/>
          </p:nvPr>
        </p:nvSpPr>
        <p:spPr>
          <a:xfrm flipH="1">
            <a:off x="3608460" y="5883276"/>
            <a:ext cx="4679482"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atin typeface="Tahoma"/>
                <a:ea typeface="Tahoma"/>
                <a:cs typeface="Tahoma"/>
                <a:sym typeface="Tahoma"/>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89" name="Google Shape;189;p12"/>
          <p:cNvSpPr txBox="1">
            <a:spLocks noGrp="1"/>
          </p:cNvSpPr>
          <p:nvPr>
            <p:ph type="sldNum" idx="12"/>
          </p:nvPr>
        </p:nvSpPr>
        <p:spPr>
          <a:xfrm flipH="1">
            <a:off x="858443" y="5883275"/>
            <a:ext cx="578317"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sz="788">
                <a:solidFill>
                  <a:schemeClr val="lt1"/>
                </a:solidFill>
                <a:latin typeface="Tahoma"/>
                <a:ea typeface="Tahoma"/>
                <a:cs typeface="Tahoma"/>
                <a:sym typeface="Tahoma"/>
              </a:defRPr>
            </a:lvl1pPr>
            <a:lvl2pPr marL="0" lvl="1" indent="0" algn="l" rtl="1">
              <a:spcBef>
                <a:spcPts val="0"/>
              </a:spcBef>
              <a:buNone/>
              <a:defRPr sz="788">
                <a:solidFill>
                  <a:schemeClr val="lt1"/>
                </a:solidFill>
                <a:latin typeface="Tahoma"/>
                <a:ea typeface="Tahoma"/>
                <a:cs typeface="Tahoma"/>
                <a:sym typeface="Tahoma"/>
              </a:defRPr>
            </a:lvl2pPr>
            <a:lvl3pPr marL="0" lvl="2" indent="0" algn="l" rtl="1">
              <a:spcBef>
                <a:spcPts val="0"/>
              </a:spcBef>
              <a:buNone/>
              <a:defRPr sz="788">
                <a:solidFill>
                  <a:schemeClr val="lt1"/>
                </a:solidFill>
                <a:latin typeface="Tahoma"/>
                <a:ea typeface="Tahoma"/>
                <a:cs typeface="Tahoma"/>
                <a:sym typeface="Tahoma"/>
              </a:defRPr>
            </a:lvl3pPr>
            <a:lvl4pPr marL="0" lvl="3" indent="0" algn="l" rtl="1">
              <a:spcBef>
                <a:spcPts val="0"/>
              </a:spcBef>
              <a:buNone/>
              <a:defRPr sz="788">
                <a:solidFill>
                  <a:schemeClr val="lt1"/>
                </a:solidFill>
                <a:latin typeface="Tahoma"/>
                <a:ea typeface="Tahoma"/>
                <a:cs typeface="Tahoma"/>
                <a:sym typeface="Tahoma"/>
              </a:defRPr>
            </a:lvl4pPr>
            <a:lvl5pPr marL="0" lvl="4" indent="0" algn="l" rtl="1">
              <a:spcBef>
                <a:spcPts val="0"/>
              </a:spcBef>
              <a:buNone/>
              <a:defRPr sz="788">
                <a:solidFill>
                  <a:schemeClr val="lt1"/>
                </a:solidFill>
                <a:latin typeface="Tahoma"/>
                <a:ea typeface="Tahoma"/>
                <a:cs typeface="Tahoma"/>
                <a:sym typeface="Tahoma"/>
              </a:defRPr>
            </a:lvl5pPr>
            <a:lvl6pPr marL="0" lvl="5" indent="0" algn="l" rtl="1">
              <a:spcBef>
                <a:spcPts val="0"/>
              </a:spcBef>
              <a:buNone/>
              <a:defRPr sz="788">
                <a:solidFill>
                  <a:schemeClr val="lt1"/>
                </a:solidFill>
                <a:latin typeface="Tahoma"/>
                <a:ea typeface="Tahoma"/>
                <a:cs typeface="Tahoma"/>
                <a:sym typeface="Tahoma"/>
              </a:defRPr>
            </a:lvl6pPr>
            <a:lvl7pPr marL="0" lvl="6" indent="0" algn="l" rtl="1">
              <a:spcBef>
                <a:spcPts val="0"/>
              </a:spcBef>
              <a:buNone/>
              <a:defRPr sz="788">
                <a:solidFill>
                  <a:schemeClr val="lt1"/>
                </a:solidFill>
                <a:latin typeface="Tahoma"/>
                <a:ea typeface="Tahoma"/>
                <a:cs typeface="Tahoma"/>
                <a:sym typeface="Tahoma"/>
              </a:defRPr>
            </a:lvl7pPr>
            <a:lvl8pPr marL="0" lvl="7" indent="0" algn="l" rtl="1">
              <a:spcBef>
                <a:spcPts val="0"/>
              </a:spcBef>
              <a:buNone/>
              <a:defRPr sz="788">
                <a:solidFill>
                  <a:schemeClr val="lt1"/>
                </a:solidFill>
                <a:latin typeface="Tahoma"/>
                <a:ea typeface="Tahoma"/>
                <a:cs typeface="Tahoma"/>
                <a:sym typeface="Tahoma"/>
              </a:defRPr>
            </a:lvl8pPr>
            <a:lvl9pPr marL="0" lvl="8" indent="0" algn="l" rtl="1">
              <a:spcBef>
                <a:spcPts val="0"/>
              </a:spcBef>
              <a:buNone/>
              <a:defRPr sz="788">
                <a:solidFill>
                  <a:schemeClr val="lt1"/>
                </a:solidFill>
                <a:latin typeface="Tahoma"/>
                <a:ea typeface="Tahoma"/>
                <a:cs typeface="Tahoma"/>
                <a:sym typeface="Tahoma"/>
              </a:defRPr>
            </a:lvl9pPr>
          </a:lstStyle>
          <a:p>
            <a:fld id="{00000000-1234-1234-1234-12341234123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9"/>
        <p:cNvGrpSpPr/>
        <p:nvPr/>
      </p:nvGrpSpPr>
      <p:grpSpPr>
        <a:xfrm>
          <a:off x="0" y="0"/>
          <a:ext cx="0" cy="0"/>
          <a:chOff x="0" y="0"/>
          <a:chExt cx="0" cy="0"/>
        </a:xfrm>
      </p:grpSpPr>
      <p:pic>
        <p:nvPicPr>
          <p:cNvPr id="10" name="Google Shape;10;p1" descr="‎\\DROBO-FS\QuickDrops\JB\PPTX NG\Droplets\LightingOverlay.png"/>
          <p:cNvPicPr preferRelativeResize="0"/>
          <p:nvPr/>
        </p:nvPicPr>
        <p:blipFill rotWithShape="1">
          <a:blip r:embed="rId20">
            <a:alphaModFix amt="30000"/>
          </a:blip>
          <a:srcRect/>
          <a:stretch/>
        </p:blipFill>
        <p:spPr>
          <a:xfrm flipH="1">
            <a:off x="-2" y="-1"/>
            <a:ext cx="9144002" cy="6858001"/>
          </a:xfrm>
          <a:prstGeom prst="rect">
            <a:avLst/>
          </a:prstGeom>
          <a:noFill/>
          <a:ln>
            <a:noFill/>
          </a:ln>
        </p:spPr>
      </p:pic>
      <p:grpSp>
        <p:nvGrpSpPr>
          <p:cNvPr id="11" name="Google Shape;11;p1"/>
          <p:cNvGrpSpPr/>
          <p:nvPr/>
        </p:nvGrpSpPr>
        <p:grpSpPr>
          <a:xfrm flipH="1">
            <a:off x="114300" y="1"/>
            <a:ext cx="9040416" cy="6858001"/>
            <a:chOff x="-14288" y="0"/>
            <a:chExt cx="12053888" cy="6858001"/>
          </a:xfrm>
        </p:grpSpPr>
        <p:grpSp>
          <p:nvGrpSpPr>
            <p:cNvPr id="12" name="Google Shape;12;p1"/>
            <p:cNvGrpSpPr/>
            <p:nvPr/>
          </p:nvGrpSpPr>
          <p:grpSpPr>
            <a:xfrm>
              <a:off x="-14288" y="0"/>
              <a:ext cx="1220788" cy="6858001"/>
              <a:chOff x="-14288" y="0"/>
              <a:chExt cx="1220788" cy="6858001"/>
            </a:xfrm>
          </p:grpSpPr>
          <p:sp>
            <p:nvSpPr>
              <p:cNvPr id="13" name="Google Shape;13;p1"/>
              <p:cNvSpPr/>
              <p:nvPr/>
            </p:nvSpPr>
            <p:spPr>
              <a:xfrm>
                <a:off x="114300" y="4763"/>
                <a:ext cx="23813" cy="2181225"/>
              </a:xfrm>
              <a:prstGeom prst="rect">
                <a:avLst/>
              </a:prstGeom>
              <a:gradFill>
                <a:gsLst>
                  <a:gs pos="0">
                    <a:schemeClr val="lt2"/>
                  </a:gs>
                  <a:gs pos="100000">
                    <a:srgbClr val="3B4B5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4" name="Google Shape;14;p1"/>
              <p:cNvSpPr/>
              <p:nvPr/>
            </p:nvSpPr>
            <p:spPr>
              <a:xfrm>
                <a:off x="33337" y="21764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4B5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5" name="Google Shape;15;p1"/>
              <p:cNvSpPr/>
              <p:nvPr/>
            </p:nvSpPr>
            <p:spPr>
              <a:xfrm>
                <a:off x="28575" y="4021138"/>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4B5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6" name="Google Shape;16;p1"/>
              <p:cNvSpPr/>
              <p:nvPr/>
            </p:nvSpPr>
            <p:spPr>
              <a:xfrm>
                <a:off x="200025" y="4763"/>
                <a:ext cx="369888" cy="1811338"/>
              </a:xfrm>
              <a:custGeom>
                <a:avLst/>
                <a:gdLst/>
                <a:ahLst/>
                <a:cxnLst/>
                <a:rect l="l" t="t" r="r" b="b"/>
                <a:pathLst>
                  <a:path w="233" h="1141" extrusionOk="0">
                    <a:moveTo>
                      <a:pt x="218" y="1141"/>
                    </a:moveTo>
                    <a:lnTo>
                      <a:pt x="0" y="626"/>
                    </a:lnTo>
                    <a:lnTo>
                      <a:pt x="0" y="0"/>
                    </a:lnTo>
                    <a:lnTo>
                      <a:pt x="15" y="0"/>
                    </a:lnTo>
                    <a:lnTo>
                      <a:pt x="15" y="623"/>
                    </a:lnTo>
                    <a:lnTo>
                      <a:pt x="233" y="1135"/>
                    </a:lnTo>
                    <a:lnTo>
                      <a:pt x="218" y="1141"/>
                    </a:lnTo>
                    <a:close/>
                  </a:path>
                </a:pathLst>
              </a:custGeom>
              <a:gradFill>
                <a:gsLst>
                  <a:gs pos="0">
                    <a:schemeClr val="lt2"/>
                  </a:gs>
                  <a:gs pos="100000">
                    <a:srgbClr val="3B4B54"/>
                  </a:gs>
                </a:gsLst>
                <a:lin ang="5400000" scaled="0"/>
              </a:gradFill>
              <a:ln>
                <a:noFill/>
              </a:ln>
            </p:spPr>
          </p:sp>
          <p:sp>
            <p:nvSpPr>
              <p:cNvPr id="17" name="Google Shape;17;p1"/>
              <p:cNvSpPr/>
              <p:nvPr/>
            </p:nvSpPr>
            <p:spPr>
              <a:xfrm>
                <a:off x="503237" y="180181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adFill>
                <a:gsLst>
                  <a:gs pos="0">
                    <a:schemeClr val="lt2"/>
                  </a:gs>
                  <a:gs pos="100000">
                    <a:srgbClr val="3B4B5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8" name="Google Shape;18;p1"/>
              <p:cNvSpPr/>
              <p:nvPr/>
            </p:nvSpPr>
            <p:spPr>
              <a:xfrm>
                <a:off x="285750" y="4763"/>
                <a:ext cx="369888" cy="1430338"/>
              </a:xfrm>
              <a:custGeom>
                <a:avLst/>
                <a:gdLst/>
                <a:ahLst/>
                <a:cxnLst/>
                <a:rect l="l" t="t" r="r" b="b"/>
                <a:pathLst>
                  <a:path w="233" h="901" extrusionOk="0">
                    <a:moveTo>
                      <a:pt x="221" y="901"/>
                    </a:moveTo>
                    <a:lnTo>
                      <a:pt x="0" y="383"/>
                    </a:lnTo>
                    <a:lnTo>
                      <a:pt x="0" y="0"/>
                    </a:lnTo>
                    <a:lnTo>
                      <a:pt x="18" y="0"/>
                    </a:lnTo>
                    <a:lnTo>
                      <a:pt x="18" y="380"/>
                    </a:lnTo>
                    <a:lnTo>
                      <a:pt x="233" y="895"/>
                    </a:lnTo>
                    <a:lnTo>
                      <a:pt x="221" y="901"/>
                    </a:lnTo>
                    <a:close/>
                  </a:path>
                </a:pathLst>
              </a:custGeom>
              <a:gradFill>
                <a:gsLst>
                  <a:gs pos="0">
                    <a:schemeClr val="lt2"/>
                  </a:gs>
                  <a:gs pos="100000">
                    <a:srgbClr val="3B4B54"/>
                  </a:gs>
                </a:gsLst>
                <a:lin ang="5400000" scaled="0"/>
              </a:gradFill>
              <a:ln>
                <a:noFill/>
              </a:ln>
            </p:spPr>
          </p:sp>
          <p:sp>
            <p:nvSpPr>
              <p:cNvPr id="19" name="Google Shape;19;p1"/>
              <p:cNvSpPr/>
              <p:nvPr/>
            </p:nvSpPr>
            <p:spPr>
              <a:xfrm>
                <a:off x="546100" y="0"/>
                <a:ext cx="152400" cy="912813"/>
              </a:xfrm>
              <a:custGeom>
                <a:avLst/>
                <a:gdLst/>
                <a:ahLst/>
                <a:cxnLst/>
                <a:rect l="l" t="t" r="r" b="b"/>
                <a:pathLst>
                  <a:path w="96" h="575" extrusionOk="0">
                    <a:moveTo>
                      <a:pt x="96" y="575"/>
                    </a:moveTo>
                    <a:lnTo>
                      <a:pt x="78" y="575"/>
                    </a:lnTo>
                    <a:lnTo>
                      <a:pt x="78" y="192"/>
                    </a:lnTo>
                    <a:lnTo>
                      <a:pt x="0" y="6"/>
                    </a:lnTo>
                    <a:lnTo>
                      <a:pt x="15" y="0"/>
                    </a:lnTo>
                    <a:lnTo>
                      <a:pt x="96" y="189"/>
                    </a:lnTo>
                    <a:lnTo>
                      <a:pt x="96" y="575"/>
                    </a:lnTo>
                    <a:close/>
                  </a:path>
                </a:pathLst>
              </a:custGeom>
              <a:gradFill>
                <a:gsLst>
                  <a:gs pos="0">
                    <a:schemeClr val="lt2"/>
                  </a:gs>
                  <a:gs pos="100000">
                    <a:srgbClr val="3B4B54"/>
                  </a:gs>
                </a:gsLst>
                <a:lin ang="5400000" scaled="0"/>
              </a:gradFill>
              <a:ln>
                <a:noFill/>
              </a:ln>
            </p:spPr>
          </p:sp>
          <p:sp>
            <p:nvSpPr>
              <p:cNvPr id="20" name="Google Shape;20;p1"/>
              <p:cNvSpPr/>
              <p:nvPr/>
            </p:nvSpPr>
            <p:spPr>
              <a:xfrm>
                <a:off x="588962" y="14208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adFill>
                <a:gsLst>
                  <a:gs pos="0">
                    <a:schemeClr val="lt2"/>
                  </a:gs>
                  <a:gs pos="100000">
                    <a:srgbClr val="3B4B5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1" name="Google Shape;21;p1"/>
              <p:cNvSpPr/>
              <p:nvPr/>
            </p:nvSpPr>
            <p:spPr>
              <a:xfrm>
                <a:off x="588962"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4B5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2" name="Google Shape;22;p1"/>
              <p:cNvSpPr/>
              <p:nvPr/>
            </p:nvSpPr>
            <p:spPr>
              <a:xfrm>
                <a:off x="641350" y="0"/>
                <a:ext cx="422275" cy="527050"/>
              </a:xfrm>
              <a:custGeom>
                <a:avLst/>
                <a:gdLst/>
                <a:ahLst/>
                <a:cxnLst/>
                <a:rect l="l" t="t" r="r" b="b"/>
                <a:pathLst>
                  <a:path w="266" h="332" extrusionOk="0">
                    <a:moveTo>
                      <a:pt x="257" y="332"/>
                    </a:moveTo>
                    <a:lnTo>
                      <a:pt x="48" y="123"/>
                    </a:lnTo>
                    <a:lnTo>
                      <a:pt x="0" y="6"/>
                    </a:lnTo>
                    <a:lnTo>
                      <a:pt x="15" y="0"/>
                    </a:lnTo>
                    <a:lnTo>
                      <a:pt x="63" y="114"/>
                    </a:lnTo>
                    <a:lnTo>
                      <a:pt x="266" y="320"/>
                    </a:lnTo>
                    <a:lnTo>
                      <a:pt x="257" y="332"/>
                    </a:lnTo>
                    <a:close/>
                  </a:path>
                </a:pathLst>
              </a:custGeom>
              <a:gradFill>
                <a:gsLst>
                  <a:gs pos="0">
                    <a:schemeClr val="lt2"/>
                  </a:gs>
                  <a:gs pos="100000">
                    <a:srgbClr val="3B4B54"/>
                  </a:gs>
                </a:gsLst>
                <a:lin ang="5400000" scaled="0"/>
              </a:gradFill>
              <a:ln>
                <a:noFill/>
              </a:ln>
            </p:spPr>
          </p:sp>
          <p:sp>
            <p:nvSpPr>
              <p:cNvPr id="23" name="Google Shape;23;p1"/>
              <p:cNvSpPr/>
              <p:nvPr/>
            </p:nvSpPr>
            <p:spPr>
              <a:xfrm>
                <a:off x="1020762" y="488950"/>
                <a:ext cx="161925" cy="147638"/>
              </a:xfrm>
              <a:custGeom>
                <a:avLst/>
                <a:gdLst/>
                <a:ahLst/>
                <a:cxnLst/>
                <a:rect l="l" t="t" r="r" b="b"/>
                <a:pathLst>
                  <a:path w="34" h="31" extrusionOk="0">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adFill>
                <a:gsLst>
                  <a:gs pos="0">
                    <a:schemeClr val="lt2"/>
                  </a:gs>
                  <a:gs pos="100000">
                    <a:srgbClr val="3B4B5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cxnSp>
            <p:nvCxnSpPr>
              <p:cNvPr id="24" name="Google Shape;24;p1"/>
              <p:cNvCxnSpPr/>
              <p:nvPr/>
            </p:nvCxnSpPr>
            <p:spPr>
              <a:xfrm>
                <a:off x="-4763" y="9525"/>
                <a:ext cx="0" cy="0"/>
              </a:xfrm>
              <a:prstGeom prst="straightConnector1">
                <a:avLst/>
              </a:prstGeom>
              <a:gradFill>
                <a:gsLst>
                  <a:gs pos="0">
                    <a:schemeClr val="lt2"/>
                  </a:gs>
                  <a:gs pos="100000">
                    <a:srgbClr val="3B4B54"/>
                  </a:gs>
                </a:gsLst>
                <a:lin ang="5400000" scaled="0"/>
              </a:gradFill>
              <a:ln w="9525" cap="flat" cmpd="sng">
                <a:solidFill>
                  <a:srgbClr val="FFFFFF"/>
                </a:solidFill>
                <a:prstDash val="solid"/>
                <a:miter lim="800000"/>
                <a:headEnd type="none" w="med" len="med"/>
                <a:tailEnd type="none" w="med" len="med"/>
              </a:ln>
            </p:spPr>
          </p:cxnSp>
          <p:sp>
            <p:nvSpPr>
              <p:cNvPr id="25" name="Google Shape;25;p1"/>
              <p:cNvSpPr/>
              <p:nvPr/>
            </p:nvSpPr>
            <p:spPr>
              <a:xfrm>
                <a:off x="9525" y="1801813"/>
                <a:ext cx="123825" cy="127000"/>
              </a:xfrm>
              <a:custGeom>
                <a:avLst/>
                <a:gdLst/>
                <a:ahLst/>
                <a:cxnLst/>
                <a:rect l="l" t="t" r="r" b="b"/>
                <a:pathLst>
                  <a:path w="78" h="80" extrusionOk="0">
                    <a:moveTo>
                      <a:pt x="6" y="80"/>
                    </a:moveTo>
                    <a:lnTo>
                      <a:pt x="0" y="71"/>
                    </a:lnTo>
                    <a:lnTo>
                      <a:pt x="69" y="0"/>
                    </a:lnTo>
                    <a:lnTo>
                      <a:pt x="78" y="9"/>
                    </a:lnTo>
                    <a:lnTo>
                      <a:pt x="6" y="80"/>
                    </a:lnTo>
                    <a:close/>
                  </a:path>
                </a:pathLst>
              </a:custGeom>
              <a:gradFill>
                <a:gsLst>
                  <a:gs pos="0">
                    <a:schemeClr val="lt2"/>
                  </a:gs>
                  <a:gs pos="100000">
                    <a:srgbClr val="3B4B54"/>
                  </a:gs>
                </a:gsLst>
                <a:lin ang="5400000" scaled="0"/>
              </a:gradFill>
              <a:ln>
                <a:noFill/>
              </a:ln>
            </p:spPr>
          </p:sp>
          <p:sp>
            <p:nvSpPr>
              <p:cNvPr id="26" name="Google Shape;26;p1"/>
              <p:cNvSpPr/>
              <p:nvPr/>
            </p:nvSpPr>
            <p:spPr>
              <a:xfrm>
                <a:off x="-9525" y="3549650"/>
                <a:ext cx="147638" cy="481013"/>
              </a:xfrm>
              <a:custGeom>
                <a:avLst/>
                <a:gdLst/>
                <a:ahLst/>
                <a:cxnLst/>
                <a:rect l="l" t="t" r="r" b="b"/>
                <a:pathLst>
                  <a:path w="93" h="303" extrusionOk="0">
                    <a:moveTo>
                      <a:pt x="93" y="303"/>
                    </a:moveTo>
                    <a:lnTo>
                      <a:pt x="78" y="303"/>
                    </a:lnTo>
                    <a:lnTo>
                      <a:pt x="78" y="78"/>
                    </a:lnTo>
                    <a:lnTo>
                      <a:pt x="0" y="12"/>
                    </a:lnTo>
                    <a:lnTo>
                      <a:pt x="12" y="0"/>
                    </a:lnTo>
                    <a:lnTo>
                      <a:pt x="93" y="69"/>
                    </a:lnTo>
                    <a:lnTo>
                      <a:pt x="93" y="303"/>
                    </a:lnTo>
                    <a:close/>
                  </a:path>
                </a:pathLst>
              </a:custGeom>
              <a:gradFill>
                <a:gsLst>
                  <a:gs pos="0">
                    <a:schemeClr val="lt2"/>
                  </a:gs>
                  <a:gs pos="100000">
                    <a:srgbClr val="3B4B54"/>
                  </a:gs>
                </a:gsLst>
                <a:lin ang="5400000" scaled="0"/>
              </a:gradFill>
              <a:ln>
                <a:noFill/>
              </a:ln>
            </p:spPr>
          </p:sp>
          <p:sp>
            <p:nvSpPr>
              <p:cNvPr id="27" name="Google Shape;27;p1"/>
              <p:cNvSpPr/>
              <p:nvPr/>
            </p:nvSpPr>
            <p:spPr>
              <a:xfrm>
                <a:off x="128587" y="1382713"/>
                <a:ext cx="142875" cy="476250"/>
              </a:xfrm>
              <a:custGeom>
                <a:avLst/>
                <a:gdLst/>
                <a:ahLst/>
                <a:cxnLst/>
                <a:rect l="l" t="t" r="r" b="b"/>
                <a:pathLst>
                  <a:path w="90" h="300" extrusionOk="0">
                    <a:moveTo>
                      <a:pt x="90" y="300"/>
                    </a:moveTo>
                    <a:lnTo>
                      <a:pt x="78" y="300"/>
                    </a:lnTo>
                    <a:lnTo>
                      <a:pt x="78" y="84"/>
                    </a:lnTo>
                    <a:lnTo>
                      <a:pt x="0" y="9"/>
                    </a:lnTo>
                    <a:lnTo>
                      <a:pt x="9" y="0"/>
                    </a:lnTo>
                    <a:lnTo>
                      <a:pt x="90" y="81"/>
                    </a:lnTo>
                    <a:lnTo>
                      <a:pt x="90" y="300"/>
                    </a:lnTo>
                    <a:close/>
                  </a:path>
                </a:pathLst>
              </a:custGeom>
              <a:gradFill>
                <a:gsLst>
                  <a:gs pos="0">
                    <a:schemeClr val="lt2"/>
                  </a:gs>
                  <a:gs pos="100000">
                    <a:srgbClr val="3B4B54"/>
                  </a:gs>
                </a:gsLst>
                <a:lin ang="5400000" scaled="0"/>
              </a:gradFill>
              <a:ln>
                <a:noFill/>
              </a:ln>
            </p:spPr>
          </p:sp>
          <p:sp>
            <p:nvSpPr>
              <p:cNvPr id="28" name="Google Shape;28;p1"/>
              <p:cNvSpPr/>
              <p:nvPr/>
            </p:nvSpPr>
            <p:spPr>
              <a:xfrm>
                <a:off x="204787" y="1849438"/>
                <a:ext cx="114300" cy="107950"/>
              </a:xfrm>
              <a:custGeom>
                <a:avLst/>
                <a:gdLst/>
                <a:ahLst/>
                <a:cxnLst/>
                <a:rect l="l" t="t" r="r" b="b"/>
                <a:pathLst>
                  <a:path w="24" h="23" extrusionOk="0">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adFill>
                <a:gsLst>
                  <a:gs pos="0">
                    <a:schemeClr val="lt2"/>
                  </a:gs>
                  <a:gs pos="100000">
                    <a:srgbClr val="3B4B5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9" name="Google Shape;29;p1"/>
              <p:cNvSpPr/>
              <p:nvPr/>
            </p:nvSpPr>
            <p:spPr>
              <a:xfrm>
                <a:off x="133350" y="4662488"/>
                <a:ext cx="23813" cy="2181225"/>
              </a:xfrm>
              <a:prstGeom prst="rect">
                <a:avLst/>
              </a:prstGeom>
              <a:gradFill>
                <a:gsLst>
                  <a:gs pos="0">
                    <a:schemeClr val="lt2"/>
                  </a:gs>
                  <a:gs pos="100000">
                    <a:srgbClr val="3B4B5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30" name="Google Shape;30;p1"/>
              <p:cNvSpPr/>
              <p:nvPr/>
            </p:nvSpPr>
            <p:spPr>
              <a:xfrm>
                <a:off x="223837" y="5041900"/>
                <a:ext cx="369888" cy="1801813"/>
              </a:xfrm>
              <a:custGeom>
                <a:avLst/>
                <a:gdLst/>
                <a:ahLst/>
                <a:cxnLst/>
                <a:rect l="l" t="t" r="r" b="b"/>
                <a:pathLst>
                  <a:path w="233" h="1135" extrusionOk="0">
                    <a:moveTo>
                      <a:pt x="15" y="1135"/>
                    </a:moveTo>
                    <a:lnTo>
                      <a:pt x="0" y="1135"/>
                    </a:lnTo>
                    <a:lnTo>
                      <a:pt x="0" y="515"/>
                    </a:lnTo>
                    <a:lnTo>
                      <a:pt x="0" y="512"/>
                    </a:lnTo>
                    <a:lnTo>
                      <a:pt x="218" y="0"/>
                    </a:lnTo>
                    <a:lnTo>
                      <a:pt x="233" y="6"/>
                    </a:lnTo>
                    <a:lnTo>
                      <a:pt x="15" y="518"/>
                    </a:lnTo>
                    <a:lnTo>
                      <a:pt x="15" y="1135"/>
                    </a:lnTo>
                    <a:close/>
                  </a:path>
                </a:pathLst>
              </a:custGeom>
              <a:gradFill>
                <a:gsLst>
                  <a:gs pos="0">
                    <a:schemeClr val="lt2"/>
                  </a:gs>
                  <a:gs pos="100000">
                    <a:srgbClr val="3B4B54"/>
                  </a:gs>
                </a:gsLst>
                <a:lin ang="5400000" scaled="0"/>
              </a:gradFill>
              <a:ln>
                <a:noFill/>
              </a:ln>
            </p:spPr>
          </p:sp>
          <p:sp>
            <p:nvSpPr>
              <p:cNvPr id="31" name="Google Shape;31;p1"/>
              <p:cNvSpPr/>
              <p:nvPr/>
            </p:nvSpPr>
            <p:spPr>
              <a:xfrm>
                <a:off x="52387"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4B5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32" name="Google Shape;32;p1"/>
              <p:cNvSpPr/>
              <p:nvPr/>
            </p:nvSpPr>
            <p:spPr>
              <a:xfrm>
                <a:off x="-14288" y="5627688"/>
                <a:ext cx="85725" cy="1216025"/>
              </a:xfrm>
              <a:custGeom>
                <a:avLst/>
                <a:gdLst/>
                <a:ahLst/>
                <a:cxnLst/>
                <a:rect l="l" t="t" r="r" b="b"/>
                <a:pathLst>
                  <a:path w="54" h="766" extrusionOk="0">
                    <a:moveTo>
                      <a:pt x="54" y="766"/>
                    </a:moveTo>
                    <a:lnTo>
                      <a:pt x="36" y="766"/>
                    </a:lnTo>
                    <a:lnTo>
                      <a:pt x="36" y="149"/>
                    </a:lnTo>
                    <a:lnTo>
                      <a:pt x="0" y="3"/>
                    </a:lnTo>
                    <a:lnTo>
                      <a:pt x="18" y="0"/>
                    </a:lnTo>
                    <a:lnTo>
                      <a:pt x="54" y="146"/>
                    </a:lnTo>
                    <a:lnTo>
                      <a:pt x="54" y="766"/>
                    </a:lnTo>
                    <a:close/>
                  </a:path>
                </a:pathLst>
              </a:custGeom>
              <a:gradFill>
                <a:gsLst>
                  <a:gs pos="0">
                    <a:schemeClr val="lt2"/>
                  </a:gs>
                  <a:gs pos="100000">
                    <a:srgbClr val="3B4B54"/>
                  </a:gs>
                </a:gsLst>
                <a:lin ang="5400000" scaled="0"/>
              </a:gradFill>
              <a:ln>
                <a:noFill/>
              </a:ln>
            </p:spPr>
          </p:sp>
          <p:sp>
            <p:nvSpPr>
              <p:cNvPr id="33" name="Google Shape;33;p1"/>
              <p:cNvSpPr/>
              <p:nvPr/>
            </p:nvSpPr>
            <p:spPr>
              <a:xfrm>
                <a:off x="527050" y="486727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4B5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34" name="Google Shape;34;p1"/>
              <p:cNvSpPr/>
              <p:nvPr/>
            </p:nvSpPr>
            <p:spPr>
              <a:xfrm>
                <a:off x="309562" y="5422900"/>
                <a:ext cx="374650" cy="1425575"/>
              </a:xfrm>
              <a:custGeom>
                <a:avLst/>
                <a:gdLst/>
                <a:ahLst/>
                <a:cxnLst/>
                <a:rect l="l" t="t" r="r" b="b"/>
                <a:pathLst>
                  <a:path w="236" h="898" extrusionOk="0">
                    <a:moveTo>
                      <a:pt x="18" y="898"/>
                    </a:moveTo>
                    <a:lnTo>
                      <a:pt x="0" y="898"/>
                    </a:lnTo>
                    <a:lnTo>
                      <a:pt x="0" y="515"/>
                    </a:lnTo>
                    <a:lnTo>
                      <a:pt x="3" y="512"/>
                    </a:lnTo>
                    <a:lnTo>
                      <a:pt x="221" y="0"/>
                    </a:lnTo>
                    <a:lnTo>
                      <a:pt x="236" y="6"/>
                    </a:lnTo>
                    <a:lnTo>
                      <a:pt x="18" y="518"/>
                    </a:lnTo>
                    <a:lnTo>
                      <a:pt x="18" y="898"/>
                    </a:lnTo>
                    <a:close/>
                  </a:path>
                </a:pathLst>
              </a:custGeom>
              <a:gradFill>
                <a:gsLst>
                  <a:gs pos="0">
                    <a:schemeClr val="lt2"/>
                  </a:gs>
                  <a:gs pos="100000">
                    <a:srgbClr val="3B4B54"/>
                  </a:gs>
                </a:gsLst>
                <a:lin ang="5400000" scaled="0"/>
              </a:gradFill>
              <a:ln>
                <a:noFill/>
              </a:ln>
            </p:spPr>
          </p:sp>
          <p:sp>
            <p:nvSpPr>
              <p:cNvPr id="35" name="Google Shape;35;p1"/>
              <p:cNvSpPr/>
              <p:nvPr/>
            </p:nvSpPr>
            <p:spPr>
              <a:xfrm>
                <a:off x="569912" y="5945188"/>
                <a:ext cx="152400" cy="912813"/>
              </a:xfrm>
              <a:custGeom>
                <a:avLst/>
                <a:gdLst/>
                <a:ahLst/>
                <a:cxnLst/>
                <a:rect l="l" t="t" r="r" b="b"/>
                <a:pathLst>
                  <a:path w="96" h="575" extrusionOk="0">
                    <a:moveTo>
                      <a:pt x="15" y="575"/>
                    </a:moveTo>
                    <a:lnTo>
                      <a:pt x="0" y="569"/>
                    </a:lnTo>
                    <a:lnTo>
                      <a:pt x="81" y="383"/>
                    </a:lnTo>
                    <a:lnTo>
                      <a:pt x="81" y="0"/>
                    </a:lnTo>
                    <a:lnTo>
                      <a:pt x="96" y="0"/>
                    </a:lnTo>
                    <a:lnTo>
                      <a:pt x="96" y="386"/>
                    </a:lnTo>
                    <a:lnTo>
                      <a:pt x="15" y="575"/>
                    </a:lnTo>
                    <a:close/>
                  </a:path>
                </a:pathLst>
              </a:custGeom>
              <a:gradFill>
                <a:gsLst>
                  <a:gs pos="0">
                    <a:schemeClr val="lt2"/>
                  </a:gs>
                  <a:gs pos="100000">
                    <a:srgbClr val="3B4B54"/>
                  </a:gs>
                </a:gsLst>
                <a:lin ang="5400000" scaled="0"/>
              </a:gradFill>
              <a:ln>
                <a:noFill/>
              </a:ln>
            </p:spPr>
          </p:sp>
          <p:sp>
            <p:nvSpPr>
              <p:cNvPr id="36" name="Google Shape;36;p1"/>
              <p:cNvSpPr/>
              <p:nvPr/>
            </p:nvSpPr>
            <p:spPr>
              <a:xfrm>
                <a:off x="612775" y="52466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4B5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37" name="Google Shape;37;p1"/>
              <p:cNvSpPr/>
              <p:nvPr/>
            </p:nvSpPr>
            <p:spPr>
              <a:xfrm>
                <a:off x="612775" y="57642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4B5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38" name="Google Shape;38;p1"/>
              <p:cNvSpPr/>
              <p:nvPr/>
            </p:nvSpPr>
            <p:spPr>
              <a:xfrm>
                <a:off x="669925" y="6330950"/>
                <a:ext cx="417513" cy="517525"/>
              </a:xfrm>
              <a:custGeom>
                <a:avLst/>
                <a:gdLst/>
                <a:ahLst/>
                <a:cxnLst/>
                <a:rect l="l" t="t" r="r" b="b"/>
                <a:pathLst>
                  <a:path w="263" h="326" extrusionOk="0">
                    <a:moveTo>
                      <a:pt x="15" y="326"/>
                    </a:moveTo>
                    <a:lnTo>
                      <a:pt x="0" y="320"/>
                    </a:lnTo>
                    <a:lnTo>
                      <a:pt x="45" y="206"/>
                    </a:lnTo>
                    <a:lnTo>
                      <a:pt x="48" y="206"/>
                    </a:lnTo>
                    <a:lnTo>
                      <a:pt x="254" y="0"/>
                    </a:lnTo>
                    <a:lnTo>
                      <a:pt x="263" y="12"/>
                    </a:lnTo>
                    <a:lnTo>
                      <a:pt x="60" y="215"/>
                    </a:lnTo>
                    <a:lnTo>
                      <a:pt x="15" y="326"/>
                    </a:lnTo>
                    <a:close/>
                  </a:path>
                </a:pathLst>
              </a:custGeom>
              <a:gradFill>
                <a:gsLst>
                  <a:gs pos="0">
                    <a:schemeClr val="lt2"/>
                  </a:gs>
                  <a:gs pos="100000">
                    <a:srgbClr val="3B4B54"/>
                  </a:gs>
                </a:gsLst>
                <a:lin ang="5400000" scaled="0"/>
              </a:gradFill>
              <a:ln>
                <a:noFill/>
              </a:ln>
            </p:spPr>
          </p:sp>
          <p:sp>
            <p:nvSpPr>
              <p:cNvPr id="39" name="Google Shape;39;p1"/>
              <p:cNvSpPr/>
              <p:nvPr/>
            </p:nvSpPr>
            <p:spPr>
              <a:xfrm>
                <a:off x="1049337" y="6221413"/>
                <a:ext cx="157163" cy="147638"/>
              </a:xfrm>
              <a:custGeom>
                <a:avLst/>
                <a:gdLst/>
                <a:ahLst/>
                <a:cxnLst/>
                <a:rect l="l" t="t" r="r" b="b"/>
                <a:pathLst>
                  <a:path w="33" h="31" extrusionOk="0">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adFill>
                <a:gsLst>
                  <a:gs pos="0">
                    <a:schemeClr val="lt2"/>
                  </a:gs>
                  <a:gs pos="100000">
                    <a:srgbClr val="3B4B5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grpSp>
          <p:nvGrpSpPr>
            <p:cNvPr id="40" name="Google Shape;40;p1"/>
            <p:cNvGrpSpPr/>
            <p:nvPr/>
          </p:nvGrpSpPr>
          <p:grpSpPr>
            <a:xfrm>
              <a:off x="11364912" y="0"/>
              <a:ext cx="674688" cy="6848476"/>
              <a:chOff x="11364912" y="0"/>
              <a:chExt cx="674688" cy="6848476"/>
            </a:xfrm>
          </p:grpSpPr>
          <p:sp>
            <p:nvSpPr>
              <p:cNvPr id="41" name="Google Shape;41;p1"/>
              <p:cNvSpPr/>
              <p:nvPr/>
            </p:nvSpPr>
            <p:spPr>
              <a:xfrm>
                <a:off x="11483975" y="0"/>
                <a:ext cx="417513" cy="512763"/>
              </a:xfrm>
              <a:custGeom>
                <a:avLst/>
                <a:gdLst/>
                <a:ahLst/>
                <a:cxnLst/>
                <a:rect l="l" t="t" r="r" b="b"/>
                <a:pathLst>
                  <a:path w="263" h="323" extrusionOk="0">
                    <a:moveTo>
                      <a:pt x="12" y="323"/>
                    </a:moveTo>
                    <a:lnTo>
                      <a:pt x="0" y="314"/>
                    </a:lnTo>
                    <a:lnTo>
                      <a:pt x="203" y="108"/>
                    </a:lnTo>
                    <a:lnTo>
                      <a:pt x="248" y="0"/>
                    </a:lnTo>
                    <a:lnTo>
                      <a:pt x="263" y="6"/>
                    </a:lnTo>
                    <a:lnTo>
                      <a:pt x="218" y="117"/>
                    </a:lnTo>
                    <a:lnTo>
                      <a:pt x="218" y="117"/>
                    </a:lnTo>
                    <a:lnTo>
                      <a:pt x="12" y="323"/>
                    </a:lnTo>
                    <a:close/>
                  </a:path>
                </a:pathLst>
              </a:custGeom>
              <a:gradFill>
                <a:gsLst>
                  <a:gs pos="0">
                    <a:schemeClr val="lt2"/>
                  </a:gs>
                  <a:gs pos="100000">
                    <a:srgbClr val="3B4B54"/>
                  </a:gs>
                </a:gsLst>
                <a:lin ang="5400000" scaled="0"/>
              </a:gradFill>
              <a:ln>
                <a:noFill/>
              </a:ln>
            </p:spPr>
          </p:sp>
          <p:sp>
            <p:nvSpPr>
              <p:cNvPr id="42" name="Google Shape;42;p1"/>
              <p:cNvSpPr/>
              <p:nvPr/>
            </p:nvSpPr>
            <p:spPr>
              <a:xfrm>
                <a:off x="11364912" y="474663"/>
                <a:ext cx="157163" cy="152400"/>
              </a:xfrm>
              <a:custGeom>
                <a:avLst/>
                <a:gdLst/>
                <a:ahLst/>
                <a:cxnLst/>
                <a:rect l="l" t="t" r="r" b="b"/>
                <a:pathLst>
                  <a:path w="33" h="32" extrusionOk="0">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adFill>
                <a:gsLst>
                  <a:gs pos="0">
                    <a:schemeClr val="lt2"/>
                  </a:gs>
                  <a:gs pos="100000">
                    <a:srgbClr val="3B4B5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43" name="Google Shape;43;p1"/>
              <p:cNvSpPr/>
              <p:nvPr/>
            </p:nvSpPr>
            <p:spPr>
              <a:xfrm>
                <a:off x="11631612" y="1539875"/>
                <a:ext cx="188913"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4B5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44" name="Google Shape;44;p1"/>
              <p:cNvSpPr/>
              <p:nvPr/>
            </p:nvSpPr>
            <p:spPr>
              <a:xfrm>
                <a:off x="11531600" y="5694363"/>
                <a:ext cx="298450" cy="1154113"/>
              </a:xfrm>
              <a:custGeom>
                <a:avLst/>
                <a:gdLst/>
                <a:ahLst/>
                <a:cxnLst/>
                <a:rect l="l" t="t" r="r" b="b"/>
                <a:pathLst>
                  <a:path w="188" h="727" extrusionOk="0">
                    <a:moveTo>
                      <a:pt x="15" y="727"/>
                    </a:moveTo>
                    <a:lnTo>
                      <a:pt x="0" y="727"/>
                    </a:lnTo>
                    <a:lnTo>
                      <a:pt x="0" y="407"/>
                    </a:lnTo>
                    <a:lnTo>
                      <a:pt x="0" y="407"/>
                    </a:lnTo>
                    <a:lnTo>
                      <a:pt x="176" y="0"/>
                    </a:lnTo>
                    <a:lnTo>
                      <a:pt x="188" y="6"/>
                    </a:lnTo>
                    <a:lnTo>
                      <a:pt x="15" y="410"/>
                    </a:lnTo>
                    <a:lnTo>
                      <a:pt x="15" y="727"/>
                    </a:lnTo>
                    <a:close/>
                  </a:path>
                </a:pathLst>
              </a:custGeom>
              <a:gradFill>
                <a:gsLst>
                  <a:gs pos="0">
                    <a:schemeClr val="lt2"/>
                  </a:gs>
                  <a:gs pos="100000">
                    <a:srgbClr val="3B4B54"/>
                  </a:gs>
                </a:gsLst>
                <a:lin ang="5400000" scaled="0"/>
              </a:gradFill>
              <a:ln>
                <a:noFill/>
              </a:ln>
            </p:spPr>
          </p:sp>
          <p:sp>
            <p:nvSpPr>
              <p:cNvPr id="45" name="Google Shape;45;p1"/>
              <p:cNvSpPr/>
              <p:nvPr/>
            </p:nvSpPr>
            <p:spPr>
              <a:xfrm>
                <a:off x="11772900" y="5551488"/>
                <a:ext cx="157163" cy="155575"/>
              </a:xfrm>
              <a:custGeom>
                <a:avLst/>
                <a:gdLst/>
                <a:ahLst/>
                <a:cxnLst/>
                <a:rect l="l" t="t" r="r" b="b"/>
                <a:pathLst>
                  <a:path w="33" h="33" extrusionOk="0">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adFill>
                <a:gsLst>
                  <a:gs pos="0">
                    <a:schemeClr val="lt2"/>
                  </a:gs>
                  <a:gs pos="100000">
                    <a:srgbClr val="3B4B5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46" name="Google Shape;46;p1"/>
              <p:cNvSpPr/>
              <p:nvPr/>
            </p:nvSpPr>
            <p:spPr>
              <a:xfrm>
                <a:off x="11710987" y="4763"/>
                <a:ext cx="304800" cy="1544638"/>
              </a:xfrm>
              <a:custGeom>
                <a:avLst/>
                <a:gdLst/>
                <a:ahLst/>
                <a:cxnLst/>
                <a:rect l="l" t="t" r="r" b="b"/>
                <a:pathLst>
                  <a:path w="192" h="973" extrusionOk="0">
                    <a:moveTo>
                      <a:pt x="15" y="973"/>
                    </a:moveTo>
                    <a:lnTo>
                      <a:pt x="0" y="973"/>
                    </a:lnTo>
                    <a:lnTo>
                      <a:pt x="0" y="790"/>
                    </a:lnTo>
                    <a:lnTo>
                      <a:pt x="174" y="614"/>
                    </a:lnTo>
                    <a:lnTo>
                      <a:pt x="174" y="0"/>
                    </a:lnTo>
                    <a:lnTo>
                      <a:pt x="192" y="0"/>
                    </a:lnTo>
                    <a:lnTo>
                      <a:pt x="192" y="620"/>
                    </a:lnTo>
                    <a:lnTo>
                      <a:pt x="15" y="796"/>
                    </a:lnTo>
                    <a:lnTo>
                      <a:pt x="15" y="973"/>
                    </a:lnTo>
                    <a:close/>
                  </a:path>
                </a:pathLst>
              </a:custGeom>
              <a:gradFill>
                <a:gsLst>
                  <a:gs pos="0">
                    <a:schemeClr val="lt2"/>
                  </a:gs>
                  <a:gs pos="100000">
                    <a:srgbClr val="3B4B54"/>
                  </a:gs>
                </a:gsLst>
                <a:lin ang="5400000" scaled="0"/>
              </a:gradFill>
              <a:ln>
                <a:noFill/>
              </a:ln>
            </p:spPr>
          </p:sp>
          <p:sp>
            <p:nvSpPr>
              <p:cNvPr id="47" name="Google Shape;47;p1"/>
              <p:cNvSpPr/>
              <p:nvPr/>
            </p:nvSpPr>
            <p:spPr>
              <a:xfrm>
                <a:off x="11636375" y="4867275"/>
                <a:ext cx="188913"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4B5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48" name="Google Shape;48;p1"/>
              <p:cNvSpPr/>
              <p:nvPr/>
            </p:nvSpPr>
            <p:spPr>
              <a:xfrm>
                <a:off x="11441112" y="5046663"/>
                <a:ext cx="307975" cy="1801813"/>
              </a:xfrm>
              <a:custGeom>
                <a:avLst/>
                <a:gdLst/>
                <a:ahLst/>
                <a:cxnLst/>
                <a:rect l="l" t="t" r="r" b="b"/>
                <a:pathLst>
                  <a:path w="194" h="1135" extrusionOk="0">
                    <a:moveTo>
                      <a:pt x="18" y="1135"/>
                    </a:moveTo>
                    <a:lnTo>
                      <a:pt x="0" y="1135"/>
                    </a:lnTo>
                    <a:lnTo>
                      <a:pt x="0" y="354"/>
                    </a:lnTo>
                    <a:lnTo>
                      <a:pt x="176" y="177"/>
                    </a:lnTo>
                    <a:lnTo>
                      <a:pt x="176" y="0"/>
                    </a:lnTo>
                    <a:lnTo>
                      <a:pt x="194" y="0"/>
                    </a:lnTo>
                    <a:lnTo>
                      <a:pt x="194" y="183"/>
                    </a:lnTo>
                    <a:lnTo>
                      <a:pt x="18" y="360"/>
                    </a:lnTo>
                    <a:lnTo>
                      <a:pt x="18" y="1135"/>
                    </a:lnTo>
                    <a:close/>
                  </a:path>
                </a:pathLst>
              </a:custGeom>
              <a:gradFill>
                <a:gsLst>
                  <a:gs pos="0">
                    <a:schemeClr val="lt2"/>
                  </a:gs>
                  <a:gs pos="100000">
                    <a:srgbClr val="3B4B54"/>
                  </a:gs>
                </a:gsLst>
                <a:lin ang="5400000" scaled="0"/>
              </a:gradFill>
              <a:ln>
                <a:noFill/>
              </a:ln>
            </p:spPr>
          </p:sp>
          <p:sp>
            <p:nvSpPr>
              <p:cNvPr id="49" name="Google Shape;49;p1"/>
              <p:cNvSpPr/>
              <p:nvPr/>
            </p:nvSpPr>
            <p:spPr>
              <a:xfrm>
                <a:off x="11849100" y="641667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4B5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50" name="Google Shape;50;p1"/>
              <p:cNvSpPr/>
              <p:nvPr/>
            </p:nvSpPr>
            <p:spPr>
              <a:xfrm>
                <a:off x="11939587" y="6596063"/>
                <a:ext cx="23813" cy="252413"/>
              </a:xfrm>
              <a:prstGeom prst="rect">
                <a:avLst/>
              </a:prstGeom>
              <a:gradFill>
                <a:gsLst>
                  <a:gs pos="0">
                    <a:schemeClr val="lt2"/>
                  </a:gs>
                  <a:gs pos="100000">
                    <a:srgbClr val="3B4B5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grpSp>
      <p:sp>
        <p:nvSpPr>
          <p:cNvPr id="51" name="Google Shape;51;p1"/>
          <p:cNvSpPr txBox="1">
            <a:spLocks noGrp="1"/>
          </p:cNvSpPr>
          <p:nvPr>
            <p:ph type="title"/>
          </p:nvPr>
        </p:nvSpPr>
        <p:spPr>
          <a:xfrm flipH="1">
            <a:off x="858442" y="618518"/>
            <a:ext cx="7429499" cy="1478570"/>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lt1"/>
              </a:buClr>
              <a:buSzPts val="3600"/>
              <a:buFont typeface="Tahoma"/>
              <a:buNone/>
              <a:defRPr sz="3600" b="0" i="0" u="none" strike="noStrike" cap="none">
                <a:solidFill>
                  <a:schemeClr val="lt1"/>
                </a:solidFill>
                <a:latin typeface="Tahoma"/>
                <a:ea typeface="Tahoma"/>
                <a:cs typeface="Tahoma"/>
                <a:sym typeface="Tahom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 name="Google Shape;52;p1"/>
          <p:cNvSpPr txBox="1">
            <a:spLocks noGrp="1"/>
          </p:cNvSpPr>
          <p:nvPr>
            <p:ph type="body" idx="1"/>
          </p:nvPr>
        </p:nvSpPr>
        <p:spPr>
          <a:xfrm flipH="1">
            <a:off x="858442" y="2249487"/>
            <a:ext cx="7429499" cy="3541714"/>
          </a:xfrm>
          <a:prstGeom prst="rect">
            <a:avLst/>
          </a:prstGeom>
          <a:noFill/>
          <a:ln>
            <a:noFill/>
          </a:ln>
        </p:spPr>
        <p:txBody>
          <a:bodyPr spcFirstLastPara="1" wrap="square" lIns="91425" tIns="45700" rIns="91425" bIns="45700" anchor="t" anchorCtr="0">
            <a:normAutofit/>
          </a:bodyPr>
          <a:lstStyle>
            <a:lvl1pPr marL="457200" marR="0" lvl="0" indent="-419100" algn="r" rtl="1">
              <a:lnSpc>
                <a:spcPct val="120000"/>
              </a:lnSpc>
              <a:spcBef>
                <a:spcPts val="1000"/>
              </a:spcBef>
              <a:spcAft>
                <a:spcPts val="0"/>
              </a:spcAft>
              <a:buClr>
                <a:schemeClr val="lt1"/>
              </a:buClr>
              <a:buSzPts val="3000"/>
              <a:buFont typeface="Arial"/>
              <a:buChar char="•"/>
              <a:defRPr sz="2400" b="0" i="0" u="none" strike="noStrike" cap="none">
                <a:solidFill>
                  <a:schemeClr val="lt1"/>
                </a:solidFill>
                <a:latin typeface="Tahoma"/>
                <a:ea typeface="Tahoma"/>
                <a:cs typeface="Tahoma"/>
                <a:sym typeface="Tahoma"/>
              </a:defRPr>
            </a:lvl1pPr>
            <a:lvl2pPr marL="914400" marR="0" lvl="1" indent="-387350" algn="r" rtl="1">
              <a:lnSpc>
                <a:spcPct val="120000"/>
              </a:lnSpc>
              <a:spcBef>
                <a:spcPts val="500"/>
              </a:spcBef>
              <a:spcAft>
                <a:spcPts val="0"/>
              </a:spcAft>
              <a:buClr>
                <a:schemeClr val="lt1"/>
              </a:buClr>
              <a:buSzPts val="2500"/>
              <a:buFont typeface="Arial"/>
              <a:buChar char="•"/>
              <a:defRPr sz="2000" b="0" i="0" u="none" strike="noStrike" cap="none">
                <a:solidFill>
                  <a:schemeClr val="lt1"/>
                </a:solidFill>
                <a:latin typeface="Tahoma"/>
                <a:ea typeface="Tahoma"/>
                <a:cs typeface="Tahoma"/>
                <a:sym typeface="Tahoma"/>
              </a:defRPr>
            </a:lvl2pPr>
            <a:lvl3pPr marL="1371600" marR="0" lvl="2" indent="-371475" algn="r" rtl="1">
              <a:lnSpc>
                <a:spcPct val="120000"/>
              </a:lnSpc>
              <a:spcBef>
                <a:spcPts val="500"/>
              </a:spcBef>
              <a:spcAft>
                <a:spcPts val="0"/>
              </a:spcAft>
              <a:buClr>
                <a:schemeClr val="lt1"/>
              </a:buClr>
              <a:buSzPts val="2250"/>
              <a:buFont typeface="Arial"/>
              <a:buChar char="•"/>
              <a:defRPr sz="1800" b="0" i="0" u="none" strike="noStrike" cap="none">
                <a:solidFill>
                  <a:schemeClr val="lt1"/>
                </a:solidFill>
                <a:latin typeface="Tahoma"/>
                <a:ea typeface="Tahoma"/>
                <a:cs typeface="Tahoma"/>
                <a:sym typeface="Tahoma"/>
              </a:defRPr>
            </a:lvl3pPr>
            <a:lvl4pPr marL="1828800" marR="0" lvl="3" indent="-355600" algn="r" rtl="1">
              <a:lnSpc>
                <a:spcPct val="120000"/>
              </a:lnSpc>
              <a:spcBef>
                <a:spcPts val="500"/>
              </a:spcBef>
              <a:spcAft>
                <a:spcPts val="0"/>
              </a:spcAft>
              <a:buClr>
                <a:schemeClr val="lt1"/>
              </a:buClr>
              <a:buSzPts val="2000"/>
              <a:buFont typeface="Arial"/>
              <a:buChar char="•"/>
              <a:defRPr sz="1600" b="0" i="0" u="none" strike="noStrike" cap="none">
                <a:solidFill>
                  <a:schemeClr val="lt1"/>
                </a:solidFill>
                <a:latin typeface="Tahoma"/>
                <a:ea typeface="Tahoma"/>
                <a:cs typeface="Tahoma"/>
                <a:sym typeface="Tahoma"/>
              </a:defRPr>
            </a:lvl4pPr>
            <a:lvl5pPr marL="2286000" marR="0" lvl="4" indent="-355600" algn="r" rtl="1">
              <a:lnSpc>
                <a:spcPct val="120000"/>
              </a:lnSpc>
              <a:spcBef>
                <a:spcPts val="500"/>
              </a:spcBef>
              <a:spcAft>
                <a:spcPts val="0"/>
              </a:spcAft>
              <a:buClr>
                <a:schemeClr val="lt1"/>
              </a:buClr>
              <a:buSzPts val="2000"/>
              <a:buFont typeface="Arial"/>
              <a:buChar char="•"/>
              <a:defRPr sz="1600" b="0" i="0" u="none" strike="noStrike" cap="none">
                <a:solidFill>
                  <a:schemeClr val="lt1"/>
                </a:solidFill>
                <a:latin typeface="Tahoma"/>
                <a:ea typeface="Tahoma"/>
                <a:cs typeface="Tahoma"/>
                <a:sym typeface="Tahoma"/>
              </a:defRPr>
            </a:lvl5pPr>
            <a:lvl6pPr marL="2743200" marR="0" lvl="5" indent="-339725" algn="r" rtl="1">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6pPr>
            <a:lvl7pPr marL="3200400" marR="0" lvl="6" indent="-339725" algn="r" rtl="1">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7pPr>
            <a:lvl8pPr marL="3657600" marR="0" lvl="7" indent="-339725" algn="r" rtl="1">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8pPr>
            <a:lvl9pPr marL="4114800" marR="0" lvl="8" indent="-339725" algn="r" rtl="1">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9pPr>
          </a:lstStyle>
          <a:p>
            <a:endParaRPr/>
          </a:p>
        </p:txBody>
      </p:sp>
      <p:sp>
        <p:nvSpPr>
          <p:cNvPr id="53" name="Google Shape;53;p1"/>
          <p:cNvSpPr txBox="1">
            <a:spLocks noGrp="1"/>
          </p:cNvSpPr>
          <p:nvPr>
            <p:ph type="dt" idx="10"/>
          </p:nvPr>
        </p:nvSpPr>
        <p:spPr>
          <a:xfrm flipH="1">
            <a:off x="1493909" y="5883277"/>
            <a:ext cx="2057400" cy="365125"/>
          </a:xfrm>
          <a:prstGeom prst="rect">
            <a:avLst/>
          </a:prstGeom>
          <a:noFill/>
          <a:ln>
            <a:noFill/>
          </a:ln>
        </p:spPr>
        <p:txBody>
          <a:bodyPr spcFirstLastPara="1" wrap="square" lIns="91425" tIns="45700" rIns="91425" bIns="45700" anchor="ctr" anchorCtr="0">
            <a:noAutofit/>
          </a:bodyPr>
          <a:lstStyle>
            <a:lvl1pPr marR="0" lvl="0" algn="l" rtl="1">
              <a:spcBef>
                <a:spcPts val="0"/>
              </a:spcBef>
              <a:spcAft>
                <a:spcPts val="0"/>
              </a:spcAft>
              <a:buSzPts val="1400"/>
              <a:buNone/>
              <a:defRPr sz="788" b="0" i="0" u="none" strike="noStrike" cap="none">
                <a:solidFill>
                  <a:schemeClr val="lt1"/>
                </a:solidFill>
                <a:latin typeface="Tahoma"/>
                <a:ea typeface="Tahoma"/>
                <a:cs typeface="Tahoma"/>
                <a:sym typeface="Tahoma"/>
              </a:defRPr>
            </a:lvl1pPr>
            <a:lvl2pPr marR="0" lvl="1" algn="r" rtl="1">
              <a:spcBef>
                <a:spcPts val="0"/>
              </a:spcBef>
              <a:spcAft>
                <a:spcPts val="0"/>
              </a:spcAft>
              <a:buSzPts val="1400"/>
              <a:buNone/>
              <a:defRPr sz="1350" b="0" i="0" u="none" strike="noStrike" cap="none">
                <a:solidFill>
                  <a:schemeClr val="lt1"/>
                </a:solidFill>
                <a:latin typeface="Twentieth Century"/>
                <a:ea typeface="Twentieth Century"/>
                <a:cs typeface="Twentieth Century"/>
                <a:sym typeface="Twentieth Century"/>
              </a:defRPr>
            </a:lvl2pPr>
            <a:lvl3pPr marR="0" lvl="2" algn="r" rtl="1">
              <a:spcBef>
                <a:spcPts val="0"/>
              </a:spcBef>
              <a:spcAft>
                <a:spcPts val="0"/>
              </a:spcAft>
              <a:buSzPts val="1400"/>
              <a:buNone/>
              <a:defRPr sz="1350" b="0" i="0" u="none" strike="noStrike" cap="none">
                <a:solidFill>
                  <a:schemeClr val="lt1"/>
                </a:solidFill>
                <a:latin typeface="Twentieth Century"/>
                <a:ea typeface="Twentieth Century"/>
                <a:cs typeface="Twentieth Century"/>
                <a:sym typeface="Twentieth Century"/>
              </a:defRPr>
            </a:lvl3pPr>
            <a:lvl4pPr marR="0" lvl="3" algn="r" rtl="1">
              <a:spcBef>
                <a:spcPts val="0"/>
              </a:spcBef>
              <a:spcAft>
                <a:spcPts val="0"/>
              </a:spcAft>
              <a:buSzPts val="1400"/>
              <a:buNone/>
              <a:defRPr sz="1350" b="0" i="0" u="none" strike="noStrike" cap="none">
                <a:solidFill>
                  <a:schemeClr val="lt1"/>
                </a:solidFill>
                <a:latin typeface="Twentieth Century"/>
                <a:ea typeface="Twentieth Century"/>
                <a:cs typeface="Twentieth Century"/>
                <a:sym typeface="Twentieth Century"/>
              </a:defRPr>
            </a:lvl4pPr>
            <a:lvl5pPr marR="0" lvl="4" algn="r" rtl="1">
              <a:spcBef>
                <a:spcPts val="0"/>
              </a:spcBef>
              <a:spcAft>
                <a:spcPts val="0"/>
              </a:spcAft>
              <a:buSzPts val="1400"/>
              <a:buNone/>
              <a:defRPr sz="1350" b="0" i="0" u="none" strike="noStrike" cap="none">
                <a:solidFill>
                  <a:schemeClr val="lt1"/>
                </a:solidFill>
                <a:latin typeface="Twentieth Century"/>
                <a:ea typeface="Twentieth Century"/>
                <a:cs typeface="Twentieth Century"/>
                <a:sym typeface="Twentieth Century"/>
              </a:defRPr>
            </a:lvl5pPr>
            <a:lvl6pPr marR="0" lvl="5" algn="r" rtl="1">
              <a:spcBef>
                <a:spcPts val="0"/>
              </a:spcBef>
              <a:spcAft>
                <a:spcPts val="0"/>
              </a:spcAft>
              <a:buSzPts val="1400"/>
              <a:buNone/>
              <a:defRPr sz="1350" b="0" i="0" u="none" strike="noStrike" cap="none">
                <a:solidFill>
                  <a:schemeClr val="lt1"/>
                </a:solidFill>
                <a:latin typeface="Twentieth Century"/>
                <a:ea typeface="Twentieth Century"/>
                <a:cs typeface="Twentieth Century"/>
                <a:sym typeface="Twentieth Century"/>
              </a:defRPr>
            </a:lvl6pPr>
            <a:lvl7pPr marR="0" lvl="6" algn="r" rtl="1">
              <a:spcBef>
                <a:spcPts val="0"/>
              </a:spcBef>
              <a:spcAft>
                <a:spcPts val="0"/>
              </a:spcAft>
              <a:buSzPts val="1400"/>
              <a:buNone/>
              <a:defRPr sz="1350" b="0" i="0" u="none" strike="noStrike" cap="none">
                <a:solidFill>
                  <a:schemeClr val="lt1"/>
                </a:solidFill>
                <a:latin typeface="Twentieth Century"/>
                <a:ea typeface="Twentieth Century"/>
                <a:cs typeface="Twentieth Century"/>
                <a:sym typeface="Twentieth Century"/>
              </a:defRPr>
            </a:lvl7pPr>
            <a:lvl8pPr marR="0" lvl="7" algn="r" rtl="1">
              <a:spcBef>
                <a:spcPts val="0"/>
              </a:spcBef>
              <a:spcAft>
                <a:spcPts val="0"/>
              </a:spcAft>
              <a:buSzPts val="1400"/>
              <a:buNone/>
              <a:defRPr sz="1350" b="0" i="0" u="none" strike="noStrike" cap="none">
                <a:solidFill>
                  <a:schemeClr val="lt1"/>
                </a:solidFill>
                <a:latin typeface="Twentieth Century"/>
                <a:ea typeface="Twentieth Century"/>
                <a:cs typeface="Twentieth Century"/>
                <a:sym typeface="Twentieth Century"/>
              </a:defRPr>
            </a:lvl8pPr>
            <a:lvl9pPr marR="0" lvl="8" algn="r" rtl="1">
              <a:spcBef>
                <a:spcPts val="0"/>
              </a:spcBef>
              <a:spcAft>
                <a:spcPts val="0"/>
              </a:spcAft>
              <a:buSzPts val="1400"/>
              <a:buNone/>
              <a:defRPr sz="1350" b="0" i="0" u="none" strike="noStrike" cap="none">
                <a:solidFill>
                  <a:schemeClr val="lt1"/>
                </a:solidFill>
                <a:latin typeface="Twentieth Century"/>
                <a:ea typeface="Twentieth Century"/>
                <a:cs typeface="Twentieth Century"/>
                <a:sym typeface="Twentieth Century"/>
              </a:defRPr>
            </a:lvl9pPr>
          </a:lstStyle>
          <a:p>
            <a:endParaRPr/>
          </a:p>
        </p:txBody>
      </p:sp>
      <p:sp>
        <p:nvSpPr>
          <p:cNvPr id="54" name="Google Shape;54;p1"/>
          <p:cNvSpPr txBox="1">
            <a:spLocks noGrp="1"/>
          </p:cNvSpPr>
          <p:nvPr>
            <p:ph type="ftr" idx="11"/>
          </p:nvPr>
        </p:nvSpPr>
        <p:spPr>
          <a:xfrm flipH="1">
            <a:off x="3608460" y="5883276"/>
            <a:ext cx="4679482"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788" b="0" i="0" u="none" strike="noStrike" cap="none">
                <a:solidFill>
                  <a:schemeClr val="lt1"/>
                </a:solidFill>
                <a:latin typeface="Tahoma"/>
                <a:ea typeface="Tahoma"/>
                <a:cs typeface="Tahoma"/>
                <a:sym typeface="Tahoma"/>
              </a:defRPr>
            </a:lvl1pPr>
            <a:lvl2pPr marR="0" lvl="1" algn="r" rtl="1">
              <a:spcBef>
                <a:spcPts val="0"/>
              </a:spcBef>
              <a:spcAft>
                <a:spcPts val="0"/>
              </a:spcAft>
              <a:buSzPts val="1400"/>
              <a:buNone/>
              <a:defRPr sz="1350" b="0" i="0" u="none" strike="noStrike" cap="none">
                <a:solidFill>
                  <a:schemeClr val="lt1"/>
                </a:solidFill>
                <a:latin typeface="Twentieth Century"/>
                <a:ea typeface="Twentieth Century"/>
                <a:cs typeface="Twentieth Century"/>
                <a:sym typeface="Twentieth Century"/>
              </a:defRPr>
            </a:lvl2pPr>
            <a:lvl3pPr marR="0" lvl="2" algn="r" rtl="1">
              <a:spcBef>
                <a:spcPts val="0"/>
              </a:spcBef>
              <a:spcAft>
                <a:spcPts val="0"/>
              </a:spcAft>
              <a:buSzPts val="1400"/>
              <a:buNone/>
              <a:defRPr sz="1350" b="0" i="0" u="none" strike="noStrike" cap="none">
                <a:solidFill>
                  <a:schemeClr val="lt1"/>
                </a:solidFill>
                <a:latin typeface="Twentieth Century"/>
                <a:ea typeface="Twentieth Century"/>
                <a:cs typeface="Twentieth Century"/>
                <a:sym typeface="Twentieth Century"/>
              </a:defRPr>
            </a:lvl3pPr>
            <a:lvl4pPr marR="0" lvl="3" algn="r" rtl="1">
              <a:spcBef>
                <a:spcPts val="0"/>
              </a:spcBef>
              <a:spcAft>
                <a:spcPts val="0"/>
              </a:spcAft>
              <a:buSzPts val="1400"/>
              <a:buNone/>
              <a:defRPr sz="1350" b="0" i="0" u="none" strike="noStrike" cap="none">
                <a:solidFill>
                  <a:schemeClr val="lt1"/>
                </a:solidFill>
                <a:latin typeface="Twentieth Century"/>
                <a:ea typeface="Twentieth Century"/>
                <a:cs typeface="Twentieth Century"/>
                <a:sym typeface="Twentieth Century"/>
              </a:defRPr>
            </a:lvl4pPr>
            <a:lvl5pPr marR="0" lvl="4" algn="r" rtl="1">
              <a:spcBef>
                <a:spcPts val="0"/>
              </a:spcBef>
              <a:spcAft>
                <a:spcPts val="0"/>
              </a:spcAft>
              <a:buSzPts val="1400"/>
              <a:buNone/>
              <a:defRPr sz="1350" b="0" i="0" u="none" strike="noStrike" cap="none">
                <a:solidFill>
                  <a:schemeClr val="lt1"/>
                </a:solidFill>
                <a:latin typeface="Twentieth Century"/>
                <a:ea typeface="Twentieth Century"/>
                <a:cs typeface="Twentieth Century"/>
                <a:sym typeface="Twentieth Century"/>
              </a:defRPr>
            </a:lvl5pPr>
            <a:lvl6pPr marR="0" lvl="5" algn="r" rtl="1">
              <a:spcBef>
                <a:spcPts val="0"/>
              </a:spcBef>
              <a:spcAft>
                <a:spcPts val="0"/>
              </a:spcAft>
              <a:buSzPts val="1400"/>
              <a:buNone/>
              <a:defRPr sz="1350" b="0" i="0" u="none" strike="noStrike" cap="none">
                <a:solidFill>
                  <a:schemeClr val="lt1"/>
                </a:solidFill>
                <a:latin typeface="Twentieth Century"/>
                <a:ea typeface="Twentieth Century"/>
                <a:cs typeface="Twentieth Century"/>
                <a:sym typeface="Twentieth Century"/>
              </a:defRPr>
            </a:lvl6pPr>
            <a:lvl7pPr marR="0" lvl="6" algn="r" rtl="1">
              <a:spcBef>
                <a:spcPts val="0"/>
              </a:spcBef>
              <a:spcAft>
                <a:spcPts val="0"/>
              </a:spcAft>
              <a:buSzPts val="1400"/>
              <a:buNone/>
              <a:defRPr sz="1350" b="0" i="0" u="none" strike="noStrike" cap="none">
                <a:solidFill>
                  <a:schemeClr val="lt1"/>
                </a:solidFill>
                <a:latin typeface="Twentieth Century"/>
                <a:ea typeface="Twentieth Century"/>
                <a:cs typeface="Twentieth Century"/>
                <a:sym typeface="Twentieth Century"/>
              </a:defRPr>
            </a:lvl7pPr>
            <a:lvl8pPr marR="0" lvl="7" algn="r" rtl="1">
              <a:spcBef>
                <a:spcPts val="0"/>
              </a:spcBef>
              <a:spcAft>
                <a:spcPts val="0"/>
              </a:spcAft>
              <a:buSzPts val="1400"/>
              <a:buNone/>
              <a:defRPr sz="1350" b="0" i="0" u="none" strike="noStrike" cap="none">
                <a:solidFill>
                  <a:schemeClr val="lt1"/>
                </a:solidFill>
                <a:latin typeface="Twentieth Century"/>
                <a:ea typeface="Twentieth Century"/>
                <a:cs typeface="Twentieth Century"/>
                <a:sym typeface="Twentieth Century"/>
              </a:defRPr>
            </a:lvl8pPr>
            <a:lvl9pPr marR="0" lvl="8" algn="r" rtl="1">
              <a:spcBef>
                <a:spcPts val="0"/>
              </a:spcBef>
              <a:spcAft>
                <a:spcPts val="0"/>
              </a:spcAft>
              <a:buSzPts val="1400"/>
              <a:buNone/>
              <a:defRPr sz="1350" b="0" i="0" u="none" strike="noStrike" cap="none">
                <a:solidFill>
                  <a:schemeClr val="lt1"/>
                </a:solidFill>
                <a:latin typeface="Twentieth Century"/>
                <a:ea typeface="Twentieth Century"/>
                <a:cs typeface="Twentieth Century"/>
                <a:sym typeface="Twentieth Century"/>
              </a:defRPr>
            </a:lvl9pPr>
          </a:lstStyle>
          <a:p>
            <a:endParaRPr/>
          </a:p>
        </p:txBody>
      </p:sp>
      <p:sp>
        <p:nvSpPr>
          <p:cNvPr id="55" name="Google Shape;55;p1"/>
          <p:cNvSpPr txBox="1">
            <a:spLocks noGrp="1"/>
          </p:cNvSpPr>
          <p:nvPr>
            <p:ph type="sldNum" idx="12"/>
          </p:nvPr>
        </p:nvSpPr>
        <p:spPr>
          <a:xfrm flipH="1">
            <a:off x="858443" y="5883275"/>
            <a:ext cx="578317"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788" b="0" i="0" u="none" strike="noStrike" cap="none">
                <a:solidFill>
                  <a:schemeClr val="lt1"/>
                </a:solidFill>
                <a:latin typeface="Tahoma"/>
                <a:ea typeface="Tahoma"/>
                <a:cs typeface="Tahoma"/>
                <a:sym typeface="Tahoma"/>
              </a:defRPr>
            </a:lvl1pPr>
            <a:lvl2pPr marL="0" marR="0" lvl="1" indent="0" algn="l" rtl="1">
              <a:spcBef>
                <a:spcPts val="0"/>
              </a:spcBef>
              <a:buNone/>
              <a:defRPr sz="788" b="0" i="0" u="none" strike="noStrike" cap="none">
                <a:solidFill>
                  <a:schemeClr val="lt1"/>
                </a:solidFill>
                <a:latin typeface="Tahoma"/>
                <a:ea typeface="Tahoma"/>
                <a:cs typeface="Tahoma"/>
                <a:sym typeface="Tahoma"/>
              </a:defRPr>
            </a:lvl2pPr>
            <a:lvl3pPr marL="0" marR="0" lvl="2" indent="0" algn="l" rtl="1">
              <a:spcBef>
                <a:spcPts val="0"/>
              </a:spcBef>
              <a:buNone/>
              <a:defRPr sz="788" b="0" i="0" u="none" strike="noStrike" cap="none">
                <a:solidFill>
                  <a:schemeClr val="lt1"/>
                </a:solidFill>
                <a:latin typeface="Tahoma"/>
                <a:ea typeface="Tahoma"/>
                <a:cs typeface="Tahoma"/>
                <a:sym typeface="Tahoma"/>
              </a:defRPr>
            </a:lvl3pPr>
            <a:lvl4pPr marL="0" marR="0" lvl="3" indent="0" algn="l" rtl="1">
              <a:spcBef>
                <a:spcPts val="0"/>
              </a:spcBef>
              <a:buNone/>
              <a:defRPr sz="788" b="0" i="0" u="none" strike="noStrike" cap="none">
                <a:solidFill>
                  <a:schemeClr val="lt1"/>
                </a:solidFill>
                <a:latin typeface="Tahoma"/>
                <a:ea typeface="Tahoma"/>
                <a:cs typeface="Tahoma"/>
                <a:sym typeface="Tahoma"/>
              </a:defRPr>
            </a:lvl4pPr>
            <a:lvl5pPr marL="0" marR="0" lvl="4" indent="0" algn="l" rtl="1">
              <a:spcBef>
                <a:spcPts val="0"/>
              </a:spcBef>
              <a:buNone/>
              <a:defRPr sz="788" b="0" i="0" u="none" strike="noStrike" cap="none">
                <a:solidFill>
                  <a:schemeClr val="lt1"/>
                </a:solidFill>
                <a:latin typeface="Tahoma"/>
                <a:ea typeface="Tahoma"/>
                <a:cs typeface="Tahoma"/>
                <a:sym typeface="Tahoma"/>
              </a:defRPr>
            </a:lvl5pPr>
            <a:lvl6pPr marL="0" marR="0" lvl="5" indent="0" algn="l" rtl="1">
              <a:spcBef>
                <a:spcPts val="0"/>
              </a:spcBef>
              <a:buNone/>
              <a:defRPr sz="788" b="0" i="0" u="none" strike="noStrike" cap="none">
                <a:solidFill>
                  <a:schemeClr val="lt1"/>
                </a:solidFill>
                <a:latin typeface="Tahoma"/>
                <a:ea typeface="Tahoma"/>
                <a:cs typeface="Tahoma"/>
                <a:sym typeface="Tahoma"/>
              </a:defRPr>
            </a:lvl6pPr>
            <a:lvl7pPr marL="0" marR="0" lvl="6" indent="0" algn="l" rtl="1">
              <a:spcBef>
                <a:spcPts val="0"/>
              </a:spcBef>
              <a:buNone/>
              <a:defRPr sz="788" b="0" i="0" u="none" strike="noStrike" cap="none">
                <a:solidFill>
                  <a:schemeClr val="lt1"/>
                </a:solidFill>
                <a:latin typeface="Tahoma"/>
                <a:ea typeface="Tahoma"/>
                <a:cs typeface="Tahoma"/>
                <a:sym typeface="Tahoma"/>
              </a:defRPr>
            </a:lvl7pPr>
            <a:lvl8pPr marL="0" marR="0" lvl="7" indent="0" algn="l" rtl="1">
              <a:spcBef>
                <a:spcPts val="0"/>
              </a:spcBef>
              <a:buNone/>
              <a:defRPr sz="788" b="0" i="0" u="none" strike="noStrike" cap="none">
                <a:solidFill>
                  <a:schemeClr val="lt1"/>
                </a:solidFill>
                <a:latin typeface="Tahoma"/>
                <a:ea typeface="Tahoma"/>
                <a:cs typeface="Tahoma"/>
                <a:sym typeface="Tahoma"/>
              </a:defRPr>
            </a:lvl8pPr>
            <a:lvl9pPr marL="0" marR="0" lvl="8" indent="0" algn="l" rtl="1">
              <a:spcBef>
                <a:spcPts val="0"/>
              </a:spcBef>
              <a:buNone/>
              <a:defRPr sz="788" b="0" i="0" u="none" strike="noStrike" cap="none">
                <a:solidFill>
                  <a:schemeClr val="lt1"/>
                </a:solidFill>
                <a:latin typeface="Tahoma"/>
                <a:ea typeface="Tahoma"/>
                <a:cs typeface="Tahoma"/>
                <a:sym typeface="Tahoma"/>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7" r:id="rId16"/>
    <p:sldLayoutId id="2147483668"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jpg"/><Relationship Id="rId7"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35.png"/><Relationship Id="rId4" Type="http://schemas.openxmlformats.org/officeDocument/2006/relationships/image" Target="../media/image47.png"/><Relationship Id="rId9"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60.png"/><Relationship Id="rId12" Type="http://schemas.openxmlformats.org/officeDocument/2006/relationships/image" Target="../media/image65.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3.png"/><Relationship Id="rId9"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67.png"/><Relationship Id="rId4" Type="http://schemas.openxmlformats.org/officeDocument/2006/relationships/customXml" Target="../ink/ink1.xml"/></Relationships>
</file>

<file path=ppt/slides/_rels/slide26.xml.rels><?xml version="1.0" encoding="UTF-8" standalone="yes"?>
<Relationships xmlns="http://schemas.openxmlformats.org/package/2006/relationships"><Relationship Id="rId3" Type="http://schemas.openxmlformats.org/officeDocument/2006/relationships/image" Target="../media/image67.webp"/><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16.xml"/><Relationship Id="rId6" Type="http://schemas.openxmlformats.org/officeDocument/2006/relationships/image" Target="../media/image71.png"/><Relationship Id="rId5" Type="http://schemas.microsoft.com/office/2017/06/relationships/model3d" Target="../media/model3d1.glb"/><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76.png"/><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84.jpg"/><Relationship Id="rId7" Type="http://schemas.openxmlformats.org/officeDocument/2006/relationships/image" Target="../media/image88.jp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87.jpg"/><Relationship Id="rId5" Type="http://schemas.openxmlformats.org/officeDocument/2006/relationships/image" Target="../media/image86.webp"/><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93.png"/><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5.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9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100.jpg"/></Relationships>
</file>

<file path=ppt/slides/_rels/slide4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102.png"/></Relationships>
</file>

<file path=ppt/slides/_rels/slide48.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03.png"/><Relationship Id="rId7" Type="http://schemas.openxmlformats.org/officeDocument/2006/relationships/image" Target="../media/image138.png"/><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04.png"/><Relationship Id="rId9" Type="http://schemas.openxmlformats.org/officeDocument/2006/relationships/image" Target="../media/image140.png"/></Relationships>
</file>

<file path=ppt/slides/_rels/slide4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9.xml"/><Relationship Id="rId1" Type="http://schemas.openxmlformats.org/officeDocument/2006/relationships/slideLayout" Target="../slideLayouts/slideLayout17.xml"/><Relationship Id="rId5" Type="http://schemas.openxmlformats.org/officeDocument/2006/relationships/image" Target="../media/image143.png"/><Relationship Id="rId4" Type="http://schemas.openxmlformats.org/officeDocument/2006/relationships/image" Target="../media/image10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video" Target="https://www.youtube.com/embed/pnUgbxz81OM?feature=oembed" TargetMode="External"/><Relationship Id="rId5" Type="http://schemas.openxmlformats.org/officeDocument/2006/relationships/image" Target="../media/image7.jpe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2.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video" Target="https://www.youtube.com/embed/8VkWfDk8JPg?feature=oembed" TargetMode="Externa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90"/>
        <p:cNvGrpSpPr/>
        <p:nvPr/>
      </p:nvGrpSpPr>
      <p:grpSpPr>
        <a:xfrm>
          <a:off x="0" y="0"/>
          <a:ext cx="0" cy="0"/>
          <a:chOff x="0" y="0"/>
          <a:chExt cx="0" cy="0"/>
        </a:xfrm>
      </p:grpSpPr>
      <p:pic>
        <p:nvPicPr>
          <p:cNvPr id="5" name="וידאו 4" title="תריס המצלמה">
            <a:hlinkClick r:id="" action="ppaction://media"/>
            <a:extLst>
              <a:ext uri="{FF2B5EF4-FFF2-40B4-BE49-F238E27FC236}">
                <a16:creationId xmlns:a16="http://schemas.microsoft.com/office/drawing/2014/main" id="{E3847301-79AB-2A1B-5735-AD6985755EE5}"/>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l="10202" r="14797"/>
          <a:stretch/>
        </p:blipFill>
        <p:spPr>
          <a:xfrm>
            <a:off x="-1" y="0"/>
            <a:ext cx="9143999" cy="6858000"/>
          </a:xfrm>
          <a:prstGeom prst="rect">
            <a:avLst/>
          </a:prstGeom>
        </p:spPr>
      </p:pic>
      <p:sp>
        <p:nvSpPr>
          <p:cNvPr id="318" name="Google Shape;318;p21"/>
          <p:cNvSpPr/>
          <p:nvPr/>
        </p:nvSpPr>
        <p:spPr>
          <a:xfrm flipH="1">
            <a:off x="0" y="857250"/>
            <a:ext cx="9144000" cy="5143500"/>
          </a:xfrm>
          <a:prstGeom prst="rect">
            <a:avLst/>
          </a:prstGeom>
          <a:noFill/>
          <a:ln>
            <a:noFill/>
          </a:ln>
        </p:spPr>
        <p:txBody>
          <a:bodyPr spcFirstLastPara="1" wrap="square" lIns="68569" tIns="34275" rIns="68569" bIns="34275" anchor="ctr" anchorCtr="0">
            <a:noAutofit/>
          </a:bodyPr>
          <a:lstStyle/>
          <a:p>
            <a:pPr algn="ctr" rtl="1"/>
            <a:endParaRPr sz="1350">
              <a:solidFill>
                <a:schemeClr val="lt1"/>
              </a:solidFill>
              <a:latin typeface="+mn-lt"/>
              <a:ea typeface="Tahoma"/>
              <a:cs typeface="Tahoma"/>
              <a:sym typeface="Tahoma"/>
            </a:endParaRPr>
          </a:p>
        </p:txBody>
      </p:sp>
      <p:sp>
        <p:nvSpPr>
          <p:cNvPr id="322" name="Google Shape;322;p21"/>
          <p:cNvSpPr/>
          <p:nvPr/>
        </p:nvSpPr>
        <p:spPr>
          <a:xfrm>
            <a:off x="217046" y="1669312"/>
            <a:ext cx="2337949" cy="3912782"/>
          </a:xfrm>
          <a:prstGeom prst="rect">
            <a:avLst/>
          </a:prstGeom>
          <a:solidFill>
            <a:schemeClr val="dk1">
              <a:alpha val="49803"/>
            </a:schemeClr>
          </a:solidFill>
          <a:ln>
            <a:noFill/>
          </a:ln>
          <a:effectLst>
            <a:outerShdw blurRad="50800" dist="38100" dir="2700000" algn="tl" rotWithShape="0">
              <a:srgbClr val="000000">
                <a:alpha val="40000"/>
              </a:srgbClr>
            </a:outerShdw>
          </a:effectLst>
        </p:spPr>
        <p:txBody>
          <a:bodyPr spcFirstLastPara="1" wrap="square" lIns="68569" tIns="34275" rIns="68569" bIns="34275" anchor="t" anchorCtr="0">
            <a:noAutofit/>
          </a:bodyPr>
          <a:lstStyle/>
          <a:p>
            <a:pPr algn="ctr"/>
            <a:r>
              <a:rPr lang="en-US" sz="2700" b="1" dirty="0">
                <a:solidFill>
                  <a:schemeClr val="lt1"/>
                </a:solidFill>
                <a:latin typeface="+mn-lt"/>
              </a:rPr>
              <a:t>Camera-Based </a:t>
            </a:r>
            <a:endParaRPr sz="1050" dirty="0">
              <a:latin typeface="+mn-lt"/>
            </a:endParaRPr>
          </a:p>
          <a:p>
            <a:pPr algn="ctr"/>
            <a:r>
              <a:rPr lang="en-US" sz="2700" b="1" dirty="0">
                <a:solidFill>
                  <a:schemeClr val="lt1"/>
                </a:solidFill>
                <a:latin typeface="+mn-lt"/>
              </a:rPr>
              <a:t>Forgery Detection:  From CFA to</a:t>
            </a:r>
            <a:endParaRPr sz="1050" dirty="0">
              <a:latin typeface="+mn-lt"/>
            </a:endParaRPr>
          </a:p>
          <a:p>
            <a:pPr algn="ctr"/>
            <a:r>
              <a:rPr lang="en-US" sz="2700" b="1" dirty="0">
                <a:solidFill>
                  <a:schemeClr val="lt1"/>
                </a:solidFill>
                <a:latin typeface="+mn-lt"/>
              </a:rPr>
              <a:t> Depth Cameras</a:t>
            </a:r>
            <a:endParaRPr sz="1050" dirty="0">
              <a:latin typeface="+mn-lt"/>
            </a:endParaRPr>
          </a:p>
          <a:p>
            <a:pPr algn="ctr"/>
            <a:endParaRPr sz="2700" b="1" dirty="0">
              <a:solidFill>
                <a:schemeClr val="lt1"/>
              </a:solidFill>
              <a:latin typeface="+mn-lt"/>
            </a:endParaRPr>
          </a:p>
        </p:txBody>
      </p:sp>
      <p:sp>
        <p:nvSpPr>
          <p:cNvPr id="323" name="Google Shape;323;p21"/>
          <p:cNvSpPr txBox="1"/>
          <p:nvPr/>
        </p:nvSpPr>
        <p:spPr>
          <a:xfrm>
            <a:off x="217046" y="4738952"/>
            <a:ext cx="2337949" cy="715550"/>
          </a:xfrm>
          <a:prstGeom prst="rect">
            <a:avLst/>
          </a:prstGeom>
          <a:noFill/>
          <a:ln>
            <a:noFill/>
          </a:ln>
        </p:spPr>
        <p:txBody>
          <a:bodyPr spcFirstLastPara="1" wrap="square" lIns="68569" tIns="34275" rIns="68569" bIns="34275" anchor="t" anchorCtr="0">
            <a:spAutoFit/>
          </a:bodyPr>
          <a:lstStyle/>
          <a:p>
            <a:pPr algn="ctr"/>
            <a:r>
              <a:rPr lang="en-US" sz="1600" dirty="0" err="1">
                <a:solidFill>
                  <a:schemeClr val="lt1"/>
                </a:solidFill>
                <a:latin typeface="+mn-lt"/>
                <a:ea typeface="Twentieth Century"/>
                <a:cs typeface="Twentieth Century"/>
                <a:sym typeface="Twentieth Century"/>
              </a:rPr>
              <a:t>Hagit</a:t>
            </a:r>
            <a:r>
              <a:rPr lang="en-US" sz="1600" dirty="0">
                <a:solidFill>
                  <a:schemeClr val="lt1"/>
                </a:solidFill>
                <a:latin typeface="+mn-lt"/>
                <a:ea typeface="Twentieth Century"/>
                <a:cs typeface="Twentieth Century"/>
                <a:sym typeface="Twentieth Century"/>
              </a:rPr>
              <a:t> Hel-Or</a:t>
            </a:r>
          </a:p>
          <a:p>
            <a:pPr algn="ctr"/>
            <a:r>
              <a:rPr lang="en-US" dirty="0">
                <a:solidFill>
                  <a:schemeClr val="lt1"/>
                </a:solidFill>
                <a:latin typeface="+mn-lt"/>
                <a:ea typeface="Twentieth Century"/>
                <a:cs typeface="Twentieth Century"/>
                <a:sym typeface="Twentieth Century"/>
              </a:rPr>
              <a:t>11.12. 24</a:t>
            </a:r>
          </a:p>
          <a:p>
            <a:r>
              <a:rPr lang="en-US" sz="1200" dirty="0">
                <a:solidFill>
                  <a:schemeClr val="lt1"/>
                </a:solidFill>
                <a:latin typeface="+mn-lt"/>
                <a:ea typeface="Twentieth Century"/>
                <a:cs typeface="Twentieth Century"/>
                <a:sym typeface="Twentieth Century"/>
              </a:rPr>
              <a:t>Nir Ben </a:t>
            </a:r>
            <a:r>
              <a:rPr lang="en-US" sz="1200" dirty="0" err="1">
                <a:solidFill>
                  <a:schemeClr val="lt1"/>
                </a:solidFill>
                <a:latin typeface="+mn-lt"/>
                <a:ea typeface="Twentieth Century"/>
                <a:cs typeface="Twentieth Century"/>
                <a:sym typeface="Twentieth Century"/>
              </a:rPr>
              <a:t>Harosh</a:t>
            </a:r>
            <a:r>
              <a:rPr lang="en-US" sz="1200" dirty="0">
                <a:solidFill>
                  <a:schemeClr val="lt1"/>
                </a:solidFill>
                <a:latin typeface="+mn-lt"/>
                <a:ea typeface="Twentieth Century"/>
                <a:cs typeface="Twentieth Century"/>
                <a:sym typeface="Twentieth Century"/>
              </a:rPr>
              <a:t>     Yam Romano</a:t>
            </a: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33"/>
          <p:cNvSpPr txBox="1"/>
          <p:nvPr/>
        </p:nvSpPr>
        <p:spPr>
          <a:xfrm>
            <a:off x="-72209" y="1069038"/>
            <a:ext cx="6599711" cy="761717"/>
          </a:xfrm>
          <a:prstGeom prst="rect">
            <a:avLst/>
          </a:prstGeom>
          <a:noFill/>
          <a:ln>
            <a:noFill/>
          </a:ln>
        </p:spPr>
        <p:txBody>
          <a:bodyPr spcFirstLastPara="1" wrap="square" lIns="68569" tIns="34275" rIns="68569" bIns="34275" anchor="t" anchorCtr="0">
            <a:spAutoFit/>
          </a:bodyPr>
          <a:lstStyle/>
          <a:p>
            <a:endParaRPr sz="2100" dirty="0">
              <a:solidFill>
                <a:schemeClr val="lt1"/>
              </a:solidFill>
            </a:endParaRPr>
          </a:p>
          <a:p>
            <a:pPr marL="1028700" lvl="2" indent="-342900">
              <a:buClr>
                <a:srgbClr val="2DA96F"/>
              </a:buClr>
              <a:buSzPts val="2800"/>
              <a:buFont typeface="Arial"/>
              <a:buChar char="•"/>
            </a:pPr>
            <a:r>
              <a:rPr lang="en-US" sz="2400" dirty="0">
                <a:solidFill>
                  <a:srgbClr val="2DA96F"/>
                </a:solidFill>
              </a:rPr>
              <a:t>Common Methods</a:t>
            </a:r>
            <a:endParaRPr sz="2400" dirty="0">
              <a:solidFill>
                <a:srgbClr val="2DA96F"/>
              </a:solidFill>
            </a:endParaRPr>
          </a:p>
        </p:txBody>
      </p:sp>
      <p:sp>
        <p:nvSpPr>
          <p:cNvPr id="589" name="Google Shape;589;p33"/>
          <p:cNvSpPr txBox="1"/>
          <p:nvPr/>
        </p:nvSpPr>
        <p:spPr>
          <a:xfrm>
            <a:off x="544133" y="2219502"/>
            <a:ext cx="3925957" cy="3454762"/>
          </a:xfrm>
          <a:prstGeom prst="rect">
            <a:avLst/>
          </a:prstGeom>
          <a:noFill/>
          <a:ln>
            <a:noFill/>
          </a:ln>
        </p:spPr>
        <p:txBody>
          <a:bodyPr spcFirstLastPara="1" wrap="square" lIns="68569" tIns="34275" rIns="68569" bIns="34275" anchor="t" anchorCtr="0">
            <a:spAutoFit/>
          </a:bodyPr>
          <a:lstStyle/>
          <a:p>
            <a:pPr lvl="0" algn="ctr"/>
            <a:r>
              <a:rPr lang="en-US" sz="2200" b="1" dirty="0">
                <a:solidFill>
                  <a:schemeClr val="accent1">
                    <a:lumMod val="40000"/>
                    <a:lumOff val="60000"/>
                  </a:schemeClr>
                </a:solidFill>
              </a:rPr>
              <a:t>Bilinear Interpolation</a:t>
            </a:r>
            <a:r>
              <a:rPr lang="en-US" sz="2200" dirty="0">
                <a:solidFill>
                  <a:schemeClr val="bg1"/>
                </a:solidFill>
              </a:rPr>
              <a:t> Averages nearby values to estimate colors.</a:t>
            </a:r>
          </a:p>
          <a:p>
            <a:pPr lvl="0"/>
            <a:endParaRPr lang="en-US" sz="2200" dirty="0">
              <a:solidFill>
                <a:schemeClr val="bg1"/>
              </a:solidFill>
            </a:endParaRPr>
          </a:p>
          <a:p>
            <a:pPr lvl="0"/>
            <a:endParaRPr lang="en-US" sz="2200" dirty="0">
              <a:solidFill>
                <a:schemeClr val="bg1"/>
              </a:solidFill>
            </a:endParaRPr>
          </a:p>
          <a:p>
            <a:pPr lvl="0"/>
            <a:br>
              <a:rPr lang="en-US" sz="2200" dirty="0">
                <a:solidFill>
                  <a:schemeClr val="bg1"/>
                </a:solidFill>
              </a:rPr>
            </a:br>
            <a:r>
              <a:rPr lang="en-US" sz="2200" dirty="0">
                <a:solidFill>
                  <a:schemeClr val="accent6">
                    <a:lumMod val="60000"/>
                    <a:lumOff val="40000"/>
                  </a:schemeClr>
                </a:solidFill>
              </a:rPr>
              <a:t>Pros</a:t>
            </a:r>
            <a:r>
              <a:rPr lang="en-US" sz="2200" dirty="0">
                <a:solidFill>
                  <a:schemeClr val="bg1"/>
                </a:solidFill>
              </a:rPr>
              <a:t>: Fast and simple.</a:t>
            </a:r>
          </a:p>
          <a:p>
            <a:pPr lvl="0"/>
            <a:br>
              <a:rPr lang="en-US" sz="2200" dirty="0">
                <a:solidFill>
                  <a:schemeClr val="bg1"/>
                </a:solidFill>
              </a:rPr>
            </a:br>
            <a:r>
              <a:rPr lang="en-US" sz="2200" dirty="0">
                <a:solidFill>
                  <a:schemeClr val="accent4">
                    <a:lumMod val="60000"/>
                    <a:lumOff val="40000"/>
                  </a:schemeClr>
                </a:solidFill>
              </a:rPr>
              <a:t>Cons</a:t>
            </a:r>
            <a:r>
              <a:rPr lang="en-US" sz="2200" dirty="0">
                <a:solidFill>
                  <a:schemeClr val="bg1"/>
                </a:solidFill>
              </a:rPr>
              <a:t>: Can cause blurring or color issues near edges.</a:t>
            </a:r>
            <a:endParaRPr sz="2200" dirty="0">
              <a:solidFill>
                <a:schemeClr val="bg1"/>
              </a:solidFill>
            </a:endParaRPr>
          </a:p>
        </p:txBody>
      </p:sp>
      <p:pic>
        <p:nvPicPr>
          <p:cNvPr id="37" name="תמונה 36" descr="תמונה שמכילה פזל מכני, קובייה, קובייה הונגרית, פזל&#10;&#10;התיאור נוצר באופן אוטומטי">
            <a:extLst>
              <a:ext uri="{FF2B5EF4-FFF2-40B4-BE49-F238E27FC236}">
                <a16:creationId xmlns:a16="http://schemas.microsoft.com/office/drawing/2014/main" id="{C8DAFA20-9099-D18A-2F30-426DD6F3534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661940" y="1766251"/>
            <a:ext cx="5251323" cy="4022711"/>
          </a:xfrm>
          <a:prstGeom prst="rect">
            <a:avLst/>
          </a:prstGeom>
        </p:spPr>
      </p:pic>
      <p:sp>
        <p:nvSpPr>
          <p:cNvPr id="40" name="Google Shape;571;p31">
            <a:extLst>
              <a:ext uri="{FF2B5EF4-FFF2-40B4-BE49-F238E27FC236}">
                <a16:creationId xmlns:a16="http://schemas.microsoft.com/office/drawing/2014/main" id="{362243FD-221B-171D-F6F2-FBB95340CE83}"/>
              </a:ext>
            </a:extLst>
          </p:cNvPr>
          <p:cNvSpPr txBox="1"/>
          <p:nvPr/>
        </p:nvSpPr>
        <p:spPr>
          <a:xfrm>
            <a:off x="1542615" y="41917"/>
            <a:ext cx="6058770" cy="415498"/>
          </a:xfrm>
          <a:prstGeom prst="rect">
            <a:avLst/>
          </a:prstGeom>
          <a:noFill/>
          <a:ln>
            <a:noFill/>
          </a:ln>
        </p:spPr>
        <p:txBody>
          <a:bodyPr spcFirstLastPara="1" wrap="square" lIns="68569" tIns="34275" rIns="68569" bIns="34275" anchor="ctr" anchorCtr="0">
            <a:noAutofit/>
          </a:bodyPr>
          <a:lstStyle/>
          <a:p>
            <a:pPr algn="ctr">
              <a:lnSpc>
                <a:spcPct val="107000"/>
              </a:lnSpc>
              <a:buClr>
                <a:schemeClr val="lt1"/>
              </a:buClr>
              <a:buSzPts val="2400"/>
            </a:pPr>
            <a:r>
              <a:rPr lang="en-US" sz="2200" dirty="0">
                <a:solidFill>
                  <a:schemeClr val="lt1"/>
                </a:solidFill>
              </a:rPr>
              <a:t>FUNDAMENTALS OF DIGITAL IMAGING</a:t>
            </a:r>
            <a:endParaRPr sz="2200" dirty="0">
              <a:solidFill>
                <a:schemeClr val="lt1"/>
              </a:solidFill>
            </a:endParaRPr>
          </a:p>
        </p:txBody>
      </p:sp>
      <p:sp>
        <p:nvSpPr>
          <p:cNvPr id="41" name="Google Shape;572;p31">
            <a:extLst>
              <a:ext uri="{FF2B5EF4-FFF2-40B4-BE49-F238E27FC236}">
                <a16:creationId xmlns:a16="http://schemas.microsoft.com/office/drawing/2014/main" id="{E853E7D4-C0EF-1340-7C40-1904040B5F83}"/>
              </a:ext>
            </a:extLst>
          </p:cNvPr>
          <p:cNvSpPr txBox="1">
            <a:spLocks noGrp="1"/>
          </p:cNvSpPr>
          <p:nvPr>
            <p:ph type="title"/>
          </p:nvPr>
        </p:nvSpPr>
        <p:spPr>
          <a:xfrm>
            <a:off x="2263237" y="351329"/>
            <a:ext cx="4567531" cy="653316"/>
          </a:xfrm>
          <a:prstGeom prst="rect">
            <a:avLst/>
          </a:prstGeom>
          <a:noFill/>
          <a:ln>
            <a:noFill/>
          </a:ln>
        </p:spPr>
        <p:txBody>
          <a:bodyPr spcFirstLastPara="1" wrap="square" lIns="68569" tIns="34275" rIns="68569" bIns="34275" anchor="ctr" anchorCtr="0">
            <a:normAutofit/>
          </a:bodyPr>
          <a:lstStyle/>
          <a:p>
            <a:pPr algn="ctr" rtl="0">
              <a:buClr>
                <a:srgbClr val="B4DA95"/>
              </a:buClr>
            </a:pPr>
            <a:r>
              <a:rPr lang="en-US" sz="2700" dirty="0">
                <a:solidFill>
                  <a:srgbClr val="B4DA95"/>
                </a:solidFill>
                <a:latin typeface="Arial"/>
                <a:ea typeface="Arial"/>
                <a:cs typeface="Arial"/>
                <a:sym typeface="Arial"/>
              </a:rPr>
              <a:t>DEMOSAICING PROCESS</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89"/>
                                        </p:tgtEl>
                                        <p:attrNameLst>
                                          <p:attrName>style.visibility</p:attrName>
                                        </p:attrNameLst>
                                      </p:cBhvr>
                                      <p:to>
                                        <p:strVal val="visible"/>
                                      </p:to>
                                    </p:set>
                                    <p:animEffect transition="in" filter="fade">
                                      <p:cBhvr>
                                        <p:cTn id="7" dur="1000"/>
                                        <p:tgtEl>
                                          <p:spTgt spid="589"/>
                                        </p:tgtEl>
                                      </p:cBhvr>
                                    </p:animEffect>
                                    <p:anim calcmode="lin" valueType="num">
                                      <p:cBhvr>
                                        <p:cTn id="8" dur="1000" fill="hold"/>
                                        <p:tgtEl>
                                          <p:spTgt spid="589"/>
                                        </p:tgtEl>
                                        <p:attrNameLst>
                                          <p:attrName>ppt_x</p:attrName>
                                        </p:attrNameLst>
                                      </p:cBhvr>
                                      <p:tavLst>
                                        <p:tav tm="0">
                                          <p:val>
                                            <p:strVal val="#ppt_x"/>
                                          </p:val>
                                        </p:tav>
                                        <p:tav tm="100000">
                                          <p:val>
                                            <p:strVal val="#ppt_x"/>
                                          </p:val>
                                        </p:tav>
                                      </p:tavLst>
                                    </p:anim>
                                    <p:anim calcmode="lin" valueType="num">
                                      <p:cBhvr>
                                        <p:cTn id="9" dur="1000" fill="hold"/>
                                        <p:tgtEl>
                                          <p:spTgt spid="58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randombar(horizontal)">
                                      <p:cBhvr>
                                        <p:cTn id="1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9" name="Google Shape;599;p34"/>
          <p:cNvSpPr txBox="1"/>
          <p:nvPr/>
        </p:nvSpPr>
        <p:spPr>
          <a:xfrm>
            <a:off x="454602" y="2070084"/>
            <a:ext cx="4479708" cy="3454762"/>
          </a:xfrm>
          <a:prstGeom prst="rect">
            <a:avLst/>
          </a:prstGeom>
          <a:noFill/>
          <a:ln>
            <a:noFill/>
          </a:ln>
        </p:spPr>
        <p:txBody>
          <a:bodyPr spcFirstLastPara="1" wrap="square" lIns="68569" tIns="34275" rIns="68569" bIns="34275" anchor="t" anchorCtr="0">
            <a:spAutoFit/>
          </a:bodyPr>
          <a:lstStyle/>
          <a:p>
            <a:pPr lvl="0" algn="ctr"/>
            <a:r>
              <a:rPr lang="en-US" sz="2200" b="1" dirty="0">
                <a:solidFill>
                  <a:schemeClr val="accent2">
                    <a:lumMod val="40000"/>
                    <a:lumOff val="60000"/>
                  </a:schemeClr>
                </a:solidFill>
                <a:latin typeface="+mj-lt"/>
              </a:rPr>
              <a:t>Bicubic Interpolation</a:t>
            </a:r>
          </a:p>
          <a:p>
            <a:pPr lvl="0" algn="ctr"/>
            <a:r>
              <a:rPr lang="en-US" sz="2200" dirty="0">
                <a:solidFill>
                  <a:schemeClr val="bg1"/>
                </a:solidFill>
                <a:latin typeface="+mj-lt"/>
              </a:rPr>
              <a:t>Uses a larger pixel grid for smoother color transitions.</a:t>
            </a:r>
          </a:p>
          <a:p>
            <a:pPr lvl="0"/>
            <a:endParaRPr lang="en-US" sz="2200" dirty="0">
              <a:solidFill>
                <a:schemeClr val="bg1"/>
              </a:solidFill>
              <a:latin typeface="+mj-lt"/>
            </a:endParaRPr>
          </a:p>
          <a:p>
            <a:pPr lvl="0"/>
            <a:endParaRPr lang="en-US" sz="2200" dirty="0">
              <a:solidFill>
                <a:schemeClr val="bg1"/>
              </a:solidFill>
              <a:latin typeface="+mj-lt"/>
            </a:endParaRPr>
          </a:p>
          <a:p>
            <a:pPr lvl="0"/>
            <a:endParaRPr lang="en-US" sz="2200" dirty="0">
              <a:solidFill>
                <a:schemeClr val="bg1"/>
              </a:solidFill>
              <a:latin typeface="+mj-lt"/>
            </a:endParaRPr>
          </a:p>
          <a:p>
            <a:pPr lvl="0"/>
            <a:br>
              <a:rPr lang="en-US" sz="2200" dirty="0">
                <a:solidFill>
                  <a:schemeClr val="bg1"/>
                </a:solidFill>
                <a:latin typeface="+mj-lt"/>
              </a:rPr>
            </a:br>
            <a:r>
              <a:rPr lang="en-US" sz="2200" dirty="0">
                <a:solidFill>
                  <a:schemeClr val="accent6">
                    <a:lumMod val="40000"/>
                    <a:lumOff val="60000"/>
                  </a:schemeClr>
                </a:solidFill>
                <a:latin typeface="+mj-lt"/>
              </a:rPr>
              <a:t>Pros</a:t>
            </a:r>
            <a:r>
              <a:rPr lang="en-US" sz="2200" dirty="0">
                <a:solidFill>
                  <a:schemeClr val="bg1"/>
                </a:solidFill>
                <a:latin typeface="+mj-lt"/>
              </a:rPr>
              <a:t>: Better for gradual changes.</a:t>
            </a:r>
          </a:p>
          <a:p>
            <a:pPr lvl="0"/>
            <a:br>
              <a:rPr lang="en-US" sz="2200" dirty="0">
                <a:solidFill>
                  <a:schemeClr val="bg1"/>
                </a:solidFill>
                <a:latin typeface="+mj-lt"/>
              </a:rPr>
            </a:br>
            <a:r>
              <a:rPr lang="en-US" sz="2200" dirty="0">
                <a:solidFill>
                  <a:schemeClr val="accent4">
                    <a:lumMod val="40000"/>
                    <a:lumOff val="60000"/>
                  </a:schemeClr>
                </a:solidFill>
                <a:latin typeface="+mj-lt"/>
              </a:rPr>
              <a:t>Cons</a:t>
            </a:r>
            <a:r>
              <a:rPr lang="en-US" sz="2200" dirty="0">
                <a:solidFill>
                  <a:schemeClr val="bg1"/>
                </a:solidFill>
                <a:latin typeface="+mj-lt"/>
              </a:rPr>
              <a:t>: Slower and more complex.</a:t>
            </a:r>
            <a:endParaRPr sz="2200" dirty="0">
              <a:solidFill>
                <a:schemeClr val="bg1"/>
              </a:solidFill>
              <a:latin typeface="+mj-lt"/>
            </a:endParaRPr>
          </a:p>
        </p:txBody>
      </p:sp>
      <p:sp>
        <p:nvSpPr>
          <p:cNvPr id="600" name="Google Shape;600;p34"/>
          <p:cNvSpPr txBox="1"/>
          <p:nvPr/>
        </p:nvSpPr>
        <p:spPr>
          <a:xfrm>
            <a:off x="7196398" y="2267581"/>
            <a:ext cx="49" cy="415498"/>
          </a:xfrm>
          <a:prstGeom prst="rect">
            <a:avLst/>
          </a:prstGeom>
          <a:noFill/>
          <a:ln>
            <a:noFill/>
          </a:ln>
        </p:spPr>
        <p:txBody>
          <a:bodyPr spcFirstLastPara="1" wrap="square" lIns="0" tIns="0" rIns="0" bIns="0" anchor="t" anchorCtr="0">
            <a:spAutoFit/>
          </a:bodyPr>
          <a:lstStyle/>
          <a:p>
            <a:pPr algn="r" rtl="1"/>
            <a:endParaRPr sz="1350" b="1">
              <a:solidFill>
                <a:schemeClr val="dk1"/>
              </a:solidFill>
            </a:endParaRPr>
          </a:p>
          <a:p>
            <a:pPr algn="r" rtl="1"/>
            <a:endParaRPr sz="1350" b="1">
              <a:solidFill>
                <a:schemeClr val="dk1"/>
              </a:solidFill>
            </a:endParaRPr>
          </a:p>
        </p:txBody>
      </p:sp>
      <p:pic>
        <p:nvPicPr>
          <p:cNvPr id="5" name="תמונה 4" descr="תמונה שמכילה קובייה&#10;&#10;התיאור נוצר באופן אוטומטי ברמת מהימנות נמוכה">
            <a:extLst>
              <a:ext uri="{FF2B5EF4-FFF2-40B4-BE49-F238E27FC236}">
                <a16:creationId xmlns:a16="http://schemas.microsoft.com/office/drawing/2014/main" id="{A028BD97-BFA2-EAB5-9C95-617B6350339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679644" y="1945910"/>
            <a:ext cx="5113979" cy="3417614"/>
          </a:xfrm>
          <a:prstGeom prst="rect">
            <a:avLst/>
          </a:prstGeom>
        </p:spPr>
      </p:pic>
      <p:sp>
        <p:nvSpPr>
          <p:cNvPr id="6" name="Google Shape;588;p33">
            <a:extLst>
              <a:ext uri="{FF2B5EF4-FFF2-40B4-BE49-F238E27FC236}">
                <a16:creationId xmlns:a16="http://schemas.microsoft.com/office/drawing/2014/main" id="{94989B2F-8262-C036-98EE-5711BE0011DD}"/>
              </a:ext>
            </a:extLst>
          </p:cNvPr>
          <p:cNvSpPr txBox="1"/>
          <p:nvPr/>
        </p:nvSpPr>
        <p:spPr>
          <a:xfrm>
            <a:off x="-72209" y="1069038"/>
            <a:ext cx="6599711" cy="761717"/>
          </a:xfrm>
          <a:prstGeom prst="rect">
            <a:avLst/>
          </a:prstGeom>
          <a:noFill/>
          <a:ln>
            <a:noFill/>
          </a:ln>
        </p:spPr>
        <p:txBody>
          <a:bodyPr spcFirstLastPara="1" wrap="square" lIns="68569" tIns="34275" rIns="68569" bIns="34275" anchor="t" anchorCtr="0">
            <a:spAutoFit/>
          </a:bodyPr>
          <a:lstStyle/>
          <a:p>
            <a:endParaRPr sz="2100" dirty="0">
              <a:solidFill>
                <a:schemeClr val="lt1"/>
              </a:solidFill>
            </a:endParaRPr>
          </a:p>
          <a:p>
            <a:pPr marL="1028700" lvl="2" indent="-342900">
              <a:buClr>
                <a:srgbClr val="2DA96F"/>
              </a:buClr>
              <a:buSzPts val="2800"/>
              <a:buFont typeface="Arial"/>
              <a:buChar char="•"/>
            </a:pPr>
            <a:r>
              <a:rPr lang="en-US" sz="2400" dirty="0">
                <a:solidFill>
                  <a:srgbClr val="2DA96F"/>
                </a:solidFill>
              </a:rPr>
              <a:t>Common Methods</a:t>
            </a:r>
            <a:endParaRPr sz="2400" dirty="0">
              <a:solidFill>
                <a:srgbClr val="2DA96F"/>
              </a:solidFill>
            </a:endParaRPr>
          </a:p>
        </p:txBody>
      </p:sp>
      <p:sp>
        <p:nvSpPr>
          <p:cNvPr id="7" name="Google Shape;571;p31">
            <a:extLst>
              <a:ext uri="{FF2B5EF4-FFF2-40B4-BE49-F238E27FC236}">
                <a16:creationId xmlns:a16="http://schemas.microsoft.com/office/drawing/2014/main" id="{F7FF80F8-8F0C-DF19-F2FC-56ED429BEC2D}"/>
              </a:ext>
            </a:extLst>
          </p:cNvPr>
          <p:cNvSpPr txBox="1"/>
          <p:nvPr/>
        </p:nvSpPr>
        <p:spPr>
          <a:xfrm>
            <a:off x="1542615" y="41917"/>
            <a:ext cx="6058770" cy="415498"/>
          </a:xfrm>
          <a:prstGeom prst="rect">
            <a:avLst/>
          </a:prstGeom>
          <a:noFill/>
          <a:ln>
            <a:noFill/>
          </a:ln>
        </p:spPr>
        <p:txBody>
          <a:bodyPr spcFirstLastPara="1" wrap="square" lIns="68569" tIns="34275" rIns="68569" bIns="34275" anchor="ctr" anchorCtr="0">
            <a:noAutofit/>
          </a:bodyPr>
          <a:lstStyle/>
          <a:p>
            <a:pPr algn="ctr">
              <a:lnSpc>
                <a:spcPct val="107000"/>
              </a:lnSpc>
              <a:buClr>
                <a:schemeClr val="lt1"/>
              </a:buClr>
              <a:buSzPts val="2400"/>
            </a:pPr>
            <a:r>
              <a:rPr lang="en-US" sz="2200" dirty="0">
                <a:solidFill>
                  <a:schemeClr val="lt1"/>
                </a:solidFill>
              </a:rPr>
              <a:t>FUNDAMENTALS OF DIGITAL IMAGING</a:t>
            </a:r>
            <a:endParaRPr sz="2200" dirty="0">
              <a:solidFill>
                <a:schemeClr val="lt1"/>
              </a:solidFill>
            </a:endParaRPr>
          </a:p>
        </p:txBody>
      </p:sp>
      <p:sp>
        <p:nvSpPr>
          <p:cNvPr id="8" name="Google Shape;572;p31">
            <a:extLst>
              <a:ext uri="{FF2B5EF4-FFF2-40B4-BE49-F238E27FC236}">
                <a16:creationId xmlns:a16="http://schemas.microsoft.com/office/drawing/2014/main" id="{018272EB-FD58-179C-A5D3-F3ED6CF3B6ED}"/>
              </a:ext>
            </a:extLst>
          </p:cNvPr>
          <p:cNvSpPr txBox="1">
            <a:spLocks noGrp="1"/>
          </p:cNvSpPr>
          <p:nvPr>
            <p:ph type="title"/>
          </p:nvPr>
        </p:nvSpPr>
        <p:spPr>
          <a:xfrm>
            <a:off x="2263237" y="351329"/>
            <a:ext cx="4567531" cy="653316"/>
          </a:xfrm>
          <a:prstGeom prst="rect">
            <a:avLst/>
          </a:prstGeom>
          <a:noFill/>
          <a:ln>
            <a:noFill/>
          </a:ln>
        </p:spPr>
        <p:txBody>
          <a:bodyPr spcFirstLastPara="1" wrap="square" lIns="68569" tIns="34275" rIns="68569" bIns="34275" anchor="ctr" anchorCtr="0">
            <a:normAutofit/>
          </a:bodyPr>
          <a:lstStyle/>
          <a:p>
            <a:pPr algn="ctr" rtl="0">
              <a:buClr>
                <a:srgbClr val="B4DA95"/>
              </a:buClr>
            </a:pPr>
            <a:r>
              <a:rPr lang="en-US" sz="2700" dirty="0">
                <a:solidFill>
                  <a:srgbClr val="B4DA95"/>
                </a:solidFill>
                <a:latin typeface="Arial"/>
                <a:ea typeface="Arial"/>
                <a:cs typeface="Arial"/>
                <a:sym typeface="Arial"/>
              </a:rPr>
              <a:t>DEMOSAICING PROCESS</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99"/>
                                        </p:tgtEl>
                                        <p:attrNameLst>
                                          <p:attrName>style.visibility</p:attrName>
                                        </p:attrNameLst>
                                      </p:cBhvr>
                                      <p:to>
                                        <p:strVal val="visible"/>
                                      </p:to>
                                    </p:set>
                                    <p:anim calcmode="lin" valueType="num">
                                      <p:cBhvr>
                                        <p:cTn id="7" dur="1000" fill="hold"/>
                                        <p:tgtEl>
                                          <p:spTgt spid="599"/>
                                        </p:tgtEl>
                                        <p:attrNameLst>
                                          <p:attrName>ppt_w</p:attrName>
                                        </p:attrNameLst>
                                      </p:cBhvr>
                                      <p:tavLst>
                                        <p:tav tm="0">
                                          <p:val>
                                            <p:fltVal val="0"/>
                                          </p:val>
                                        </p:tav>
                                        <p:tav tm="100000">
                                          <p:val>
                                            <p:strVal val="#ppt_w"/>
                                          </p:val>
                                        </p:tav>
                                      </p:tavLst>
                                    </p:anim>
                                    <p:anim calcmode="lin" valueType="num">
                                      <p:cBhvr>
                                        <p:cTn id="8" dur="1000" fill="hold"/>
                                        <p:tgtEl>
                                          <p:spTgt spid="599"/>
                                        </p:tgtEl>
                                        <p:attrNameLst>
                                          <p:attrName>ppt_h</p:attrName>
                                        </p:attrNameLst>
                                      </p:cBhvr>
                                      <p:tavLst>
                                        <p:tav tm="0">
                                          <p:val>
                                            <p:fltVal val="0"/>
                                          </p:val>
                                        </p:tav>
                                        <p:tav tm="100000">
                                          <p:val>
                                            <p:strVal val="#ppt_h"/>
                                          </p:val>
                                        </p:tav>
                                      </p:tavLst>
                                    </p:anim>
                                    <p:anim calcmode="lin" valueType="num">
                                      <p:cBhvr>
                                        <p:cTn id="9" dur="1000" fill="hold"/>
                                        <p:tgtEl>
                                          <p:spTgt spid="599"/>
                                        </p:tgtEl>
                                        <p:attrNameLst>
                                          <p:attrName>style.rotation</p:attrName>
                                        </p:attrNameLst>
                                      </p:cBhvr>
                                      <p:tavLst>
                                        <p:tav tm="0">
                                          <p:val>
                                            <p:fltVal val="90"/>
                                          </p:val>
                                        </p:tav>
                                        <p:tav tm="100000">
                                          <p:val>
                                            <p:fltVal val="0"/>
                                          </p:val>
                                        </p:tav>
                                      </p:tavLst>
                                    </p:anim>
                                    <p:animEffect transition="in" filter="fade">
                                      <p:cBhvr>
                                        <p:cTn id="10" dur="1000"/>
                                        <p:tgtEl>
                                          <p:spTgt spid="599"/>
                                        </p:tgtEl>
                                      </p:cBhvr>
                                    </p:animEffect>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10" name="Google Shape;610;p35"/>
          <p:cNvSpPr txBox="1"/>
          <p:nvPr/>
        </p:nvSpPr>
        <p:spPr>
          <a:xfrm>
            <a:off x="670728" y="1896797"/>
            <a:ext cx="4479243" cy="4131870"/>
          </a:xfrm>
          <a:prstGeom prst="rect">
            <a:avLst/>
          </a:prstGeom>
          <a:noFill/>
          <a:ln>
            <a:noFill/>
          </a:ln>
        </p:spPr>
        <p:txBody>
          <a:bodyPr spcFirstLastPara="1" wrap="square" lIns="68569" tIns="34275" rIns="68569" bIns="34275" anchor="t" anchorCtr="0">
            <a:spAutoFit/>
          </a:bodyPr>
          <a:lstStyle/>
          <a:p>
            <a:pPr lvl="0" algn="ctr"/>
            <a:r>
              <a:rPr lang="en-US" sz="2200" b="1" dirty="0">
                <a:solidFill>
                  <a:schemeClr val="accent3">
                    <a:lumMod val="40000"/>
                    <a:lumOff val="60000"/>
                  </a:schemeClr>
                </a:solidFill>
              </a:rPr>
              <a:t>Gradient-Based Interpolation </a:t>
            </a:r>
            <a:r>
              <a:rPr lang="en-US" sz="2200" dirty="0">
                <a:solidFill>
                  <a:schemeClr val="bg1"/>
                </a:solidFill>
              </a:rPr>
              <a:t>Detects edges to avoid blending across them.</a:t>
            </a:r>
          </a:p>
          <a:p>
            <a:pPr lvl="0"/>
            <a:endParaRPr lang="en-US" sz="2200" dirty="0">
              <a:solidFill>
                <a:schemeClr val="bg1"/>
              </a:solidFill>
            </a:endParaRPr>
          </a:p>
          <a:p>
            <a:pPr lvl="0"/>
            <a:endParaRPr lang="en-US" sz="2200" dirty="0">
              <a:solidFill>
                <a:schemeClr val="bg1"/>
              </a:solidFill>
            </a:endParaRPr>
          </a:p>
          <a:p>
            <a:pPr lvl="0"/>
            <a:endParaRPr lang="en-US" sz="2200" dirty="0">
              <a:solidFill>
                <a:schemeClr val="bg1"/>
              </a:solidFill>
            </a:endParaRPr>
          </a:p>
          <a:p>
            <a:pPr lvl="0"/>
            <a:endParaRPr lang="en-US" sz="2200" dirty="0">
              <a:solidFill>
                <a:schemeClr val="bg1"/>
              </a:solidFill>
            </a:endParaRPr>
          </a:p>
          <a:p>
            <a:pPr lvl="0"/>
            <a:endParaRPr lang="en-US" sz="2200" dirty="0">
              <a:solidFill>
                <a:schemeClr val="bg1"/>
              </a:solidFill>
            </a:endParaRPr>
          </a:p>
          <a:p>
            <a:pPr lvl="0"/>
            <a:br>
              <a:rPr lang="en-US" sz="2200" dirty="0">
                <a:solidFill>
                  <a:schemeClr val="bg1"/>
                </a:solidFill>
              </a:rPr>
            </a:br>
            <a:r>
              <a:rPr lang="en-US" sz="2200" dirty="0">
                <a:solidFill>
                  <a:schemeClr val="accent6">
                    <a:lumMod val="60000"/>
                    <a:lumOff val="40000"/>
                  </a:schemeClr>
                </a:solidFill>
              </a:rPr>
              <a:t>Pros</a:t>
            </a:r>
            <a:r>
              <a:rPr lang="en-US" sz="2200" dirty="0">
                <a:solidFill>
                  <a:schemeClr val="bg1"/>
                </a:solidFill>
              </a:rPr>
              <a:t>: Preserves detail near edges.</a:t>
            </a:r>
          </a:p>
          <a:p>
            <a:pPr lvl="0"/>
            <a:br>
              <a:rPr lang="en-US" sz="2200" dirty="0">
                <a:solidFill>
                  <a:schemeClr val="bg1"/>
                </a:solidFill>
              </a:rPr>
            </a:br>
            <a:r>
              <a:rPr lang="en-US" sz="2200" dirty="0">
                <a:solidFill>
                  <a:schemeClr val="accent4">
                    <a:lumMod val="40000"/>
                    <a:lumOff val="60000"/>
                  </a:schemeClr>
                </a:solidFill>
              </a:rPr>
              <a:t>Cons</a:t>
            </a:r>
            <a:r>
              <a:rPr lang="en-US" sz="2200" dirty="0">
                <a:solidFill>
                  <a:schemeClr val="bg1"/>
                </a:solidFill>
              </a:rPr>
              <a:t>: Slower and more complex.</a:t>
            </a:r>
            <a:endParaRPr sz="2200" dirty="0">
              <a:solidFill>
                <a:schemeClr val="bg1"/>
              </a:solidFill>
            </a:endParaRPr>
          </a:p>
        </p:txBody>
      </p:sp>
      <p:pic>
        <p:nvPicPr>
          <p:cNvPr id="2" name="תמונה 1" descr="תמונה שמכילה ארכיטקטורה, בניין, עיצוב">
            <a:extLst>
              <a:ext uri="{FF2B5EF4-FFF2-40B4-BE49-F238E27FC236}">
                <a16:creationId xmlns:a16="http://schemas.microsoft.com/office/drawing/2014/main" id="{A43E932E-09A4-059F-D2CB-4C2DC1E072B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914679" y="1313268"/>
            <a:ext cx="4998585" cy="4333903"/>
          </a:xfrm>
          <a:prstGeom prst="rect">
            <a:avLst/>
          </a:prstGeom>
        </p:spPr>
      </p:pic>
      <p:sp>
        <p:nvSpPr>
          <p:cNvPr id="3" name="Google Shape;588;p33">
            <a:extLst>
              <a:ext uri="{FF2B5EF4-FFF2-40B4-BE49-F238E27FC236}">
                <a16:creationId xmlns:a16="http://schemas.microsoft.com/office/drawing/2014/main" id="{C33BB805-595D-0A1B-0DE2-75DED72E7511}"/>
              </a:ext>
            </a:extLst>
          </p:cNvPr>
          <p:cNvSpPr txBox="1"/>
          <p:nvPr/>
        </p:nvSpPr>
        <p:spPr>
          <a:xfrm>
            <a:off x="-72209" y="1069038"/>
            <a:ext cx="6599711" cy="761717"/>
          </a:xfrm>
          <a:prstGeom prst="rect">
            <a:avLst/>
          </a:prstGeom>
          <a:noFill/>
          <a:ln>
            <a:noFill/>
          </a:ln>
        </p:spPr>
        <p:txBody>
          <a:bodyPr spcFirstLastPara="1" wrap="square" lIns="68569" tIns="34275" rIns="68569" bIns="34275" anchor="t" anchorCtr="0">
            <a:spAutoFit/>
          </a:bodyPr>
          <a:lstStyle/>
          <a:p>
            <a:endParaRPr sz="2100" dirty="0">
              <a:solidFill>
                <a:schemeClr val="lt1"/>
              </a:solidFill>
            </a:endParaRPr>
          </a:p>
          <a:p>
            <a:pPr marL="1028700" lvl="2" indent="-342900">
              <a:buClr>
                <a:srgbClr val="2DA96F"/>
              </a:buClr>
              <a:buSzPts val="2800"/>
              <a:buFont typeface="Arial"/>
              <a:buChar char="•"/>
            </a:pPr>
            <a:r>
              <a:rPr lang="en-US" sz="2400" dirty="0">
                <a:solidFill>
                  <a:srgbClr val="2DA96F"/>
                </a:solidFill>
              </a:rPr>
              <a:t>Common Methods</a:t>
            </a:r>
            <a:endParaRPr sz="2400" dirty="0">
              <a:solidFill>
                <a:srgbClr val="2DA96F"/>
              </a:solidFill>
            </a:endParaRPr>
          </a:p>
        </p:txBody>
      </p:sp>
      <p:sp>
        <p:nvSpPr>
          <p:cNvPr id="4" name="Google Shape;571;p31">
            <a:extLst>
              <a:ext uri="{FF2B5EF4-FFF2-40B4-BE49-F238E27FC236}">
                <a16:creationId xmlns:a16="http://schemas.microsoft.com/office/drawing/2014/main" id="{0246A41F-FA9F-14B7-7BC3-97409DE28E1A}"/>
              </a:ext>
            </a:extLst>
          </p:cNvPr>
          <p:cNvSpPr txBox="1"/>
          <p:nvPr/>
        </p:nvSpPr>
        <p:spPr>
          <a:xfrm>
            <a:off x="1542615" y="41917"/>
            <a:ext cx="6058770" cy="415498"/>
          </a:xfrm>
          <a:prstGeom prst="rect">
            <a:avLst/>
          </a:prstGeom>
          <a:noFill/>
          <a:ln>
            <a:noFill/>
          </a:ln>
        </p:spPr>
        <p:txBody>
          <a:bodyPr spcFirstLastPara="1" wrap="square" lIns="68569" tIns="34275" rIns="68569" bIns="34275" anchor="ctr" anchorCtr="0">
            <a:noAutofit/>
          </a:bodyPr>
          <a:lstStyle/>
          <a:p>
            <a:pPr algn="ctr">
              <a:lnSpc>
                <a:spcPct val="107000"/>
              </a:lnSpc>
              <a:buClr>
                <a:schemeClr val="lt1"/>
              </a:buClr>
              <a:buSzPts val="2400"/>
            </a:pPr>
            <a:r>
              <a:rPr lang="en-US" sz="2200" dirty="0">
                <a:solidFill>
                  <a:schemeClr val="lt1"/>
                </a:solidFill>
              </a:rPr>
              <a:t>FUNDAMENTALS OF DIGITAL IMAGING</a:t>
            </a:r>
            <a:endParaRPr sz="2200" dirty="0">
              <a:solidFill>
                <a:schemeClr val="lt1"/>
              </a:solidFill>
            </a:endParaRPr>
          </a:p>
        </p:txBody>
      </p:sp>
      <p:sp>
        <p:nvSpPr>
          <p:cNvPr id="5" name="Google Shape;572;p31">
            <a:extLst>
              <a:ext uri="{FF2B5EF4-FFF2-40B4-BE49-F238E27FC236}">
                <a16:creationId xmlns:a16="http://schemas.microsoft.com/office/drawing/2014/main" id="{246CBCE1-7949-4ECB-DEDD-4EF3D9ED5481}"/>
              </a:ext>
            </a:extLst>
          </p:cNvPr>
          <p:cNvSpPr txBox="1">
            <a:spLocks noGrp="1"/>
          </p:cNvSpPr>
          <p:nvPr>
            <p:ph type="title"/>
          </p:nvPr>
        </p:nvSpPr>
        <p:spPr>
          <a:xfrm>
            <a:off x="2263237" y="351329"/>
            <a:ext cx="4567531" cy="653316"/>
          </a:xfrm>
          <a:prstGeom prst="rect">
            <a:avLst/>
          </a:prstGeom>
          <a:noFill/>
          <a:ln>
            <a:noFill/>
          </a:ln>
        </p:spPr>
        <p:txBody>
          <a:bodyPr spcFirstLastPara="1" wrap="square" lIns="68569" tIns="34275" rIns="68569" bIns="34275" anchor="ctr" anchorCtr="0">
            <a:normAutofit/>
          </a:bodyPr>
          <a:lstStyle/>
          <a:p>
            <a:pPr algn="ctr" rtl="0">
              <a:buClr>
                <a:srgbClr val="B4DA95"/>
              </a:buClr>
            </a:pPr>
            <a:r>
              <a:rPr lang="en-US" sz="2700" dirty="0">
                <a:solidFill>
                  <a:srgbClr val="B4DA95"/>
                </a:solidFill>
                <a:latin typeface="Arial"/>
                <a:ea typeface="Arial"/>
                <a:cs typeface="Arial"/>
                <a:sym typeface="Arial"/>
              </a:rPr>
              <a:t>DEMOSAICING PROCESS</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10"/>
                                        </p:tgtEl>
                                        <p:attrNameLst>
                                          <p:attrName>style.visibility</p:attrName>
                                        </p:attrNameLst>
                                      </p:cBhvr>
                                      <p:to>
                                        <p:strVal val="visible"/>
                                      </p:to>
                                    </p:set>
                                    <p:animEffect transition="in" filter="fade">
                                      <p:cBhvr>
                                        <p:cTn id="7" dur="1000"/>
                                        <p:tgtEl>
                                          <p:spTgt spid="610"/>
                                        </p:tgtEl>
                                      </p:cBhvr>
                                    </p:animEffect>
                                    <p:anim calcmode="lin" valueType="num">
                                      <p:cBhvr>
                                        <p:cTn id="8" dur="1000" fill="hold"/>
                                        <p:tgtEl>
                                          <p:spTgt spid="610"/>
                                        </p:tgtEl>
                                        <p:attrNameLst>
                                          <p:attrName>ppt_x</p:attrName>
                                        </p:attrNameLst>
                                      </p:cBhvr>
                                      <p:tavLst>
                                        <p:tav tm="0">
                                          <p:val>
                                            <p:strVal val="#ppt_x"/>
                                          </p:val>
                                        </p:tav>
                                        <p:tav tm="100000">
                                          <p:val>
                                            <p:strVal val="#ppt_x"/>
                                          </p:val>
                                        </p:tav>
                                      </p:tavLst>
                                    </p:anim>
                                    <p:anim calcmode="lin" valueType="num">
                                      <p:cBhvr>
                                        <p:cTn id="9" dur="1000" fill="hold"/>
                                        <p:tgtEl>
                                          <p:spTgt spid="6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0"/>
        <p:cNvGrpSpPr/>
        <p:nvPr/>
      </p:nvGrpSpPr>
      <p:grpSpPr>
        <a:xfrm>
          <a:off x="0" y="0"/>
          <a:ext cx="0" cy="0"/>
          <a:chOff x="0" y="0"/>
          <a:chExt cx="0" cy="0"/>
        </a:xfrm>
      </p:grpSpPr>
      <p:sp>
        <p:nvSpPr>
          <p:cNvPr id="689" name="Google Shape;689;p37"/>
          <p:cNvSpPr txBox="1"/>
          <p:nvPr/>
        </p:nvSpPr>
        <p:spPr>
          <a:xfrm>
            <a:off x="999858" y="2901948"/>
            <a:ext cx="7144284" cy="1054104"/>
          </a:xfrm>
          <a:prstGeom prst="rect">
            <a:avLst/>
          </a:prstGeom>
          <a:noFill/>
          <a:ln>
            <a:noFill/>
          </a:ln>
        </p:spPr>
        <p:txBody>
          <a:bodyPr spcFirstLastPara="1" wrap="square" lIns="68569" tIns="34275" rIns="68569" bIns="34275" anchor="t" anchorCtr="0">
            <a:spAutoFit/>
          </a:bodyPr>
          <a:lstStyle/>
          <a:p>
            <a:pPr algn="ctr"/>
            <a:r>
              <a:rPr lang="en-US" sz="3200" dirty="0">
                <a:solidFill>
                  <a:schemeClr val="lt1"/>
                </a:solidFill>
              </a:rPr>
              <a:t>Exposing Digital Forgeries in</a:t>
            </a:r>
            <a:endParaRPr sz="1200" dirty="0"/>
          </a:p>
          <a:p>
            <a:pPr algn="ctr"/>
            <a:r>
              <a:rPr lang="en-US" sz="3200" dirty="0">
                <a:solidFill>
                  <a:schemeClr val="lt1"/>
                </a:solidFill>
              </a:rPr>
              <a:t>Color Filter Array Interpolated Images</a:t>
            </a:r>
            <a:endParaRPr sz="3200" dirty="0">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grpId="0" nodeType="afterEffect">
                                  <p:stCondLst>
                                    <p:cond delay="0"/>
                                  </p:stCondLst>
                                  <p:iterate type="lt">
                                    <p:tmPct val="4000"/>
                                  </p:iterate>
                                  <p:childTnLst>
                                    <p:set>
                                      <p:cBhvr override="childStyle">
                                        <p:cTn id="6" dur="500" fill="hold"/>
                                        <p:tgtEl>
                                          <p:spTgt spid="689"/>
                                        </p:tgtEl>
                                        <p:attrNameLst>
                                          <p:attrName>style.color</p:attrName>
                                        </p:attrNameLst>
                                      </p:cBhvr>
                                      <p:to>
                                        <p:clrVal>
                                          <a:srgbClr val="BAE4F2"/>
                                        </p:clrVal>
                                      </p:to>
                                    </p:set>
                                    <p:set>
                                      <p:cBhvr>
                                        <p:cTn id="7" dur="500" fill="hold"/>
                                        <p:tgtEl>
                                          <p:spTgt spid="689"/>
                                        </p:tgtEl>
                                        <p:attrNameLst>
                                          <p:attrName>fillcolor</p:attrName>
                                        </p:attrNameLst>
                                      </p:cBhvr>
                                      <p:to>
                                        <p:clrVal>
                                          <a:srgbClr val="BAE4F2"/>
                                        </p:clrVal>
                                      </p:to>
                                    </p:set>
                                    <p:set>
                                      <p:cBhvr>
                                        <p:cTn id="8" dur="500" fill="hold"/>
                                        <p:tgtEl>
                                          <p:spTgt spid="68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6" name="Google Shape;696;p38"/>
          <p:cNvSpPr txBox="1"/>
          <p:nvPr/>
        </p:nvSpPr>
        <p:spPr>
          <a:xfrm>
            <a:off x="7196398" y="2267581"/>
            <a:ext cx="49" cy="415498"/>
          </a:xfrm>
          <a:prstGeom prst="rect">
            <a:avLst/>
          </a:prstGeom>
          <a:noFill/>
          <a:ln>
            <a:noFill/>
          </a:ln>
        </p:spPr>
        <p:txBody>
          <a:bodyPr spcFirstLastPara="1" wrap="square" lIns="0" tIns="0" rIns="0" bIns="0" anchor="t" anchorCtr="0">
            <a:spAutoFit/>
          </a:bodyPr>
          <a:lstStyle/>
          <a:p>
            <a:pPr algn="r" rtl="1"/>
            <a:endParaRPr sz="1350" b="1">
              <a:solidFill>
                <a:schemeClr val="dk1"/>
              </a:solidFill>
            </a:endParaRPr>
          </a:p>
          <a:p>
            <a:pPr algn="r" rtl="1"/>
            <a:endParaRPr sz="1350" b="1">
              <a:solidFill>
                <a:schemeClr val="dk1"/>
              </a:solidFill>
            </a:endParaRPr>
          </a:p>
        </p:txBody>
      </p:sp>
      <p:sp>
        <p:nvSpPr>
          <p:cNvPr id="697" name="Google Shape;697;p38"/>
          <p:cNvSpPr txBox="1"/>
          <p:nvPr/>
        </p:nvSpPr>
        <p:spPr>
          <a:xfrm>
            <a:off x="6653674" y="2713149"/>
            <a:ext cx="226220" cy="415498"/>
          </a:xfrm>
          <a:prstGeom prst="rect">
            <a:avLst/>
          </a:prstGeom>
          <a:noFill/>
          <a:ln>
            <a:noFill/>
          </a:ln>
        </p:spPr>
        <p:txBody>
          <a:bodyPr spcFirstLastPara="1" wrap="square" lIns="0" tIns="0" rIns="0" bIns="0" anchor="t" anchorCtr="0">
            <a:spAutoFit/>
          </a:bodyPr>
          <a:lstStyle/>
          <a:p>
            <a:pPr algn="r" rtl="1"/>
            <a:endParaRPr sz="1350" b="1">
              <a:solidFill>
                <a:schemeClr val="dk1"/>
              </a:solidFill>
            </a:endParaRPr>
          </a:p>
          <a:p>
            <a:pPr algn="r" rtl="1"/>
            <a:endParaRPr sz="1350" b="1">
              <a:solidFill>
                <a:schemeClr val="dk1"/>
              </a:solidFill>
            </a:endParaRPr>
          </a:p>
        </p:txBody>
      </p:sp>
      <p:sp>
        <p:nvSpPr>
          <p:cNvPr id="699" name="Google Shape;699;p38"/>
          <p:cNvSpPr/>
          <p:nvPr/>
        </p:nvSpPr>
        <p:spPr>
          <a:xfrm>
            <a:off x="1104405" y="1655107"/>
            <a:ext cx="6813273" cy="962263"/>
          </a:xfrm>
          <a:prstGeom prst="roundRect">
            <a:avLst>
              <a:gd name="adj" fmla="val 16667"/>
            </a:avLst>
          </a:prstGeom>
          <a:noFill/>
          <a:ln w="38100" cap="flat" cmpd="sng">
            <a:solidFill>
              <a:srgbClr val="C6A0E2"/>
            </a:solidFill>
            <a:prstDash val="solid"/>
            <a:round/>
            <a:headEnd type="none" w="sm" len="sm"/>
            <a:tailEnd type="none" w="sm" len="sm"/>
          </a:ln>
          <a:effectLst>
            <a:outerShdw blurRad="107950" dist="12700" dir="5400000" algn="ctr">
              <a:srgbClr val="000000"/>
            </a:outerShdw>
          </a:effectLst>
        </p:spPr>
        <p:txBody>
          <a:bodyPr spcFirstLastPara="1" wrap="square" lIns="68569" tIns="34275" rIns="68569" bIns="34275" anchor="ctr" anchorCtr="0">
            <a:noAutofit/>
          </a:bodyPr>
          <a:lstStyle/>
          <a:p>
            <a:pPr lvl="0" algn="ctr" rtl="1"/>
            <a:r>
              <a:rPr lang="en-US" sz="2100" dirty="0">
                <a:solidFill>
                  <a:schemeClr val="accent3">
                    <a:lumMod val="20000"/>
                    <a:lumOff val="80000"/>
                  </a:schemeClr>
                </a:solidFill>
              </a:rPr>
              <a:t>CFA </a:t>
            </a:r>
            <a:r>
              <a:rPr lang="en-US" sz="2400" dirty="0">
                <a:solidFill>
                  <a:schemeClr val="accent3">
                    <a:lumMod val="20000"/>
                    <a:lumOff val="80000"/>
                  </a:schemeClr>
                </a:solidFill>
              </a:rPr>
              <a:t>interpolation</a:t>
            </a:r>
            <a:r>
              <a:rPr lang="en-US" sz="2100" dirty="0">
                <a:solidFill>
                  <a:schemeClr val="accent3">
                    <a:lumMod val="20000"/>
                    <a:lumOff val="80000"/>
                  </a:schemeClr>
                </a:solidFill>
              </a:rPr>
              <a:t> </a:t>
            </a:r>
            <a:r>
              <a:rPr lang="en-US" sz="2100" u="sng" dirty="0">
                <a:solidFill>
                  <a:schemeClr val="accent3">
                    <a:lumMod val="20000"/>
                    <a:lumOff val="80000"/>
                  </a:schemeClr>
                </a:solidFill>
              </a:rPr>
              <a:t>creates patterns </a:t>
            </a:r>
            <a:r>
              <a:rPr lang="en-US" sz="2100" dirty="0">
                <a:solidFill>
                  <a:schemeClr val="accent3">
                    <a:lumMod val="20000"/>
                    <a:lumOff val="80000"/>
                  </a:schemeClr>
                </a:solidFill>
              </a:rPr>
              <a:t>in images due to the Bayer filter arrangement and demosaicing.</a:t>
            </a:r>
            <a:endParaRPr sz="2100" dirty="0">
              <a:solidFill>
                <a:schemeClr val="accent3">
                  <a:lumMod val="20000"/>
                  <a:lumOff val="80000"/>
                </a:schemeClr>
              </a:solidFill>
            </a:endParaRPr>
          </a:p>
        </p:txBody>
      </p:sp>
      <p:sp>
        <p:nvSpPr>
          <p:cNvPr id="701" name="Google Shape;701;p38"/>
          <p:cNvSpPr txBox="1"/>
          <p:nvPr/>
        </p:nvSpPr>
        <p:spPr>
          <a:xfrm>
            <a:off x="636768" y="352982"/>
            <a:ext cx="7870463" cy="623216"/>
          </a:xfrm>
          <a:prstGeom prst="rect">
            <a:avLst/>
          </a:prstGeom>
          <a:noFill/>
          <a:ln>
            <a:noFill/>
          </a:ln>
        </p:spPr>
        <p:txBody>
          <a:bodyPr spcFirstLastPara="1" wrap="square" lIns="68569" tIns="34275" rIns="68569" bIns="34275" anchor="ctr" anchorCtr="0">
            <a:normAutofit/>
          </a:bodyPr>
          <a:lstStyle/>
          <a:p>
            <a:pPr>
              <a:lnSpc>
                <a:spcPct val="90000"/>
              </a:lnSpc>
              <a:buClr>
                <a:srgbClr val="C6A0E2"/>
              </a:buClr>
              <a:buSzPts val="3600"/>
            </a:pPr>
            <a:r>
              <a:rPr lang="en-US" sz="2700" dirty="0">
                <a:solidFill>
                  <a:srgbClr val="C6A0E2"/>
                </a:solidFill>
              </a:rPr>
              <a:t>CFA ARTIFACTS AND THEIR </a:t>
            </a:r>
            <a:r>
              <a:rPr lang="en-US" sz="3000" dirty="0">
                <a:solidFill>
                  <a:srgbClr val="C6A0E2"/>
                </a:solidFill>
              </a:rPr>
              <a:t>SIGNIFICANCE</a:t>
            </a:r>
            <a:endParaRPr sz="2700" dirty="0">
              <a:solidFill>
                <a:srgbClr val="C6A0E2"/>
              </a:solidFill>
            </a:endParaRPr>
          </a:p>
        </p:txBody>
      </p:sp>
      <p:sp>
        <p:nvSpPr>
          <p:cNvPr id="2" name="Google Shape;700;p38">
            <a:extLst>
              <a:ext uri="{FF2B5EF4-FFF2-40B4-BE49-F238E27FC236}">
                <a16:creationId xmlns:a16="http://schemas.microsoft.com/office/drawing/2014/main" id="{137F83E8-D1BB-BF6F-BF23-0A7F963DF947}"/>
              </a:ext>
            </a:extLst>
          </p:cNvPr>
          <p:cNvSpPr txBox="1"/>
          <p:nvPr/>
        </p:nvSpPr>
        <p:spPr>
          <a:xfrm>
            <a:off x="878895" y="51659"/>
            <a:ext cx="7572895" cy="553347"/>
          </a:xfrm>
          <a:prstGeom prst="rect">
            <a:avLst/>
          </a:prstGeom>
          <a:noFill/>
          <a:ln>
            <a:noFill/>
          </a:ln>
        </p:spPr>
        <p:txBody>
          <a:bodyPr spcFirstLastPara="1" wrap="square" lIns="68569" tIns="34275" rIns="68569" bIns="34275" anchor="ctr" anchorCtr="0">
            <a:noAutofit/>
          </a:bodyPr>
          <a:lstStyle/>
          <a:p>
            <a:pPr algn="ctr">
              <a:lnSpc>
                <a:spcPct val="90000"/>
              </a:lnSpc>
              <a:buClr>
                <a:schemeClr val="lt1"/>
              </a:buClr>
              <a:buSzPts val="2400"/>
            </a:pPr>
            <a:r>
              <a:rPr lang="en-US" sz="2200" dirty="0">
                <a:solidFill>
                  <a:schemeClr val="lt1"/>
                </a:solidFill>
              </a:rPr>
              <a:t>DIGITAL FORGERIES IN CFA INTERPOLATED IMAGES</a:t>
            </a:r>
            <a:endParaRPr sz="2200" dirty="0">
              <a:solidFill>
                <a:schemeClr val="lt1"/>
              </a:solidFill>
            </a:endParaRPr>
          </a:p>
        </p:txBody>
      </p:sp>
      <p:sp>
        <p:nvSpPr>
          <p:cNvPr id="4" name="תיבת טקסט 3">
            <a:extLst>
              <a:ext uri="{FF2B5EF4-FFF2-40B4-BE49-F238E27FC236}">
                <a16:creationId xmlns:a16="http://schemas.microsoft.com/office/drawing/2014/main" id="{345557BA-D4B5-0F16-72B8-B4D11D386264}"/>
              </a:ext>
            </a:extLst>
          </p:cNvPr>
          <p:cNvSpPr txBox="1"/>
          <p:nvPr/>
        </p:nvSpPr>
        <p:spPr>
          <a:xfrm>
            <a:off x="1210635" y="3691283"/>
            <a:ext cx="6600812" cy="1107996"/>
          </a:xfrm>
          <a:prstGeom prst="rect">
            <a:avLst/>
          </a:prstGeom>
          <a:noFill/>
        </p:spPr>
        <p:txBody>
          <a:bodyPr wrap="square">
            <a:spAutoFit/>
          </a:bodyPr>
          <a:lstStyle/>
          <a:p>
            <a:pPr marL="342900" lvl="1" algn="ctr">
              <a:buClr>
                <a:schemeClr val="lt1"/>
              </a:buClr>
              <a:buSzPts val="2400"/>
            </a:pPr>
            <a:r>
              <a:rPr lang="en-US" sz="2200" dirty="0">
                <a:solidFill>
                  <a:schemeClr val="lt1"/>
                </a:solidFill>
              </a:rPr>
              <a:t>Image </a:t>
            </a:r>
            <a:r>
              <a:rPr lang="en-US" sz="2200" u="sng" dirty="0">
                <a:solidFill>
                  <a:schemeClr val="lt1"/>
                </a:solidFill>
              </a:rPr>
              <a:t>tampering</a:t>
            </a:r>
            <a:r>
              <a:rPr lang="en-US" sz="2200" dirty="0">
                <a:solidFill>
                  <a:schemeClr val="lt1"/>
                </a:solidFill>
              </a:rPr>
              <a:t> (e.g., splicing, object removal) </a:t>
            </a:r>
          </a:p>
          <a:p>
            <a:pPr marL="342900" lvl="1" algn="ctr">
              <a:buClr>
                <a:schemeClr val="lt1"/>
              </a:buClr>
              <a:buSzPts val="2400"/>
            </a:pPr>
            <a:r>
              <a:rPr lang="en-US" sz="2200" b="1" dirty="0">
                <a:solidFill>
                  <a:schemeClr val="accent4">
                    <a:lumMod val="60000"/>
                    <a:lumOff val="40000"/>
                  </a:schemeClr>
                </a:solidFill>
              </a:rPr>
              <a:t>disrupts</a:t>
            </a:r>
            <a:r>
              <a:rPr lang="en-US" sz="2200" dirty="0">
                <a:solidFill>
                  <a:schemeClr val="lt1"/>
                </a:solidFill>
              </a:rPr>
              <a:t> </a:t>
            </a:r>
          </a:p>
          <a:p>
            <a:pPr marL="342900" lvl="1" algn="ctr">
              <a:buClr>
                <a:schemeClr val="lt1"/>
              </a:buClr>
              <a:buSzPts val="2400"/>
            </a:pPr>
            <a:r>
              <a:rPr lang="en-US" sz="2200" dirty="0">
                <a:solidFill>
                  <a:schemeClr val="lt1"/>
                </a:solidFill>
              </a:rPr>
              <a:t>these periodic correlations.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99"/>
                                        </p:tgtEl>
                                        <p:attrNameLst>
                                          <p:attrName>style.visibility</p:attrName>
                                        </p:attrNameLst>
                                      </p:cBhvr>
                                      <p:to>
                                        <p:strVal val="visible"/>
                                      </p:to>
                                    </p:set>
                                    <p:animEffect transition="in" filter="wipe(down)">
                                      <p:cBhvr>
                                        <p:cTn id="7" dur="500"/>
                                        <p:tgtEl>
                                          <p:spTgt spid="69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9"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pic>
        <p:nvPicPr>
          <p:cNvPr id="741" name="Google Shape;741;p42"/>
          <p:cNvPicPr preferRelativeResize="0"/>
          <p:nvPr/>
        </p:nvPicPr>
        <p:blipFill rotWithShape="1">
          <a:blip r:embed="rId3">
            <a:alphaModFix/>
          </a:blip>
          <a:srcRect/>
          <a:stretch/>
        </p:blipFill>
        <p:spPr>
          <a:xfrm>
            <a:off x="1208611" y="1497500"/>
            <a:ext cx="2583505" cy="2623207"/>
          </a:xfrm>
          <a:prstGeom prst="rect">
            <a:avLst/>
          </a:prstGeom>
          <a:noFill/>
          <a:ln>
            <a:noFill/>
          </a:ln>
        </p:spPr>
      </p:pic>
      <p:pic>
        <p:nvPicPr>
          <p:cNvPr id="742" name="Google Shape;742;p42"/>
          <p:cNvPicPr preferRelativeResize="0"/>
          <p:nvPr/>
        </p:nvPicPr>
        <p:blipFill rotWithShape="1">
          <a:blip r:embed="rId4">
            <a:alphaModFix/>
          </a:blip>
          <a:srcRect/>
          <a:stretch/>
        </p:blipFill>
        <p:spPr>
          <a:xfrm>
            <a:off x="3811623" y="1475888"/>
            <a:ext cx="2583505" cy="2623211"/>
          </a:xfrm>
          <a:prstGeom prst="rect">
            <a:avLst/>
          </a:prstGeom>
          <a:noFill/>
          <a:ln>
            <a:noFill/>
          </a:ln>
        </p:spPr>
      </p:pic>
      <p:pic>
        <p:nvPicPr>
          <p:cNvPr id="743" name="Google Shape;743;p42"/>
          <p:cNvPicPr preferRelativeResize="0"/>
          <p:nvPr/>
        </p:nvPicPr>
        <p:blipFill rotWithShape="1">
          <a:blip r:embed="rId5">
            <a:alphaModFix/>
          </a:blip>
          <a:srcRect/>
          <a:stretch/>
        </p:blipFill>
        <p:spPr>
          <a:xfrm>
            <a:off x="6442591" y="1476379"/>
            <a:ext cx="2583504" cy="2623208"/>
          </a:xfrm>
          <a:prstGeom prst="rect">
            <a:avLst/>
          </a:prstGeom>
          <a:noFill/>
          <a:ln>
            <a:noFill/>
          </a:ln>
        </p:spPr>
      </p:pic>
      <p:pic>
        <p:nvPicPr>
          <p:cNvPr id="744" name="Google Shape;744;p42"/>
          <p:cNvPicPr preferRelativeResize="0"/>
          <p:nvPr/>
        </p:nvPicPr>
        <p:blipFill rotWithShape="1">
          <a:blip r:embed="rId6">
            <a:alphaModFix/>
          </a:blip>
          <a:srcRect/>
          <a:stretch/>
        </p:blipFill>
        <p:spPr>
          <a:xfrm>
            <a:off x="1177484" y="4183130"/>
            <a:ext cx="2583505" cy="2623211"/>
          </a:xfrm>
          <a:prstGeom prst="rect">
            <a:avLst/>
          </a:prstGeom>
          <a:noFill/>
          <a:ln>
            <a:noFill/>
          </a:ln>
        </p:spPr>
      </p:pic>
      <p:pic>
        <p:nvPicPr>
          <p:cNvPr id="745" name="Google Shape;745;p42"/>
          <p:cNvPicPr preferRelativeResize="0"/>
          <p:nvPr/>
        </p:nvPicPr>
        <p:blipFill rotWithShape="1">
          <a:blip r:embed="rId7">
            <a:alphaModFix/>
          </a:blip>
          <a:srcRect/>
          <a:stretch/>
        </p:blipFill>
        <p:spPr>
          <a:xfrm>
            <a:off x="3811623" y="4198630"/>
            <a:ext cx="2583505" cy="2623211"/>
          </a:xfrm>
          <a:prstGeom prst="rect">
            <a:avLst/>
          </a:prstGeom>
          <a:noFill/>
          <a:ln>
            <a:noFill/>
          </a:ln>
        </p:spPr>
      </p:pic>
      <p:pic>
        <p:nvPicPr>
          <p:cNvPr id="746" name="Google Shape;746;p42"/>
          <p:cNvPicPr preferRelativeResize="0"/>
          <p:nvPr/>
        </p:nvPicPr>
        <p:blipFill rotWithShape="1">
          <a:blip r:embed="rId8">
            <a:alphaModFix/>
          </a:blip>
          <a:srcRect/>
          <a:stretch/>
        </p:blipFill>
        <p:spPr>
          <a:xfrm>
            <a:off x="6442591" y="4183133"/>
            <a:ext cx="2583504" cy="2623208"/>
          </a:xfrm>
          <a:prstGeom prst="rect">
            <a:avLst/>
          </a:prstGeom>
          <a:noFill/>
          <a:ln>
            <a:noFill/>
          </a:ln>
        </p:spPr>
      </p:pic>
      <p:sp>
        <p:nvSpPr>
          <p:cNvPr id="747" name="Google Shape;747;p42"/>
          <p:cNvSpPr txBox="1"/>
          <p:nvPr/>
        </p:nvSpPr>
        <p:spPr>
          <a:xfrm>
            <a:off x="0" y="4256221"/>
            <a:ext cx="2080382" cy="438551"/>
          </a:xfrm>
          <a:prstGeom prst="rect">
            <a:avLst/>
          </a:prstGeom>
          <a:noFill/>
          <a:ln>
            <a:noFill/>
          </a:ln>
        </p:spPr>
        <p:txBody>
          <a:bodyPr spcFirstLastPara="1" wrap="square" lIns="68569" tIns="34275" rIns="68569" bIns="34275" anchor="t" anchorCtr="0">
            <a:spAutoFit/>
          </a:bodyPr>
          <a:lstStyle/>
          <a:p>
            <a:r>
              <a:rPr lang="en-US" sz="2400" b="1" dirty="0">
                <a:solidFill>
                  <a:schemeClr val="lt1"/>
                </a:solidFill>
              </a:rPr>
              <a:t>bicubic</a:t>
            </a:r>
            <a:endParaRPr sz="2400" b="1" dirty="0">
              <a:solidFill>
                <a:schemeClr val="lt1"/>
              </a:solidFill>
            </a:endParaRPr>
          </a:p>
        </p:txBody>
      </p:sp>
      <p:sp>
        <p:nvSpPr>
          <p:cNvPr id="748" name="Google Shape;748;p42"/>
          <p:cNvSpPr txBox="1"/>
          <p:nvPr/>
        </p:nvSpPr>
        <p:spPr>
          <a:xfrm>
            <a:off x="0" y="1707299"/>
            <a:ext cx="2080382" cy="438551"/>
          </a:xfrm>
          <a:prstGeom prst="rect">
            <a:avLst/>
          </a:prstGeom>
          <a:noFill/>
          <a:ln>
            <a:noFill/>
          </a:ln>
        </p:spPr>
        <p:txBody>
          <a:bodyPr spcFirstLastPara="1" wrap="square" lIns="68569" tIns="34275" rIns="68569" bIns="34275" anchor="t" anchorCtr="0">
            <a:spAutoFit/>
          </a:bodyPr>
          <a:lstStyle/>
          <a:p>
            <a:r>
              <a:rPr lang="en-US" sz="2400" b="1" dirty="0">
                <a:solidFill>
                  <a:schemeClr val="lt1"/>
                </a:solidFill>
              </a:rPr>
              <a:t>bilinear</a:t>
            </a:r>
            <a:endParaRPr b="1" dirty="0">
              <a:solidFill>
                <a:schemeClr val="lt1"/>
              </a:solidFill>
            </a:endParaRPr>
          </a:p>
        </p:txBody>
      </p:sp>
      <p:sp>
        <p:nvSpPr>
          <p:cNvPr id="753" name="Google Shape;753;p42"/>
          <p:cNvSpPr txBox="1"/>
          <p:nvPr/>
        </p:nvSpPr>
        <p:spPr>
          <a:xfrm>
            <a:off x="0" y="352773"/>
            <a:ext cx="9144000" cy="605006"/>
          </a:xfrm>
          <a:prstGeom prst="rect">
            <a:avLst/>
          </a:prstGeom>
          <a:noFill/>
          <a:ln>
            <a:noFill/>
          </a:ln>
        </p:spPr>
        <p:txBody>
          <a:bodyPr spcFirstLastPara="1" wrap="square" lIns="68569" tIns="34275" rIns="68569" bIns="34275" anchor="ctr" anchorCtr="0">
            <a:normAutofit/>
          </a:bodyPr>
          <a:lstStyle/>
          <a:p>
            <a:pPr algn="ctr">
              <a:lnSpc>
                <a:spcPct val="90000"/>
              </a:lnSpc>
              <a:buClr>
                <a:srgbClr val="C6A0E2"/>
              </a:buClr>
              <a:buSzPts val="3600"/>
            </a:pPr>
            <a:r>
              <a:rPr lang="en-US" sz="2700" dirty="0">
                <a:solidFill>
                  <a:srgbClr val="C6A0E2"/>
                </a:solidFill>
              </a:rPr>
              <a:t>CFA-BASED FORGERY DETECTION</a:t>
            </a:r>
            <a:endParaRPr sz="2700" dirty="0">
              <a:solidFill>
                <a:srgbClr val="C6A0E2"/>
              </a:solidFill>
            </a:endParaRPr>
          </a:p>
        </p:txBody>
      </p:sp>
      <p:sp>
        <p:nvSpPr>
          <p:cNvPr id="2" name="Google Shape;700;p38">
            <a:extLst>
              <a:ext uri="{FF2B5EF4-FFF2-40B4-BE49-F238E27FC236}">
                <a16:creationId xmlns:a16="http://schemas.microsoft.com/office/drawing/2014/main" id="{62251DE0-8763-9C64-A0F8-56EFF457E5EF}"/>
              </a:ext>
            </a:extLst>
          </p:cNvPr>
          <p:cNvSpPr txBox="1"/>
          <p:nvPr/>
        </p:nvSpPr>
        <p:spPr>
          <a:xfrm>
            <a:off x="878895" y="51659"/>
            <a:ext cx="7572895" cy="553347"/>
          </a:xfrm>
          <a:prstGeom prst="rect">
            <a:avLst/>
          </a:prstGeom>
          <a:noFill/>
          <a:ln>
            <a:noFill/>
          </a:ln>
        </p:spPr>
        <p:txBody>
          <a:bodyPr spcFirstLastPara="1" wrap="square" lIns="68569" tIns="34275" rIns="68569" bIns="34275" anchor="ctr" anchorCtr="0">
            <a:noAutofit/>
          </a:bodyPr>
          <a:lstStyle/>
          <a:p>
            <a:pPr algn="ctr">
              <a:lnSpc>
                <a:spcPct val="90000"/>
              </a:lnSpc>
              <a:buClr>
                <a:schemeClr val="lt1"/>
              </a:buClr>
              <a:buSzPts val="2400"/>
            </a:pPr>
            <a:r>
              <a:rPr lang="en-US" sz="2200" dirty="0">
                <a:solidFill>
                  <a:schemeClr val="lt1"/>
                </a:solidFill>
              </a:rPr>
              <a:t>DIGITAL FORGERIES IN CFA INTERPOLATED IMAGES</a:t>
            </a:r>
            <a:endParaRPr sz="2200" dirty="0">
              <a:solidFill>
                <a:schemeClr val="lt1"/>
              </a:solidFill>
            </a:endParaRPr>
          </a:p>
        </p:txBody>
      </p:sp>
      <p:sp>
        <p:nvSpPr>
          <p:cNvPr id="3" name="Google Shape;749;p42">
            <a:extLst>
              <a:ext uri="{FF2B5EF4-FFF2-40B4-BE49-F238E27FC236}">
                <a16:creationId xmlns:a16="http://schemas.microsoft.com/office/drawing/2014/main" id="{2CE74A2E-8D91-3C3E-D968-745591E9FC1F}"/>
              </a:ext>
            </a:extLst>
          </p:cNvPr>
          <p:cNvSpPr txBox="1"/>
          <p:nvPr/>
        </p:nvSpPr>
        <p:spPr>
          <a:xfrm>
            <a:off x="2142007" y="1037337"/>
            <a:ext cx="1669616" cy="438551"/>
          </a:xfrm>
          <a:prstGeom prst="rect">
            <a:avLst/>
          </a:prstGeom>
          <a:noFill/>
          <a:ln>
            <a:noFill/>
          </a:ln>
        </p:spPr>
        <p:txBody>
          <a:bodyPr spcFirstLastPara="1" wrap="square" lIns="68569" tIns="34275" rIns="68569" bIns="34275" anchor="t" anchorCtr="0">
            <a:spAutoFit/>
          </a:bodyPr>
          <a:lstStyle/>
          <a:p>
            <a:r>
              <a:rPr lang="en-US" sz="2400" b="1" dirty="0">
                <a:solidFill>
                  <a:schemeClr val="lt1"/>
                </a:solidFill>
              </a:rPr>
              <a:t>image</a:t>
            </a:r>
            <a:endParaRPr b="1" dirty="0">
              <a:solidFill>
                <a:schemeClr val="lt1"/>
              </a:solidFill>
            </a:endParaRPr>
          </a:p>
        </p:txBody>
      </p:sp>
      <p:sp>
        <p:nvSpPr>
          <p:cNvPr id="4" name="Google Shape;750;p42">
            <a:extLst>
              <a:ext uri="{FF2B5EF4-FFF2-40B4-BE49-F238E27FC236}">
                <a16:creationId xmlns:a16="http://schemas.microsoft.com/office/drawing/2014/main" id="{5AF2B3F1-D7B7-03B8-F237-DAD7139C051E}"/>
              </a:ext>
            </a:extLst>
          </p:cNvPr>
          <p:cNvSpPr txBox="1"/>
          <p:nvPr/>
        </p:nvSpPr>
        <p:spPr>
          <a:xfrm>
            <a:off x="4902973" y="1059379"/>
            <a:ext cx="316090" cy="438551"/>
          </a:xfrm>
          <a:prstGeom prst="rect">
            <a:avLst/>
          </a:prstGeom>
          <a:noFill/>
          <a:ln>
            <a:noFill/>
          </a:ln>
        </p:spPr>
        <p:txBody>
          <a:bodyPr spcFirstLastPara="1" wrap="square" lIns="68569" tIns="34275" rIns="68569" bIns="34275" anchor="t" anchorCtr="0">
            <a:spAutoFit/>
          </a:bodyPr>
          <a:lstStyle/>
          <a:p>
            <a:r>
              <a:rPr lang="en-US" sz="2400" b="1" dirty="0">
                <a:solidFill>
                  <a:schemeClr val="lt1"/>
                </a:solidFill>
              </a:rPr>
              <a:t>p</a:t>
            </a:r>
            <a:endParaRPr b="1" dirty="0">
              <a:solidFill>
                <a:schemeClr val="lt1"/>
              </a:solidFill>
            </a:endParaRPr>
          </a:p>
        </p:txBody>
      </p:sp>
      <p:sp>
        <p:nvSpPr>
          <p:cNvPr id="5" name="Google Shape;751;p42">
            <a:extLst>
              <a:ext uri="{FF2B5EF4-FFF2-40B4-BE49-F238E27FC236}">
                <a16:creationId xmlns:a16="http://schemas.microsoft.com/office/drawing/2014/main" id="{2FBE8EC4-CA44-74F4-E7F7-8B733D305772}"/>
              </a:ext>
            </a:extLst>
          </p:cNvPr>
          <p:cNvSpPr txBox="1"/>
          <p:nvPr/>
        </p:nvSpPr>
        <p:spPr>
          <a:xfrm>
            <a:off x="7437742" y="1011705"/>
            <a:ext cx="1281467" cy="438551"/>
          </a:xfrm>
          <a:prstGeom prst="rect">
            <a:avLst/>
          </a:prstGeom>
          <a:noFill/>
          <a:ln>
            <a:noFill/>
          </a:ln>
        </p:spPr>
        <p:txBody>
          <a:bodyPr spcFirstLastPara="1" wrap="square" lIns="68569" tIns="34275" rIns="68569" bIns="34275" anchor="t" anchorCtr="0">
            <a:spAutoFit/>
          </a:bodyPr>
          <a:lstStyle/>
          <a:p>
            <a:r>
              <a:rPr lang="en-US" sz="2400" b="1" dirty="0">
                <a:solidFill>
                  <a:schemeClr val="lt1"/>
                </a:solidFill>
              </a:rPr>
              <a:t>|F(p)|</a:t>
            </a:r>
            <a:endParaRPr sz="2400" b="1" dirty="0">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748"/>
                                        </p:tgtEl>
                                        <p:attrNameLst>
                                          <p:attrName>style.visibility</p:attrName>
                                        </p:attrNameLst>
                                      </p:cBhvr>
                                      <p:to>
                                        <p:strVal val="visible"/>
                                      </p:to>
                                    </p:set>
                                    <p:animEffect transition="in" filter="randombar(horizontal)">
                                      <p:cBhvr>
                                        <p:cTn id="19" dur="500"/>
                                        <p:tgtEl>
                                          <p:spTgt spid="748"/>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741"/>
                                        </p:tgtEl>
                                        <p:attrNameLst>
                                          <p:attrName>style.visibility</p:attrName>
                                        </p:attrNameLst>
                                      </p:cBhvr>
                                      <p:to>
                                        <p:strVal val="visible"/>
                                      </p:to>
                                    </p:set>
                                    <p:animEffect transition="in" filter="randombar(horizontal)">
                                      <p:cBhvr>
                                        <p:cTn id="23" dur="500"/>
                                        <p:tgtEl>
                                          <p:spTgt spid="741"/>
                                        </p:tgtEl>
                                      </p:cBhvr>
                                    </p:animEffect>
                                  </p:childTnLst>
                                </p:cTn>
                              </p:par>
                            </p:childTnLst>
                          </p:cTn>
                        </p:par>
                        <p:par>
                          <p:cTn id="24" fill="hold">
                            <p:stCondLst>
                              <p:cond delay="2500"/>
                            </p:stCondLst>
                            <p:childTnLst>
                              <p:par>
                                <p:cTn id="25" presetID="14" presetClass="entr" presetSubtype="10" fill="hold" nodeType="afterEffect">
                                  <p:stCondLst>
                                    <p:cond delay="0"/>
                                  </p:stCondLst>
                                  <p:childTnLst>
                                    <p:set>
                                      <p:cBhvr>
                                        <p:cTn id="26" dur="1" fill="hold">
                                          <p:stCondLst>
                                            <p:cond delay="0"/>
                                          </p:stCondLst>
                                        </p:cTn>
                                        <p:tgtEl>
                                          <p:spTgt spid="742"/>
                                        </p:tgtEl>
                                        <p:attrNameLst>
                                          <p:attrName>style.visibility</p:attrName>
                                        </p:attrNameLst>
                                      </p:cBhvr>
                                      <p:to>
                                        <p:strVal val="visible"/>
                                      </p:to>
                                    </p:set>
                                    <p:animEffect transition="in" filter="randombar(horizontal)">
                                      <p:cBhvr>
                                        <p:cTn id="27" dur="500"/>
                                        <p:tgtEl>
                                          <p:spTgt spid="742"/>
                                        </p:tgtEl>
                                      </p:cBhvr>
                                    </p:animEffect>
                                  </p:childTnLst>
                                </p:cTn>
                              </p:par>
                            </p:childTnLst>
                          </p:cTn>
                        </p:par>
                        <p:par>
                          <p:cTn id="28" fill="hold">
                            <p:stCondLst>
                              <p:cond delay="3000"/>
                            </p:stCondLst>
                            <p:childTnLst>
                              <p:par>
                                <p:cTn id="29" presetID="14" presetClass="entr" presetSubtype="10" fill="hold" nodeType="afterEffect">
                                  <p:stCondLst>
                                    <p:cond delay="0"/>
                                  </p:stCondLst>
                                  <p:childTnLst>
                                    <p:set>
                                      <p:cBhvr>
                                        <p:cTn id="30" dur="1" fill="hold">
                                          <p:stCondLst>
                                            <p:cond delay="0"/>
                                          </p:stCondLst>
                                        </p:cTn>
                                        <p:tgtEl>
                                          <p:spTgt spid="743"/>
                                        </p:tgtEl>
                                        <p:attrNameLst>
                                          <p:attrName>style.visibility</p:attrName>
                                        </p:attrNameLst>
                                      </p:cBhvr>
                                      <p:to>
                                        <p:strVal val="visible"/>
                                      </p:to>
                                    </p:set>
                                    <p:animEffect transition="in" filter="randombar(horizontal)">
                                      <p:cBhvr>
                                        <p:cTn id="31" dur="500"/>
                                        <p:tgtEl>
                                          <p:spTgt spid="743"/>
                                        </p:tgtEl>
                                      </p:cBhvr>
                                    </p:animEffect>
                                  </p:childTnLst>
                                </p:cTn>
                              </p:par>
                            </p:childTnLst>
                          </p:cTn>
                        </p:par>
                        <p:par>
                          <p:cTn id="32" fill="hold">
                            <p:stCondLst>
                              <p:cond delay="3500"/>
                            </p:stCondLst>
                            <p:childTnLst>
                              <p:par>
                                <p:cTn id="33" presetID="10" presetClass="entr" presetSubtype="0" fill="hold" grpId="0" nodeType="afterEffect">
                                  <p:stCondLst>
                                    <p:cond delay="4000"/>
                                  </p:stCondLst>
                                  <p:childTnLst>
                                    <p:set>
                                      <p:cBhvr>
                                        <p:cTn id="34" dur="1" fill="hold">
                                          <p:stCondLst>
                                            <p:cond delay="0"/>
                                          </p:stCondLst>
                                        </p:cTn>
                                        <p:tgtEl>
                                          <p:spTgt spid="747"/>
                                        </p:tgtEl>
                                        <p:attrNameLst>
                                          <p:attrName>style.visibility</p:attrName>
                                        </p:attrNameLst>
                                      </p:cBhvr>
                                      <p:to>
                                        <p:strVal val="visible"/>
                                      </p:to>
                                    </p:set>
                                    <p:animEffect transition="in" filter="fade">
                                      <p:cBhvr>
                                        <p:cTn id="35" dur="500"/>
                                        <p:tgtEl>
                                          <p:spTgt spid="747"/>
                                        </p:tgtEl>
                                      </p:cBhvr>
                                    </p:animEffect>
                                  </p:childTnLst>
                                </p:cTn>
                              </p:par>
                            </p:childTnLst>
                          </p:cTn>
                        </p:par>
                        <p:par>
                          <p:cTn id="36" fill="hold">
                            <p:stCondLst>
                              <p:cond delay="8000"/>
                            </p:stCondLst>
                            <p:childTnLst>
                              <p:par>
                                <p:cTn id="37" presetID="14" presetClass="entr" presetSubtype="10" fill="hold" nodeType="afterEffect">
                                  <p:stCondLst>
                                    <p:cond delay="0"/>
                                  </p:stCondLst>
                                  <p:childTnLst>
                                    <p:set>
                                      <p:cBhvr>
                                        <p:cTn id="38" dur="1" fill="hold">
                                          <p:stCondLst>
                                            <p:cond delay="0"/>
                                          </p:stCondLst>
                                        </p:cTn>
                                        <p:tgtEl>
                                          <p:spTgt spid="744"/>
                                        </p:tgtEl>
                                        <p:attrNameLst>
                                          <p:attrName>style.visibility</p:attrName>
                                        </p:attrNameLst>
                                      </p:cBhvr>
                                      <p:to>
                                        <p:strVal val="visible"/>
                                      </p:to>
                                    </p:set>
                                    <p:animEffect transition="in" filter="randombar(horizontal)">
                                      <p:cBhvr>
                                        <p:cTn id="39" dur="500"/>
                                        <p:tgtEl>
                                          <p:spTgt spid="744"/>
                                        </p:tgtEl>
                                      </p:cBhvr>
                                    </p:animEffect>
                                  </p:childTnLst>
                                </p:cTn>
                              </p:par>
                            </p:childTnLst>
                          </p:cTn>
                        </p:par>
                        <p:par>
                          <p:cTn id="40" fill="hold">
                            <p:stCondLst>
                              <p:cond delay="8500"/>
                            </p:stCondLst>
                            <p:childTnLst>
                              <p:par>
                                <p:cTn id="41" presetID="14" presetClass="entr" presetSubtype="10" fill="hold" nodeType="afterEffect">
                                  <p:stCondLst>
                                    <p:cond delay="0"/>
                                  </p:stCondLst>
                                  <p:childTnLst>
                                    <p:set>
                                      <p:cBhvr>
                                        <p:cTn id="42" dur="1" fill="hold">
                                          <p:stCondLst>
                                            <p:cond delay="0"/>
                                          </p:stCondLst>
                                        </p:cTn>
                                        <p:tgtEl>
                                          <p:spTgt spid="745"/>
                                        </p:tgtEl>
                                        <p:attrNameLst>
                                          <p:attrName>style.visibility</p:attrName>
                                        </p:attrNameLst>
                                      </p:cBhvr>
                                      <p:to>
                                        <p:strVal val="visible"/>
                                      </p:to>
                                    </p:set>
                                    <p:animEffect transition="in" filter="randombar(horizontal)">
                                      <p:cBhvr>
                                        <p:cTn id="43" dur="500"/>
                                        <p:tgtEl>
                                          <p:spTgt spid="745"/>
                                        </p:tgtEl>
                                      </p:cBhvr>
                                    </p:animEffect>
                                  </p:childTnLst>
                                </p:cTn>
                              </p:par>
                            </p:childTnLst>
                          </p:cTn>
                        </p:par>
                        <p:par>
                          <p:cTn id="44" fill="hold">
                            <p:stCondLst>
                              <p:cond delay="9000"/>
                            </p:stCondLst>
                            <p:childTnLst>
                              <p:par>
                                <p:cTn id="45" presetID="14" presetClass="entr" presetSubtype="10" fill="hold" nodeType="afterEffect">
                                  <p:stCondLst>
                                    <p:cond delay="0"/>
                                  </p:stCondLst>
                                  <p:childTnLst>
                                    <p:set>
                                      <p:cBhvr>
                                        <p:cTn id="46" dur="1" fill="hold">
                                          <p:stCondLst>
                                            <p:cond delay="0"/>
                                          </p:stCondLst>
                                        </p:cTn>
                                        <p:tgtEl>
                                          <p:spTgt spid="746"/>
                                        </p:tgtEl>
                                        <p:attrNameLst>
                                          <p:attrName>style.visibility</p:attrName>
                                        </p:attrNameLst>
                                      </p:cBhvr>
                                      <p:to>
                                        <p:strVal val="visible"/>
                                      </p:to>
                                    </p:set>
                                    <p:animEffect transition="in" filter="randombar(horizontal)">
                                      <p:cBhvr>
                                        <p:cTn id="47" dur="500"/>
                                        <p:tgtEl>
                                          <p:spTgt spid="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 grpId="0"/>
      <p:bldP spid="748" grpId="0"/>
      <p:bldP spid="3" grpId="0"/>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pic>
        <p:nvPicPr>
          <p:cNvPr id="767" name="Google Shape;767;p43"/>
          <p:cNvPicPr preferRelativeResize="0"/>
          <p:nvPr/>
        </p:nvPicPr>
        <p:blipFill rotWithShape="1">
          <a:blip r:embed="rId3">
            <a:alphaModFix/>
          </a:blip>
          <a:srcRect/>
          <a:stretch/>
        </p:blipFill>
        <p:spPr>
          <a:xfrm>
            <a:off x="6097425" y="2078776"/>
            <a:ext cx="3010635" cy="3127738"/>
          </a:xfrm>
          <a:prstGeom prst="rect">
            <a:avLst/>
          </a:prstGeom>
          <a:noFill/>
          <a:ln>
            <a:noFill/>
          </a:ln>
        </p:spPr>
      </p:pic>
      <p:pic>
        <p:nvPicPr>
          <p:cNvPr id="768" name="Google Shape;768;p43"/>
          <p:cNvPicPr preferRelativeResize="0"/>
          <p:nvPr/>
        </p:nvPicPr>
        <p:blipFill rotWithShape="1">
          <a:blip r:embed="rId4">
            <a:alphaModFix/>
          </a:blip>
          <a:srcRect/>
          <a:stretch/>
        </p:blipFill>
        <p:spPr>
          <a:xfrm>
            <a:off x="3054914" y="2078776"/>
            <a:ext cx="3010635" cy="3127738"/>
          </a:xfrm>
          <a:prstGeom prst="rect">
            <a:avLst/>
          </a:prstGeom>
          <a:noFill/>
          <a:ln>
            <a:noFill/>
          </a:ln>
        </p:spPr>
      </p:pic>
      <p:pic>
        <p:nvPicPr>
          <p:cNvPr id="769" name="Google Shape;769;p43"/>
          <p:cNvPicPr preferRelativeResize="0"/>
          <p:nvPr/>
        </p:nvPicPr>
        <p:blipFill rotWithShape="1">
          <a:blip r:embed="rId5">
            <a:alphaModFix/>
          </a:blip>
          <a:srcRect/>
          <a:stretch/>
        </p:blipFill>
        <p:spPr>
          <a:xfrm>
            <a:off x="15834" y="2078776"/>
            <a:ext cx="3010635" cy="3127738"/>
          </a:xfrm>
          <a:prstGeom prst="rect">
            <a:avLst/>
          </a:prstGeom>
          <a:noFill/>
          <a:ln>
            <a:noFill/>
          </a:ln>
        </p:spPr>
      </p:pic>
      <p:sp>
        <p:nvSpPr>
          <p:cNvPr id="770" name="Google Shape;770;p43"/>
          <p:cNvSpPr txBox="1"/>
          <p:nvPr/>
        </p:nvSpPr>
        <p:spPr>
          <a:xfrm>
            <a:off x="3026469" y="5436971"/>
            <a:ext cx="5722377" cy="438551"/>
          </a:xfrm>
          <a:prstGeom prst="rect">
            <a:avLst/>
          </a:prstGeom>
          <a:noFill/>
          <a:ln>
            <a:noFill/>
          </a:ln>
        </p:spPr>
        <p:txBody>
          <a:bodyPr spcFirstLastPara="1" wrap="square" lIns="68569" tIns="34275" rIns="68569" bIns="34275" anchor="t" anchorCtr="0">
            <a:spAutoFit/>
          </a:bodyPr>
          <a:lstStyle/>
          <a:p>
            <a:r>
              <a:rPr lang="en-US" sz="2400" b="1" dirty="0">
                <a:solidFill>
                  <a:schemeClr val="lt1"/>
                </a:solidFill>
              </a:rPr>
              <a:t>no CFA interpolation</a:t>
            </a:r>
            <a:endParaRPr sz="2400" b="1" dirty="0">
              <a:solidFill>
                <a:schemeClr val="lt1"/>
              </a:solidFill>
            </a:endParaRPr>
          </a:p>
        </p:txBody>
      </p:sp>
      <p:sp>
        <p:nvSpPr>
          <p:cNvPr id="771" name="Google Shape;771;p43"/>
          <p:cNvSpPr txBox="1"/>
          <p:nvPr/>
        </p:nvSpPr>
        <p:spPr>
          <a:xfrm>
            <a:off x="1652949" y="233133"/>
            <a:ext cx="6024786" cy="900255"/>
          </a:xfrm>
          <a:prstGeom prst="rect">
            <a:avLst/>
          </a:prstGeom>
          <a:noFill/>
          <a:ln>
            <a:noFill/>
          </a:ln>
        </p:spPr>
        <p:txBody>
          <a:bodyPr spcFirstLastPara="1" wrap="square" lIns="68569" tIns="34275" rIns="68569" bIns="34275" anchor="ctr" anchorCtr="0">
            <a:normAutofit/>
          </a:bodyPr>
          <a:lstStyle/>
          <a:p>
            <a:pPr algn="ctr">
              <a:lnSpc>
                <a:spcPct val="90000"/>
              </a:lnSpc>
              <a:buClr>
                <a:srgbClr val="C6A0E2"/>
              </a:buClr>
              <a:buSzPts val="3600"/>
            </a:pPr>
            <a:r>
              <a:rPr lang="en-US" sz="2700" dirty="0">
                <a:solidFill>
                  <a:srgbClr val="C6A0E2"/>
                </a:solidFill>
              </a:rPr>
              <a:t>CFA-BASED FORGERY DETECTION</a:t>
            </a:r>
            <a:endParaRPr sz="2700" dirty="0">
              <a:solidFill>
                <a:srgbClr val="C6A0E2"/>
              </a:solidFill>
            </a:endParaRPr>
          </a:p>
        </p:txBody>
      </p:sp>
      <p:sp>
        <p:nvSpPr>
          <p:cNvPr id="2" name="Google Shape;700;p38">
            <a:extLst>
              <a:ext uri="{FF2B5EF4-FFF2-40B4-BE49-F238E27FC236}">
                <a16:creationId xmlns:a16="http://schemas.microsoft.com/office/drawing/2014/main" id="{E182BBD8-FDB0-5F72-3AC0-9E0F02E903BB}"/>
              </a:ext>
            </a:extLst>
          </p:cNvPr>
          <p:cNvSpPr txBox="1"/>
          <p:nvPr/>
        </p:nvSpPr>
        <p:spPr>
          <a:xfrm>
            <a:off x="878895" y="51659"/>
            <a:ext cx="7572895" cy="553347"/>
          </a:xfrm>
          <a:prstGeom prst="rect">
            <a:avLst/>
          </a:prstGeom>
          <a:noFill/>
          <a:ln>
            <a:noFill/>
          </a:ln>
        </p:spPr>
        <p:txBody>
          <a:bodyPr spcFirstLastPara="1" wrap="square" lIns="68569" tIns="34275" rIns="68569" bIns="34275" anchor="ctr" anchorCtr="0">
            <a:noAutofit/>
          </a:bodyPr>
          <a:lstStyle/>
          <a:p>
            <a:pPr algn="ctr">
              <a:lnSpc>
                <a:spcPct val="90000"/>
              </a:lnSpc>
              <a:buClr>
                <a:schemeClr val="lt1"/>
              </a:buClr>
              <a:buSzPts val="2400"/>
            </a:pPr>
            <a:r>
              <a:rPr lang="en-US" sz="2200" dirty="0">
                <a:solidFill>
                  <a:schemeClr val="lt1"/>
                </a:solidFill>
              </a:rPr>
              <a:t>DIGITAL FORGERIES IN CFA INTERPOLATED IMAGES</a:t>
            </a:r>
            <a:endParaRPr sz="2200" dirty="0">
              <a:solidFill>
                <a:schemeClr val="lt1"/>
              </a:solidFill>
            </a:endParaRPr>
          </a:p>
        </p:txBody>
      </p:sp>
      <p:sp>
        <p:nvSpPr>
          <p:cNvPr id="3" name="Google Shape;749;p42">
            <a:extLst>
              <a:ext uri="{FF2B5EF4-FFF2-40B4-BE49-F238E27FC236}">
                <a16:creationId xmlns:a16="http://schemas.microsoft.com/office/drawing/2014/main" id="{9298E771-D0D4-711E-330E-79D910CAAAC3}"/>
              </a:ext>
            </a:extLst>
          </p:cNvPr>
          <p:cNvSpPr txBox="1"/>
          <p:nvPr/>
        </p:nvSpPr>
        <p:spPr>
          <a:xfrm>
            <a:off x="971830" y="1460183"/>
            <a:ext cx="1669616" cy="438551"/>
          </a:xfrm>
          <a:prstGeom prst="rect">
            <a:avLst/>
          </a:prstGeom>
          <a:noFill/>
          <a:ln>
            <a:noFill/>
          </a:ln>
        </p:spPr>
        <p:txBody>
          <a:bodyPr spcFirstLastPara="1" wrap="square" lIns="68569" tIns="34275" rIns="68569" bIns="34275" anchor="t" anchorCtr="0">
            <a:spAutoFit/>
          </a:bodyPr>
          <a:lstStyle/>
          <a:p>
            <a:r>
              <a:rPr lang="en-US" sz="2400" b="1" dirty="0">
                <a:solidFill>
                  <a:schemeClr val="lt1"/>
                </a:solidFill>
              </a:rPr>
              <a:t>image</a:t>
            </a:r>
            <a:endParaRPr b="1" dirty="0">
              <a:solidFill>
                <a:schemeClr val="lt1"/>
              </a:solidFill>
            </a:endParaRPr>
          </a:p>
        </p:txBody>
      </p:sp>
      <p:sp>
        <p:nvSpPr>
          <p:cNvPr id="4" name="Google Shape;750;p42">
            <a:extLst>
              <a:ext uri="{FF2B5EF4-FFF2-40B4-BE49-F238E27FC236}">
                <a16:creationId xmlns:a16="http://schemas.microsoft.com/office/drawing/2014/main" id="{CD293FDA-20FF-549F-6C05-C7BA03177979}"/>
              </a:ext>
            </a:extLst>
          </p:cNvPr>
          <p:cNvSpPr txBox="1"/>
          <p:nvPr/>
        </p:nvSpPr>
        <p:spPr>
          <a:xfrm>
            <a:off x="4413955" y="1421029"/>
            <a:ext cx="316090" cy="438551"/>
          </a:xfrm>
          <a:prstGeom prst="rect">
            <a:avLst/>
          </a:prstGeom>
          <a:noFill/>
          <a:ln>
            <a:noFill/>
          </a:ln>
        </p:spPr>
        <p:txBody>
          <a:bodyPr spcFirstLastPara="1" wrap="square" lIns="68569" tIns="34275" rIns="68569" bIns="34275" anchor="t" anchorCtr="0">
            <a:spAutoFit/>
          </a:bodyPr>
          <a:lstStyle/>
          <a:p>
            <a:r>
              <a:rPr lang="en-US" sz="2400" b="1" dirty="0">
                <a:solidFill>
                  <a:schemeClr val="lt1"/>
                </a:solidFill>
              </a:rPr>
              <a:t>p</a:t>
            </a:r>
            <a:endParaRPr b="1" dirty="0">
              <a:solidFill>
                <a:schemeClr val="lt1"/>
              </a:solidFill>
            </a:endParaRPr>
          </a:p>
        </p:txBody>
      </p:sp>
      <p:sp>
        <p:nvSpPr>
          <p:cNvPr id="5" name="Google Shape;751;p42">
            <a:extLst>
              <a:ext uri="{FF2B5EF4-FFF2-40B4-BE49-F238E27FC236}">
                <a16:creationId xmlns:a16="http://schemas.microsoft.com/office/drawing/2014/main" id="{3C0F0BBE-5139-8393-A923-444831BEAFF1}"/>
              </a:ext>
            </a:extLst>
          </p:cNvPr>
          <p:cNvSpPr txBox="1"/>
          <p:nvPr/>
        </p:nvSpPr>
        <p:spPr>
          <a:xfrm>
            <a:off x="7170323" y="1460183"/>
            <a:ext cx="1281467" cy="438551"/>
          </a:xfrm>
          <a:prstGeom prst="rect">
            <a:avLst/>
          </a:prstGeom>
          <a:noFill/>
          <a:ln>
            <a:noFill/>
          </a:ln>
        </p:spPr>
        <p:txBody>
          <a:bodyPr spcFirstLastPara="1" wrap="square" lIns="68569" tIns="34275" rIns="68569" bIns="34275" anchor="t" anchorCtr="0">
            <a:spAutoFit/>
          </a:bodyPr>
          <a:lstStyle/>
          <a:p>
            <a:r>
              <a:rPr lang="en-US" sz="2400" b="1" dirty="0">
                <a:solidFill>
                  <a:schemeClr val="lt1"/>
                </a:solidFill>
              </a:rPr>
              <a:t>|F(p)|</a:t>
            </a:r>
            <a:endParaRPr sz="2400" b="1" dirty="0">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769"/>
                                        </p:tgtEl>
                                        <p:attrNameLst>
                                          <p:attrName>style.visibility</p:attrName>
                                        </p:attrNameLst>
                                      </p:cBhvr>
                                      <p:to>
                                        <p:strVal val="visible"/>
                                      </p:to>
                                    </p:set>
                                    <p:animEffect transition="in" filter="randombar(horizontal)">
                                      <p:cBhvr>
                                        <p:cTn id="19" dur="500"/>
                                        <p:tgtEl>
                                          <p:spTgt spid="769"/>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768"/>
                                        </p:tgtEl>
                                        <p:attrNameLst>
                                          <p:attrName>style.visibility</p:attrName>
                                        </p:attrNameLst>
                                      </p:cBhvr>
                                      <p:to>
                                        <p:strVal val="visible"/>
                                      </p:to>
                                    </p:set>
                                    <p:animEffect transition="in" filter="randombar(horizontal)">
                                      <p:cBhvr>
                                        <p:cTn id="23" dur="500"/>
                                        <p:tgtEl>
                                          <p:spTgt spid="768"/>
                                        </p:tgtEl>
                                      </p:cBhvr>
                                    </p:animEffect>
                                  </p:childTnLst>
                                </p:cTn>
                              </p:par>
                            </p:childTnLst>
                          </p:cTn>
                        </p:par>
                        <p:par>
                          <p:cTn id="24" fill="hold">
                            <p:stCondLst>
                              <p:cond delay="2500"/>
                            </p:stCondLst>
                            <p:childTnLst>
                              <p:par>
                                <p:cTn id="25" presetID="14" presetClass="entr" presetSubtype="10" fill="hold" nodeType="afterEffect">
                                  <p:stCondLst>
                                    <p:cond delay="0"/>
                                  </p:stCondLst>
                                  <p:childTnLst>
                                    <p:set>
                                      <p:cBhvr>
                                        <p:cTn id="26" dur="1" fill="hold">
                                          <p:stCondLst>
                                            <p:cond delay="0"/>
                                          </p:stCondLst>
                                        </p:cTn>
                                        <p:tgtEl>
                                          <p:spTgt spid="767"/>
                                        </p:tgtEl>
                                        <p:attrNameLst>
                                          <p:attrName>style.visibility</p:attrName>
                                        </p:attrNameLst>
                                      </p:cBhvr>
                                      <p:to>
                                        <p:strVal val="visible"/>
                                      </p:to>
                                    </p:set>
                                    <p:animEffect transition="in" filter="randombar(horizontal)">
                                      <p:cBhvr>
                                        <p:cTn id="27" dur="500"/>
                                        <p:tgtEl>
                                          <p:spTgt spid="767"/>
                                        </p:tgtEl>
                                      </p:cBhvr>
                                    </p:animEffect>
                                  </p:childTnLst>
                                </p:cTn>
                              </p:par>
                            </p:childTnLst>
                          </p:cTn>
                        </p:par>
                        <p:par>
                          <p:cTn id="28" fill="hold">
                            <p:stCondLst>
                              <p:cond delay="3000"/>
                            </p:stCondLst>
                            <p:childTnLst>
                              <p:par>
                                <p:cTn id="29" presetID="42" presetClass="entr" presetSubtype="0" fill="hold" grpId="0" nodeType="afterEffect">
                                  <p:stCondLst>
                                    <p:cond delay="0"/>
                                  </p:stCondLst>
                                  <p:childTnLst>
                                    <p:set>
                                      <p:cBhvr>
                                        <p:cTn id="30" dur="1" fill="hold">
                                          <p:stCondLst>
                                            <p:cond delay="0"/>
                                          </p:stCondLst>
                                        </p:cTn>
                                        <p:tgtEl>
                                          <p:spTgt spid="770"/>
                                        </p:tgtEl>
                                        <p:attrNameLst>
                                          <p:attrName>style.visibility</p:attrName>
                                        </p:attrNameLst>
                                      </p:cBhvr>
                                      <p:to>
                                        <p:strVal val="visible"/>
                                      </p:to>
                                    </p:set>
                                    <p:animEffect transition="in" filter="fade">
                                      <p:cBhvr>
                                        <p:cTn id="31" dur="1000"/>
                                        <p:tgtEl>
                                          <p:spTgt spid="770"/>
                                        </p:tgtEl>
                                      </p:cBhvr>
                                    </p:animEffect>
                                    <p:anim calcmode="lin" valueType="num">
                                      <p:cBhvr>
                                        <p:cTn id="32" dur="1000" fill="hold"/>
                                        <p:tgtEl>
                                          <p:spTgt spid="770"/>
                                        </p:tgtEl>
                                        <p:attrNameLst>
                                          <p:attrName>ppt_x</p:attrName>
                                        </p:attrNameLst>
                                      </p:cBhvr>
                                      <p:tavLst>
                                        <p:tav tm="0">
                                          <p:val>
                                            <p:strVal val="#ppt_x"/>
                                          </p:val>
                                        </p:tav>
                                        <p:tav tm="100000">
                                          <p:val>
                                            <p:strVal val="#ppt_x"/>
                                          </p:val>
                                        </p:tav>
                                      </p:tavLst>
                                    </p:anim>
                                    <p:anim calcmode="lin" valueType="num">
                                      <p:cBhvr>
                                        <p:cTn id="33" dur="1000" fill="hold"/>
                                        <p:tgtEl>
                                          <p:spTgt spid="7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0" grpId="0"/>
      <p:bldP spid="3" grpId="0"/>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44"/>
          <p:cNvSpPr txBox="1"/>
          <p:nvPr/>
        </p:nvSpPr>
        <p:spPr>
          <a:xfrm>
            <a:off x="8411" y="1867251"/>
            <a:ext cx="1545539" cy="438551"/>
          </a:xfrm>
          <a:prstGeom prst="rect">
            <a:avLst/>
          </a:prstGeom>
          <a:noFill/>
          <a:ln>
            <a:noFill/>
          </a:ln>
        </p:spPr>
        <p:txBody>
          <a:bodyPr spcFirstLastPara="1" wrap="square" lIns="68569" tIns="34275" rIns="68569" bIns="34275" anchor="t" anchorCtr="0">
            <a:spAutoFit/>
          </a:bodyPr>
          <a:lstStyle/>
          <a:p>
            <a:r>
              <a:rPr lang="en-US" sz="2400" b="1" dirty="0">
                <a:solidFill>
                  <a:schemeClr val="lt1"/>
                </a:solidFill>
              </a:rPr>
              <a:t>gradient</a:t>
            </a:r>
            <a:endParaRPr b="1" dirty="0">
              <a:solidFill>
                <a:schemeClr val="lt1"/>
              </a:solidFill>
            </a:endParaRPr>
          </a:p>
        </p:txBody>
      </p:sp>
      <p:pic>
        <p:nvPicPr>
          <p:cNvPr id="778" name="Google Shape;778;p44"/>
          <p:cNvPicPr preferRelativeResize="0"/>
          <p:nvPr/>
        </p:nvPicPr>
        <p:blipFill rotWithShape="1">
          <a:blip r:embed="rId3">
            <a:alphaModFix/>
          </a:blip>
          <a:srcRect/>
          <a:stretch/>
        </p:blipFill>
        <p:spPr>
          <a:xfrm>
            <a:off x="1421124" y="1565719"/>
            <a:ext cx="2493646" cy="2445832"/>
          </a:xfrm>
          <a:prstGeom prst="rect">
            <a:avLst/>
          </a:prstGeom>
          <a:noFill/>
          <a:ln>
            <a:noFill/>
          </a:ln>
        </p:spPr>
      </p:pic>
      <p:pic>
        <p:nvPicPr>
          <p:cNvPr id="779" name="Google Shape;779;p44"/>
          <p:cNvPicPr preferRelativeResize="0"/>
          <p:nvPr/>
        </p:nvPicPr>
        <p:blipFill rotWithShape="1">
          <a:blip r:embed="rId4">
            <a:alphaModFix/>
          </a:blip>
          <a:srcRect/>
          <a:stretch/>
        </p:blipFill>
        <p:spPr>
          <a:xfrm>
            <a:off x="3989912" y="1565719"/>
            <a:ext cx="2493645" cy="2445832"/>
          </a:xfrm>
          <a:prstGeom prst="rect">
            <a:avLst/>
          </a:prstGeom>
          <a:noFill/>
          <a:ln>
            <a:noFill/>
          </a:ln>
        </p:spPr>
      </p:pic>
      <p:pic>
        <p:nvPicPr>
          <p:cNvPr id="780" name="Google Shape;780;p44"/>
          <p:cNvPicPr preferRelativeResize="0"/>
          <p:nvPr/>
        </p:nvPicPr>
        <p:blipFill rotWithShape="1">
          <a:blip r:embed="rId5">
            <a:alphaModFix/>
          </a:blip>
          <a:srcRect/>
          <a:stretch/>
        </p:blipFill>
        <p:spPr>
          <a:xfrm>
            <a:off x="6558699" y="1565718"/>
            <a:ext cx="2493646" cy="2445833"/>
          </a:xfrm>
          <a:prstGeom prst="rect">
            <a:avLst/>
          </a:prstGeom>
          <a:noFill/>
          <a:ln>
            <a:noFill/>
          </a:ln>
        </p:spPr>
      </p:pic>
      <p:pic>
        <p:nvPicPr>
          <p:cNvPr id="786" name="Google Shape;786;p44"/>
          <p:cNvPicPr preferRelativeResize="0"/>
          <p:nvPr/>
        </p:nvPicPr>
        <p:blipFill rotWithShape="1">
          <a:blip r:embed="rId6">
            <a:alphaModFix/>
          </a:blip>
          <a:srcRect/>
          <a:stretch/>
        </p:blipFill>
        <p:spPr>
          <a:xfrm>
            <a:off x="6558702" y="4179035"/>
            <a:ext cx="2493643" cy="2445832"/>
          </a:xfrm>
          <a:prstGeom prst="rect">
            <a:avLst/>
          </a:prstGeom>
          <a:noFill/>
          <a:ln>
            <a:noFill/>
          </a:ln>
        </p:spPr>
      </p:pic>
      <p:pic>
        <p:nvPicPr>
          <p:cNvPr id="787" name="Google Shape;787;p44"/>
          <p:cNvPicPr preferRelativeResize="0"/>
          <p:nvPr/>
        </p:nvPicPr>
        <p:blipFill rotWithShape="1">
          <a:blip r:embed="rId7">
            <a:alphaModFix/>
          </a:blip>
          <a:srcRect/>
          <a:stretch/>
        </p:blipFill>
        <p:spPr>
          <a:xfrm>
            <a:off x="3989911" y="4179035"/>
            <a:ext cx="2493646" cy="2445832"/>
          </a:xfrm>
          <a:prstGeom prst="rect">
            <a:avLst/>
          </a:prstGeom>
          <a:noFill/>
          <a:ln>
            <a:noFill/>
          </a:ln>
        </p:spPr>
      </p:pic>
      <p:pic>
        <p:nvPicPr>
          <p:cNvPr id="788" name="Google Shape;788;p44"/>
          <p:cNvPicPr preferRelativeResize="0"/>
          <p:nvPr/>
        </p:nvPicPr>
        <p:blipFill rotWithShape="1">
          <a:blip r:embed="rId8">
            <a:alphaModFix/>
          </a:blip>
          <a:srcRect/>
          <a:stretch/>
        </p:blipFill>
        <p:spPr>
          <a:xfrm>
            <a:off x="1421124" y="4171612"/>
            <a:ext cx="2493646" cy="2445832"/>
          </a:xfrm>
          <a:prstGeom prst="rect">
            <a:avLst/>
          </a:prstGeom>
          <a:noFill/>
          <a:ln>
            <a:noFill/>
          </a:ln>
        </p:spPr>
      </p:pic>
      <p:sp>
        <p:nvSpPr>
          <p:cNvPr id="2" name="Google Shape;700;p38">
            <a:extLst>
              <a:ext uri="{FF2B5EF4-FFF2-40B4-BE49-F238E27FC236}">
                <a16:creationId xmlns:a16="http://schemas.microsoft.com/office/drawing/2014/main" id="{137EFC9C-E8D6-40BD-9F9E-6F270BF2E5C6}"/>
              </a:ext>
            </a:extLst>
          </p:cNvPr>
          <p:cNvSpPr txBox="1"/>
          <p:nvPr/>
        </p:nvSpPr>
        <p:spPr>
          <a:xfrm>
            <a:off x="878895" y="51659"/>
            <a:ext cx="7572895" cy="553347"/>
          </a:xfrm>
          <a:prstGeom prst="rect">
            <a:avLst/>
          </a:prstGeom>
          <a:noFill/>
          <a:ln>
            <a:noFill/>
          </a:ln>
        </p:spPr>
        <p:txBody>
          <a:bodyPr spcFirstLastPara="1" wrap="square" lIns="68569" tIns="34275" rIns="68569" bIns="34275" anchor="ctr" anchorCtr="0">
            <a:noAutofit/>
          </a:bodyPr>
          <a:lstStyle/>
          <a:p>
            <a:pPr algn="ctr">
              <a:lnSpc>
                <a:spcPct val="90000"/>
              </a:lnSpc>
              <a:buClr>
                <a:schemeClr val="lt1"/>
              </a:buClr>
              <a:buSzPts val="2400"/>
            </a:pPr>
            <a:r>
              <a:rPr lang="en-US" sz="2200" dirty="0">
                <a:solidFill>
                  <a:schemeClr val="lt1"/>
                </a:solidFill>
              </a:rPr>
              <a:t>DIGITAL FORGERIES IN CFA INTERPOLATED IMAGES</a:t>
            </a:r>
            <a:endParaRPr sz="2200" dirty="0">
              <a:solidFill>
                <a:schemeClr val="lt1"/>
              </a:solidFill>
            </a:endParaRPr>
          </a:p>
        </p:txBody>
      </p:sp>
      <p:sp>
        <p:nvSpPr>
          <p:cNvPr id="3" name="Google Shape;771;p43">
            <a:extLst>
              <a:ext uri="{FF2B5EF4-FFF2-40B4-BE49-F238E27FC236}">
                <a16:creationId xmlns:a16="http://schemas.microsoft.com/office/drawing/2014/main" id="{8EB7E07F-857A-924C-0E0F-154D35E95003}"/>
              </a:ext>
            </a:extLst>
          </p:cNvPr>
          <p:cNvSpPr txBox="1"/>
          <p:nvPr/>
        </p:nvSpPr>
        <p:spPr>
          <a:xfrm>
            <a:off x="1652949" y="233133"/>
            <a:ext cx="6024786" cy="900255"/>
          </a:xfrm>
          <a:prstGeom prst="rect">
            <a:avLst/>
          </a:prstGeom>
          <a:noFill/>
          <a:ln>
            <a:noFill/>
          </a:ln>
        </p:spPr>
        <p:txBody>
          <a:bodyPr spcFirstLastPara="1" wrap="square" lIns="68569" tIns="34275" rIns="68569" bIns="34275" anchor="ctr" anchorCtr="0">
            <a:normAutofit/>
          </a:bodyPr>
          <a:lstStyle/>
          <a:p>
            <a:pPr algn="ctr">
              <a:lnSpc>
                <a:spcPct val="90000"/>
              </a:lnSpc>
              <a:buClr>
                <a:srgbClr val="C6A0E2"/>
              </a:buClr>
              <a:buSzPts val="3600"/>
            </a:pPr>
            <a:r>
              <a:rPr lang="en-US" sz="2700" dirty="0">
                <a:solidFill>
                  <a:srgbClr val="C6A0E2"/>
                </a:solidFill>
              </a:rPr>
              <a:t>CFA-BASED FORGERY DETECTION</a:t>
            </a:r>
            <a:endParaRPr sz="2700" dirty="0">
              <a:solidFill>
                <a:srgbClr val="C6A0E2"/>
              </a:solidFill>
            </a:endParaRPr>
          </a:p>
        </p:txBody>
      </p:sp>
      <p:sp>
        <p:nvSpPr>
          <p:cNvPr id="7" name="Google Shape;749;p42">
            <a:extLst>
              <a:ext uri="{FF2B5EF4-FFF2-40B4-BE49-F238E27FC236}">
                <a16:creationId xmlns:a16="http://schemas.microsoft.com/office/drawing/2014/main" id="{1B2585F6-BC41-CC81-40A9-A086D88210E2}"/>
              </a:ext>
            </a:extLst>
          </p:cNvPr>
          <p:cNvSpPr txBox="1"/>
          <p:nvPr/>
        </p:nvSpPr>
        <p:spPr>
          <a:xfrm>
            <a:off x="2142007" y="1037337"/>
            <a:ext cx="1669616" cy="438551"/>
          </a:xfrm>
          <a:prstGeom prst="rect">
            <a:avLst/>
          </a:prstGeom>
          <a:noFill/>
          <a:ln>
            <a:noFill/>
          </a:ln>
        </p:spPr>
        <p:txBody>
          <a:bodyPr spcFirstLastPara="1" wrap="square" lIns="68569" tIns="34275" rIns="68569" bIns="34275" anchor="t" anchorCtr="0">
            <a:spAutoFit/>
          </a:bodyPr>
          <a:lstStyle/>
          <a:p>
            <a:r>
              <a:rPr lang="en-US" sz="2400" b="1" dirty="0">
                <a:solidFill>
                  <a:schemeClr val="lt1"/>
                </a:solidFill>
              </a:rPr>
              <a:t>image</a:t>
            </a:r>
            <a:endParaRPr b="1" dirty="0">
              <a:solidFill>
                <a:schemeClr val="lt1"/>
              </a:solidFill>
            </a:endParaRPr>
          </a:p>
        </p:txBody>
      </p:sp>
      <p:sp>
        <p:nvSpPr>
          <p:cNvPr id="8" name="Google Shape;750;p42">
            <a:extLst>
              <a:ext uri="{FF2B5EF4-FFF2-40B4-BE49-F238E27FC236}">
                <a16:creationId xmlns:a16="http://schemas.microsoft.com/office/drawing/2014/main" id="{3D507E36-B2BF-250D-FF08-DE5A86F55D30}"/>
              </a:ext>
            </a:extLst>
          </p:cNvPr>
          <p:cNvSpPr txBox="1"/>
          <p:nvPr/>
        </p:nvSpPr>
        <p:spPr>
          <a:xfrm>
            <a:off x="4902973" y="1059379"/>
            <a:ext cx="316090" cy="438551"/>
          </a:xfrm>
          <a:prstGeom prst="rect">
            <a:avLst/>
          </a:prstGeom>
          <a:noFill/>
          <a:ln>
            <a:noFill/>
          </a:ln>
        </p:spPr>
        <p:txBody>
          <a:bodyPr spcFirstLastPara="1" wrap="square" lIns="68569" tIns="34275" rIns="68569" bIns="34275" anchor="t" anchorCtr="0">
            <a:spAutoFit/>
          </a:bodyPr>
          <a:lstStyle/>
          <a:p>
            <a:r>
              <a:rPr lang="en-US" sz="2400" b="1" dirty="0">
                <a:solidFill>
                  <a:schemeClr val="lt1"/>
                </a:solidFill>
              </a:rPr>
              <a:t>p</a:t>
            </a:r>
            <a:endParaRPr b="1" dirty="0">
              <a:solidFill>
                <a:schemeClr val="lt1"/>
              </a:solidFill>
            </a:endParaRPr>
          </a:p>
        </p:txBody>
      </p:sp>
      <p:sp>
        <p:nvSpPr>
          <p:cNvPr id="9" name="Google Shape;751;p42">
            <a:extLst>
              <a:ext uri="{FF2B5EF4-FFF2-40B4-BE49-F238E27FC236}">
                <a16:creationId xmlns:a16="http://schemas.microsoft.com/office/drawing/2014/main" id="{C71CF3C9-24B1-CD48-02C0-601B819FFD6A}"/>
              </a:ext>
            </a:extLst>
          </p:cNvPr>
          <p:cNvSpPr txBox="1"/>
          <p:nvPr/>
        </p:nvSpPr>
        <p:spPr>
          <a:xfrm>
            <a:off x="7424029" y="1053526"/>
            <a:ext cx="1281467" cy="438551"/>
          </a:xfrm>
          <a:prstGeom prst="rect">
            <a:avLst/>
          </a:prstGeom>
          <a:noFill/>
          <a:ln>
            <a:noFill/>
          </a:ln>
        </p:spPr>
        <p:txBody>
          <a:bodyPr spcFirstLastPara="1" wrap="square" lIns="68569" tIns="34275" rIns="68569" bIns="34275" anchor="t" anchorCtr="0">
            <a:spAutoFit/>
          </a:bodyPr>
          <a:lstStyle/>
          <a:p>
            <a:r>
              <a:rPr lang="en-US" sz="2400" b="1" dirty="0">
                <a:solidFill>
                  <a:schemeClr val="lt1"/>
                </a:solidFill>
              </a:rPr>
              <a:t>|F(p)|</a:t>
            </a:r>
            <a:endParaRPr sz="2400" b="1" dirty="0">
              <a:solidFill>
                <a:schemeClr val="lt1"/>
              </a:solidFill>
            </a:endParaRPr>
          </a:p>
        </p:txBody>
      </p:sp>
      <p:sp>
        <p:nvSpPr>
          <p:cNvPr id="10" name="מלבן 9">
            <a:extLst>
              <a:ext uri="{FF2B5EF4-FFF2-40B4-BE49-F238E27FC236}">
                <a16:creationId xmlns:a16="http://schemas.microsoft.com/office/drawing/2014/main" id="{BDE9952D-8CF0-108F-36F4-A17D2EE28855}"/>
              </a:ext>
            </a:extLst>
          </p:cNvPr>
          <p:cNvSpPr/>
          <p:nvPr/>
        </p:nvSpPr>
        <p:spPr>
          <a:xfrm>
            <a:off x="1614477" y="4875291"/>
            <a:ext cx="7340471" cy="923330"/>
          </a:xfrm>
          <a:prstGeom prst="rect">
            <a:avLst/>
          </a:prstGeom>
          <a:noFill/>
        </p:spPr>
        <p:txBody>
          <a:bodyPr wrap="none" lIns="91440" tIns="45720" rIns="91440" bIns="45720">
            <a:spAutoFit/>
          </a:bodyPr>
          <a:lstStyle/>
          <a:p>
            <a:pPr algn="ctr"/>
            <a:r>
              <a:rPr lang="en-US" sz="5400" b="1" cap="none" spc="0" dirty="0">
                <a:ln w="22225">
                  <a:solidFill>
                    <a:schemeClr val="tx1"/>
                  </a:solidFill>
                  <a:prstDash val="solid"/>
                </a:ln>
                <a:solidFill>
                  <a:srgbClr val="C00000"/>
                </a:solidFill>
                <a:effectLst/>
              </a:rPr>
              <a:t>No CFA interpolation</a:t>
            </a:r>
            <a:endParaRPr lang="he-IL" sz="5400" b="1" cap="none" spc="0" dirty="0">
              <a:ln w="22225">
                <a:solidFill>
                  <a:schemeClr val="tx1"/>
                </a:solidFill>
                <a:prstDash val="solid"/>
              </a:ln>
              <a:solidFill>
                <a:srgbClr val="C00000"/>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77"/>
                                        </p:tgtEl>
                                        <p:attrNameLst>
                                          <p:attrName>style.visibility</p:attrName>
                                        </p:attrNameLst>
                                      </p:cBhvr>
                                      <p:to>
                                        <p:strVal val="visible"/>
                                      </p:to>
                                    </p:set>
                                    <p:animEffect transition="in" filter="fade">
                                      <p:cBhvr>
                                        <p:cTn id="19" dur="500"/>
                                        <p:tgtEl>
                                          <p:spTgt spid="77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78"/>
                                        </p:tgtEl>
                                        <p:attrNameLst>
                                          <p:attrName>style.visibility</p:attrName>
                                        </p:attrNameLst>
                                      </p:cBhvr>
                                      <p:to>
                                        <p:strVal val="visible"/>
                                      </p:to>
                                    </p:set>
                                    <p:animEffect transition="in" filter="fade">
                                      <p:cBhvr>
                                        <p:cTn id="23" dur="500"/>
                                        <p:tgtEl>
                                          <p:spTgt spid="77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79"/>
                                        </p:tgtEl>
                                        <p:attrNameLst>
                                          <p:attrName>style.visibility</p:attrName>
                                        </p:attrNameLst>
                                      </p:cBhvr>
                                      <p:to>
                                        <p:strVal val="visible"/>
                                      </p:to>
                                    </p:set>
                                    <p:animEffect transition="in" filter="fade">
                                      <p:cBhvr>
                                        <p:cTn id="27" dur="500"/>
                                        <p:tgtEl>
                                          <p:spTgt spid="779"/>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780"/>
                                        </p:tgtEl>
                                        <p:attrNameLst>
                                          <p:attrName>style.visibility</p:attrName>
                                        </p:attrNameLst>
                                      </p:cBhvr>
                                      <p:to>
                                        <p:strVal val="visible"/>
                                      </p:to>
                                    </p:set>
                                    <p:animEffect transition="in" filter="fade">
                                      <p:cBhvr>
                                        <p:cTn id="31" dur="500"/>
                                        <p:tgtEl>
                                          <p:spTgt spid="780"/>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788"/>
                                        </p:tgtEl>
                                        <p:attrNameLst>
                                          <p:attrName>style.visibility</p:attrName>
                                        </p:attrNameLst>
                                      </p:cBhvr>
                                      <p:to>
                                        <p:strVal val="visible"/>
                                      </p:to>
                                    </p:set>
                                    <p:animEffect transition="in" filter="fade">
                                      <p:cBhvr>
                                        <p:cTn id="35" dur="500"/>
                                        <p:tgtEl>
                                          <p:spTgt spid="788"/>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787"/>
                                        </p:tgtEl>
                                        <p:attrNameLst>
                                          <p:attrName>style.visibility</p:attrName>
                                        </p:attrNameLst>
                                      </p:cBhvr>
                                      <p:to>
                                        <p:strVal val="visible"/>
                                      </p:to>
                                    </p:set>
                                    <p:animEffect transition="in" filter="fade">
                                      <p:cBhvr>
                                        <p:cTn id="39" dur="500"/>
                                        <p:tgtEl>
                                          <p:spTgt spid="787"/>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786"/>
                                        </p:tgtEl>
                                        <p:attrNameLst>
                                          <p:attrName>style.visibility</p:attrName>
                                        </p:attrNameLst>
                                      </p:cBhvr>
                                      <p:to>
                                        <p:strVal val="visible"/>
                                      </p:to>
                                    </p:set>
                                    <p:animEffect transition="in" filter="fade">
                                      <p:cBhvr>
                                        <p:cTn id="43" dur="500"/>
                                        <p:tgtEl>
                                          <p:spTgt spid="786"/>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0">
                                            <p:txEl>
                                              <p:pRg st="0" end="0"/>
                                            </p:txEl>
                                          </p:spTgt>
                                        </p:tgtEl>
                                        <p:attrNameLst>
                                          <p:attrName>style.visibility</p:attrName>
                                        </p:attrNameLst>
                                      </p:cBhvr>
                                      <p:to>
                                        <p:strVal val="visible"/>
                                      </p:to>
                                    </p:set>
                                    <p:anim calcmode="lin" valueType="num">
                                      <p:cBhvr additive="base">
                                        <p:cTn id="48"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7" grpId="0"/>
      <p:bldP spid="7"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45"/>
          <p:cNvSpPr txBox="1"/>
          <p:nvPr/>
        </p:nvSpPr>
        <p:spPr>
          <a:xfrm>
            <a:off x="7196398" y="2267581"/>
            <a:ext cx="49" cy="415498"/>
          </a:xfrm>
          <a:prstGeom prst="rect">
            <a:avLst/>
          </a:prstGeom>
          <a:noFill/>
          <a:ln>
            <a:noFill/>
          </a:ln>
        </p:spPr>
        <p:txBody>
          <a:bodyPr spcFirstLastPara="1" wrap="square" lIns="0" tIns="0" rIns="0" bIns="0" anchor="t" anchorCtr="0">
            <a:spAutoFit/>
          </a:bodyPr>
          <a:lstStyle/>
          <a:p>
            <a:pPr algn="ctr"/>
            <a:endParaRPr sz="1350" b="1">
              <a:solidFill>
                <a:schemeClr val="dk1"/>
              </a:solidFill>
            </a:endParaRPr>
          </a:p>
          <a:p>
            <a:pPr algn="ctr"/>
            <a:endParaRPr sz="1350" b="1">
              <a:solidFill>
                <a:schemeClr val="dk1"/>
              </a:solidFill>
            </a:endParaRPr>
          </a:p>
        </p:txBody>
      </p:sp>
      <p:sp>
        <p:nvSpPr>
          <p:cNvPr id="796" name="Google Shape;796;p45"/>
          <p:cNvSpPr txBox="1"/>
          <p:nvPr/>
        </p:nvSpPr>
        <p:spPr>
          <a:xfrm>
            <a:off x="6653674" y="2713149"/>
            <a:ext cx="226220" cy="415498"/>
          </a:xfrm>
          <a:prstGeom prst="rect">
            <a:avLst/>
          </a:prstGeom>
          <a:noFill/>
          <a:ln>
            <a:noFill/>
          </a:ln>
        </p:spPr>
        <p:txBody>
          <a:bodyPr spcFirstLastPara="1" wrap="square" lIns="0" tIns="0" rIns="0" bIns="0" anchor="t" anchorCtr="0">
            <a:spAutoFit/>
          </a:bodyPr>
          <a:lstStyle/>
          <a:p>
            <a:pPr algn="ctr"/>
            <a:endParaRPr sz="1350" b="1">
              <a:solidFill>
                <a:schemeClr val="dk1"/>
              </a:solidFill>
            </a:endParaRPr>
          </a:p>
          <a:p>
            <a:pPr algn="ctr"/>
            <a:endParaRPr sz="1350" b="1">
              <a:solidFill>
                <a:schemeClr val="dk1"/>
              </a:solidFill>
            </a:endParaRPr>
          </a:p>
        </p:txBody>
      </p:sp>
      <p:sp>
        <p:nvSpPr>
          <p:cNvPr id="798" name="Google Shape;798;p45"/>
          <p:cNvSpPr txBox="1"/>
          <p:nvPr/>
        </p:nvSpPr>
        <p:spPr>
          <a:xfrm>
            <a:off x="2537439" y="287980"/>
            <a:ext cx="4255805" cy="808491"/>
          </a:xfrm>
          <a:prstGeom prst="rect">
            <a:avLst/>
          </a:prstGeom>
          <a:noFill/>
          <a:ln>
            <a:noFill/>
          </a:ln>
        </p:spPr>
        <p:txBody>
          <a:bodyPr spcFirstLastPara="1" wrap="square" lIns="68569" tIns="34275" rIns="68569" bIns="34275" anchor="ctr" anchorCtr="0">
            <a:normAutofit/>
          </a:bodyPr>
          <a:lstStyle/>
          <a:p>
            <a:pPr algn="ctr">
              <a:lnSpc>
                <a:spcPct val="90000"/>
              </a:lnSpc>
              <a:buClr>
                <a:srgbClr val="C6A0E2"/>
              </a:buClr>
              <a:buSzPts val="3600"/>
            </a:pPr>
            <a:r>
              <a:rPr lang="en-US" sz="2700" dirty="0">
                <a:solidFill>
                  <a:srgbClr val="C6A0E2"/>
                </a:solidFill>
              </a:rPr>
              <a:t>THE NEW APPROACH</a:t>
            </a:r>
            <a:endParaRPr sz="1050" dirty="0"/>
          </a:p>
        </p:txBody>
      </p:sp>
      <p:sp>
        <p:nvSpPr>
          <p:cNvPr id="799" name="Google Shape;799;p45"/>
          <p:cNvSpPr/>
          <p:nvPr/>
        </p:nvSpPr>
        <p:spPr>
          <a:xfrm>
            <a:off x="785552" y="1113443"/>
            <a:ext cx="7572895" cy="1072752"/>
          </a:xfrm>
          <a:prstGeom prst="roundRect">
            <a:avLst>
              <a:gd name="adj" fmla="val 16667"/>
            </a:avLst>
          </a:prstGeom>
          <a:solidFill>
            <a:srgbClr val="B7ECD3">
              <a:alpha val="49803"/>
            </a:srgbClr>
          </a:solidFill>
          <a:ln>
            <a:noFill/>
          </a:ln>
        </p:spPr>
        <p:txBody>
          <a:bodyPr spcFirstLastPara="1" wrap="square" lIns="68569" tIns="34275" rIns="68569" bIns="34275" anchor="ctr" anchorCtr="0">
            <a:noAutofit/>
          </a:bodyPr>
          <a:lstStyle/>
          <a:p>
            <a:pPr lvl="0" algn="ctr"/>
            <a:r>
              <a:rPr lang="en-US" sz="2400" dirty="0">
                <a:solidFill>
                  <a:schemeClr val="bg1"/>
                </a:solidFill>
              </a:rPr>
              <a:t>The algorithm estimates pixel relationships with neighbors</a:t>
            </a:r>
            <a:r>
              <a:rPr lang="en-US" sz="2400" dirty="0"/>
              <a:t> </a:t>
            </a:r>
            <a:r>
              <a:rPr lang="en-US" sz="2400" dirty="0">
                <a:solidFill>
                  <a:schemeClr val="bg1"/>
                </a:solidFill>
              </a:rPr>
              <a:t>(weights) and their uncertainty (variance).</a:t>
            </a:r>
            <a:endParaRPr sz="2400" dirty="0">
              <a:solidFill>
                <a:schemeClr val="bg1"/>
              </a:solidFill>
            </a:endParaRPr>
          </a:p>
        </p:txBody>
      </p:sp>
      <p:sp>
        <p:nvSpPr>
          <p:cNvPr id="800" name="Google Shape;800;p45"/>
          <p:cNvSpPr/>
          <p:nvPr/>
        </p:nvSpPr>
        <p:spPr>
          <a:xfrm>
            <a:off x="785551" y="2473149"/>
            <a:ext cx="7572895" cy="1018251"/>
          </a:xfrm>
          <a:prstGeom prst="roundRect">
            <a:avLst>
              <a:gd name="adj" fmla="val 16667"/>
            </a:avLst>
          </a:prstGeom>
          <a:solidFill>
            <a:srgbClr val="94E2BD">
              <a:alpha val="49803"/>
            </a:srgbClr>
          </a:solidFill>
          <a:ln>
            <a:noFill/>
          </a:ln>
        </p:spPr>
        <p:txBody>
          <a:bodyPr spcFirstLastPara="1" wrap="square" lIns="68569" tIns="34275" rIns="68569" bIns="34275" anchor="ctr" anchorCtr="0">
            <a:noAutofit/>
          </a:bodyPr>
          <a:lstStyle/>
          <a:p>
            <a:pPr lvl="0" algn="ctr"/>
            <a:r>
              <a:rPr lang="en-US" sz="2400" dirty="0">
                <a:solidFill>
                  <a:schemeClr val="bg1"/>
                </a:solidFill>
              </a:rPr>
              <a:t>In the </a:t>
            </a:r>
            <a:r>
              <a:rPr lang="en-US" sz="2400" b="1" dirty="0">
                <a:solidFill>
                  <a:schemeClr val="bg1"/>
                </a:solidFill>
              </a:rPr>
              <a:t>E-step</a:t>
            </a:r>
            <a:r>
              <a:rPr lang="en-US" sz="2400" dirty="0">
                <a:solidFill>
                  <a:schemeClr val="bg1"/>
                </a:solidFill>
              </a:rPr>
              <a:t>, it checks errors and assigns probabilities to pixels being genuine.</a:t>
            </a:r>
            <a:endParaRPr sz="1200" dirty="0">
              <a:solidFill>
                <a:schemeClr val="bg1"/>
              </a:solidFill>
            </a:endParaRPr>
          </a:p>
        </p:txBody>
      </p:sp>
      <p:sp>
        <p:nvSpPr>
          <p:cNvPr id="801" name="Google Shape;801;p45"/>
          <p:cNvSpPr/>
          <p:nvPr/>
        </p:nvSpPr>
        <p:spPr>
          <a:xfrm>
            <a:off x="785552" y="3827337"/>
            <a:ext cx="7572894" cy="829035"/>
          </a:xfrm>
          <a:prstGeom prst="roundRect">
            <a:avLst>
              <a:gd name="adj" fmla="val 16667"/>
            </a:avLst>
          </a:prstGeom>
          <a:solidFill>
            <a:srgbClr val="2DA96F">
              <a:alpha val="49803"/>
            </a:srgbClr>
          </a:solidFill>
          <a:ln>
            <a:noFill/>
          </a:ln>
        </p:spPr>
        <p:txBody>
          <a:bodyPr spcFirstLastPara="1" wrap="square" lIns="68569" tIns="34275" rIns="68569" bIns="34275" anchor="ctr" anchorCtr="0">
            <a:noAutofit/>
          </a:bodyPr>
          <a:lstStyle/>
          <a:p>
            <a:pPr algn="ctr"/>
            <a:r>
              <a:rPr lang="en-US" sz="2400" dirty="0">
                <a:solidFill>
                  <a:schemeClr val="lt1"/>
                </a:solidFill>
              </a:rPr>
              <a:t>In the </a:t>
            </a:r>
            <a:r>
              <a:rPr lang="en-US" sz="2400" b="1" dirty="0">
                <a:solidFill>
                  <a:schemeClr val="lt1"/>
                </a:solidFill>
              </a:rPr>
              <a:t>M-step</a:t>
            </a:r>
            <a:r>
              <a:rPr lang="en-US" sz="2400" dirty="0">
                <a:solidFill>
                  <a:schemeClr val="lt1"/>
                </a:solidFill>
              </a:rPr>
              <a:t>, it refines the model (weights and variance) to better fit the data.</a:t>
            </a:r>
            <a:endParaRPr sz="2400" dirty="0">
              <a:solidFill>
                <a:srgbClr val="ECECEC"/>
              </a:solidFill>
            </a:endParaRPr>
          </a:p>
        </p:txBody>
      </p:sp>
      <p:sp>
        <p:nvSpPr>
          <p:cNvPr id="802" name="Google Shape;802;p45"/>
          <p:cNvSpPr/>
          <p:nvPr/>
        </p:nvSpPr>
        <p:spPr>
          <a:xfrm>
            <a:off x="785554" y="5019125"/>
            <a:ext cx="7572892" cy="1108263"/>
          </a:xfrm>
          <a:prstGeom prst="roundRect">
            <a:avLst>
              <a:gd name="adj" fmla="val 16667"/>
            </a:avLst>
          </a:prstGeom>
          <a:solidFill>
            <a:srgbClr val="1E714A">
              <a:alpha val="49803"/>
            </a:srgbClr>
          </a:solidFill>
          <a:ln>
            <a:noFill/>
          </a:ln>
        </p:spPr>
        <p:txBody>
          <a:bodyPr spcFirstLastPara="1" wrap="square" lIns="68569" tIns="34275" rIns="68569" bIns="34275" anchor="ctr" anchorCtr="0">
            <a:noAutofit/>
          </a:bodyPr>
          <a:lstStyle/>
          <a:p>
            <a:pPr lvl="0" algn="ctr"/>
            <a:r>
              <a:rPr lang="en-US" sz="2400" dirty="0">
                <a:solidFill>
                  <a:schemeClr val="bg1"/>
                </a:solidFill>
              </a:rPr>
              <a:t>The process repeats until the model stabilizes, revealing tampered areas with low CFA fit probabilities.</a:t>
            </a:r>
            <a:endParaRPr sz="1200" dirty="0">
              <a:solidFill>
                <a:schemeClr val="bg1"/>
              </a:solidFill>
            </a:endParaRPr>
          </a:p>
        </p:txBody>
      </p:sp>
      <p:sp>
        <p:nvSpPr>
          <p:cNvPr id="2" name="Google Shape;700;p38">
            <a:extLst>
              <a:ext uri="{FF2B5EF4-FFF2-40B4-BE49-F238E27FC236}">
                <a16:creationId xmlns:a16="http://schemas.microsoft.com/office/drawing/2014/main" id="{112765CC-BD5B-C9A6-563B-773893CC81E9}"/>
              </a:ext>
            </a:extLst>
          </p:cNvPr>
          <p:cNvSpPr txBox="1"/>
          <p:nvPr/>
        </p:nvSpPr>
        <p:spPr>
          <a:xfrm>
            <a:off x="878895" y="51659"/>
            <a:ext cx="7572895" cy="553347"/>
          </a:xfrm>
          <a:prstGeom prst="rect">
            <a:avLst/>
          </a:prstGeom>
          <a:noFill/>
          <a:ln>
            <a:noFill/>
          </a:ln>
        </p:spPr>
        <p:txBody>
          <a:bodyPr spcFirstLastPara="1" wrap="square" lIns="68569" tIns="34275" rIns="68569" bIns="34275" anchor="ctr" anchorCtr="0">
            <a:noAutofit/>
          </a:bodyPr>
          <a:lstStyle/>
          <a:p>
            <a:pPr algn="ctr">
              <a:lnSpc>
                <a:spcPct val="90000"/>
              </a:lnSpc>
              <a:buClr>
                <a:schemeClr val="lt1"/>
              </a:buClr>
              <a:buSzPts val="2400"/>
            </a:pPr>
            <a:r>
              <a:rPr lang="en-US" sz="2200" dirty="0">
                <a:solidFill>
                  <a:schemeClr val="lt1"/>
                </a:solidFill>
              </a:rPr>
              <a:t>DIGITAL FORGERIES IN CFA INTERPOLATED IMAGES</a:t>
            </a:r>
            <a:endParaRPr sz="2200" dirty="0">
              <a:solidFill>
                <a:schemeClr val="lt1"/>
              </a:solidFill>
            </a:endParaRPr>
          </a:p>
        </p:txBody>
      </p:sp>
      <p:pic>
        <p:nvPicPr>
          <p:cNvPr id="4" name="תמונה 3" descr="ברוקולי מתגעגע אליך">
            <a:extLst>
              <a:ext uri="{FF2B5EF4-FFF2-40B4-BE49-F238E27FC236}">
                <a16:creationId xmlns:a16="http://schemas.microsoft.com/office/drawing/2014/main" id="{C595A7B3-93A9-A3C1-69BB-BEA7614B6D4E}"/>
              </a:ext>
            </a:extLst>
          </p:cNvPr>
          <p:cNvPicPr>
            <a:picLocks noChangeAspect="1"/>
          </p:cNvPicPr>
          <p:nvPr/>
        </p:nvPicPr>
        <p:blipFill>
          <a:blip r:embed="rId3"/>
          <a:stretch>
            <a:fillRect/>
          </a:stretch>
        </p:blipFill>
        <p:spPr>
          <a:xfrm>
            <a:off x="2981246" y="3183319"/>
            <a:ext cx="2694062" cy="2694062"/>
          </a:xfrm>
          <a:prstGeom prst="rect">
            <a:avLst/>
          </a:prstGeom>
        </p:spPr>
      </p:pic>
      <p:pic>
        <p:nvPicPr>
          <p:cNvPr id="6" name="תמונה 5" descr="ברוקולי מבולבל">
            <a:extLst>
              <a:ext uri="{FF2B5EF4-FFF2-40B4-BE49-F238E27FC236}">
                <a16:creationId xmlns:a16="http://schemas.microsoft.com/office/drawing/2014/main" id="{1AB5956F-4471-47F8-49C8-A32E1C09B867}"/>
              </a:ext>
            </a:extLst>
          </p:cNvPr>
          <p:cNvPicPr>
            <a:picLocks noChangeAspect="1"/>
          </p:cNvPicPr>
          <p:nvPr/>
        </p:nvPicPr>
        <p:blipFill>
          <a:blip r:embed="rId4"/>
          <a:stretch>
            <a:fillRect/>
          </a:stretch>
        </p:blipFill>
        <p:spPr>
          <a:xfrm>
            <a:off x="826318" y="3111338"/>
            <a:ext cx="1645065" cy="1645065"/>
          </a:xfrm>
          <a:prstGeom prst="rect">
            <a:avLst/>
          </a:prstGeom>
        </p:spPr>
      </p:pic>
      <p:pic>
        <p:nvPicPr>
          <p:cNvPr id="8" name="תמונה 7" descr="ברוקולי אוהב">
            <a:extLst>
              <a:ext uri="{FF2B5EF4-FFF2-40B4-BE49-F238E27FC236}">
                <a16:creationId xmlns:a16="http://schemas.microsoft.com/office/drawing/2014/main" id="{E14837C8-52B8-62FA-9DCC-87510D44CC23}"/>
              </a:ext>
            </a:extLst>
          </p:cNvPr>
          <p:cNvPicPr>
            <a:picLocks noChangeAspect="1"/>
          </p:cNvPicPr>
          <p:nvPr/>
        </p:nvPicPr>
        <p:blipFill>
          <a:blip r:embed="rId5"/>
          <a:stretch>
            <a:fillRect/>
          </a:stretch>
        </p:blipFill>
        <p:spPr>
          <a:xfrm>
            <a:off x="2374254" y="1996520"/>
            <a:ext cx="1645065" cy="1645065"/>
          </a:xfrm>
          <a:prstGeom prst="rect">
            <a:avLst/>
          </a:prstGeom>
        </p:spPr>
      </p:pic>
      <p:pic>
        <p:nvPicPr>
          <p:cNvPr id="10" name="תמונה 9" descr="ברוקולי OMG">
            <a:extLst>
              <a:ext uri="{FF2B5EF4-FFF2-40B4-BE49-F238E27FC236}">
                <a16:creationId xmlns:a16="http://schemas.microsoft.com/office/drawing/2014/main" id="{22795239-C680-B883-48EC-DC680D5FD5FA}"/>
              </a:ext>
            </a:extLst>
          </p:cNvPr>
          <p:cNvPicPr>
            <a:picLocks noChangeAspect="1"/>
          </p:cNvPicPr>
          <p:nvPr/>
        </p:nvPicPr>
        <p:blipFill>
          <a:blip r:embed="rId6"/>
          <a:stretch>
            <a:fillRect/>
          </a:stretch>
        </p:blipFill>
        <p:spPr>
          <a:xfrm>
            <a:off x="5117071" y="2036409"/>
            <a:ext cx="1645065" cy="1645065"/>
          </a:xfrm>
          <a:prstGeom prst="rect">
            <a:avLst/>
          </a:prstGeom>
        </p:spPr>
      </p:pic>
      <p:pic>
        <p:nvPicPr>
          <p:cNvPr id="12" name="תמונה 11" descr="ברוקולי במסיבה">
            <a:extLst>
              <a:ext uri="{FF2B5EF4-FFF2-40B4-BE49-F238E27FC236}">
                <a16:creationId xmlns:a16="http://schemas.microsoft.com/office/drawing/2014/main" id="{6C2C5801-A1C7-EF30-1AE4-8964EC802405}"/>
              </a:ext>
            </a:extLst>
          </p:cNvPr>
          <p:cNvPicPr>
            <a:picLocks noChangeAspect="1"/>
          </p:cNvPicPr>
          <p:nvPr/>
        </p:nvPicPr>
        <p:blipFill>
          <a:blip r:embed="rId7"/>
          <a:stretch>
            <a:fillRect/>
          </a:stretch>
        </p:blipFill>
        <p:spPr>
          <a:xfrm>
            <a:off x="6417601" y="3263102"/>
            <a:ext cx="1645065" cy="1645065"/>
          </a:xfrm>
          <a:prstGeom prst="rect">
            <a:avLst/>
          </a:prstGeom>
        </p:spPr>
      </p:pic>
      <p:pic>
        <p:nvPicPr>
          <p:cNvPr id="14" name="תמונה 13" descr="ברוקולי עצוב">
            <a:extLst>
              <a:ext uri="{FF2B5EF4-FFF2-40B4-BE49-F238E27FC236}">
                <a16:creationId xmlns:a16="http://schemas.microsoft.com/office/drawing/2014/main" id="{1BEE0445-8DB6-9B5A-2E39-04E3947945B4}"/>
              </a:ext>
            </a:extLst>
          </p:cNvPr>
          <p:cNvPicPr>
            <a:picLocks noChangeAspect="1"/>
          </p:cNvPicPr>
          <p:nvPr/>
        </p:nvPicPr>
        <p:blipFill>
          <a:blip r:embed="rId8"/>
          <a:stretch>
            <a:fillRect/>
          </a:stretch>
        </p:blipFill>
        <p:spPr>
          <a:xfrm>
            <a:off x="1849425" y="5304855"/>
            <a:ext cx="1645065" cy="1645065"/>
          </a:xfrm>
          <a:prstGeom prst="rect">
            <a:avLst/>
          </a:prstGeom>
        </p:spPr>
      </p:pic>
      <p:pic>
        <p:nvPicPr>
          <p:cNvPr id="16" name="תמונה 15" descr="ברוקולי עייף">
            <a:extLst>
              <a:ext uri="{FF2B5EF4-FFF2-40B4-BE49-F238E27FC236}">
                <a16:creationId xmlns:a16="http://schemas.microsoft.com/office/drawing/2014/main" id="{C3734B3C-0D7E-059B-4CC9-CEB1710FF53D}"/>
              </a:ext>
            </a:extLst>
          </p:cNvPr>
          <p:cNvPicPr>
            <a:picLocks noChangeAspect="1"/>
          </p:cNvPicPr>
          <p:nvPr/>
        </p:nvPicPr>
        <p:blipFill>
          <a:blip r:embed="rId9"/>
          <a:stretch>
            <a:fillRect/>
          </a:stretch>
        </p:blipFill>
        <p:spPr>
          <a:xfrm>
            <a:off x="5010948" y="4604440"/>
            <a:ext cx="2415548" cy="2415548"/>
          </a:xfrm>
          <a:prstGeom prst="rect">
            <a:avLst/>
          </a:prstGeom>
        </p:spPr>
      </p:pic>
      <p:pic>
        <p:nvPicPr>
          <p:cNvPr id="26" name="תמונה 25" descr="חתול נובח">
            <a:extLst>
              <a:ext uri="{FF2B5EF4-FFF2-40B4-BE49-F238E27FC236}">
                <a16:creationId xmlns:a16="http://schemas.microsoft.com/office/drawing/2014/main" id="{8FEDC7D4-C321-5F2B-C17A-7BD09DD1A1DA}"/>
              </a:ext>
            </a:extLst>
          </p:cNvPr>
          <p:cNvPicPr>
            <a:picLocks noChangeAspect="1"/>
          </p:cNvPicPr>
          <p:nvPr/>
        </p:nvPicPr>
        <p:blipFill>
          <a:blip r:embed="rId10"/>
          <a:stretch>
            <a:fillRect/>
          </a:stretch>
        </p:blipFill>
        <p:spPr>
          <a:xfrm>
            <a:off x="4824474" y="3246276"/>
            <a:ext cx="2619375" cy="2619375"/>
          </a:xfrm>
          <a:prstGeom prst="rect">
            <a:avLst/>
          </a:prstGeom>
        </p:spPr>
      </p:pic>
      <p:pic>
        <p:nvPicPr>
          <p:cNvPr id="28" name="תמונה 27" descr="חתול שאלה">
            <a:extLst>
              <a:ext uri="{FF2B5EF4-FFF2-40B4-BE49-F238E27FC236}">
                <a16:creationId xmlns:a16="http://schemas.microsoft.com/office/drawing/2014/main" id="{F4C3A929-A7B2-CC09-AD22-F03136BE5E37}"/>
              </a:ext>
            </a:extLst>
          </p:cNvPr>
          <p:cNvPicPr>
            <a:picLocks noChangeAspect="1"/>
          </p:cNvPicPr>
          <p:nvPr/>
        </p:nvPicPr>
        <p:blipFill>
          <a:blip r:embed="rId11"/>
          <a:stretch>
            <a:fillRect/>
          </a:stretch>
        </p:blipFill>
        <p:spPr>
          <a:xfrm>
            <a:off x="2048602" y="4109237"/>
            <a:ext cx="2619375" cy="2619375"/>
          </a:xfrm>
          <a:prstGeom prst="rect">
            <a:avLst/>
          </a:prstGeom>
        </p:spPr>
      </p:pic>
      <p:sp>
        <p:nvSpPr>
          <p:cNvPr id="29" name="מלבן 28">
            <a:extLst>
              <a:ext uri="{FF2B5EF4-FFF2-40B4-BE49-F238E27FC236}">
                <a16:creationId xmlns:a16="http://schemas.microsoft.com/office/drawing/2014/main" id="{3FC3B5F1-5E29-3EF7-A62F-3C90AF9ABB3E}"/>
              </a:ext>
            </a:extLst>
          </p:cNvPr>
          <p:cNvSpPr/>
          <p:nvPr/>
        </p:nvSpPr>
        <p:spPr>
          <a:xfrm>
            <a:off x="1273698" y="3694657"/>
            <a:ext cx="3846175" cy="523220"/>
          </a:xfrm>
          <a:prstGeom prst="rect">
            <a:avLst/>
          </a:prstGeom>
          <a:noFill/>
        </p:spPr>
        <p:txBody>
          <a:bodyPr wrap="square" lIns="91440" tIns="45720" rIns="91440" bIns="45720">
            <a:spAutoFit/>
          </a:bodyPr>
          <a:lstStyle/>
          <a:p>
            <a:pPr algn="ctr"/>
            <a:r>
              <a:rPr lang="en-US" sz="2800" b="1" cap="none" spc="0" dirty="0">
                <a:ln w="6600">
                  <a:solidFill>
                    <a:schemeClr val="accent2"/>
                  </a:solidFill>
                  <a:prstDash val="solid"/>
                </a:ln>
                <a:solidFill>
                  <a:srgbClr val="FFFFFF"/>
                </a:solidFill>
                <a:effectLst>
                  <a:outerShdw dist="38100" dir="2700000" algn="tl" rotWithShape="0">
                    <a:schemeClr val="accent2"/>
                  </a:outerShdw>
                </a:effectLst>
              </a:rPr>
              <a:t>What are the chances</a:t>
            </a:r>
            <a:endParaRPr lang="he-IL"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31" name="תמונה 30" descr="מיאו ביי">
            <a:extLst>
              <a:ext uri="{FF2B5EF4-FFF2-40B4-BE49-F238E27FC236}">
                <a16:creationId xmlns:a16="http://schemas.microsoft.com/office/drawing/2014/main" id="{0545C7E0-C857-3CF5-45EB-CFCDC7A30F6E}"/>
              </a:ext>
            </a:extLst>
          </p:cNvPr>
          <p:cNvPicPr>
            <a:picLocks noChangeAspect="1"/>
          </p:cNvPicPr>
          <p:nvPr/>
        </p:nvPicPr>
        <p:blipFill>
          <a:blip r:embed="rId12"/>
          <a:stretch>
            <a:fillRect/>
          </a:stretch>
        </p:blipFill>
        <p:spPr>
          <a:xfrm>
            <a:off x="4276762" y="4145877"/>
            <a:ext cx="2804043" cy="2804043"/>
          </a:xfrm>
          <a:prstGeom prst="rect">
            <a:avLst/>
          </a:prstGeom>
        </p:spPr>
      </p:pic>
      <p:pic>
        <p:nvPicPr>
          <p:cNvPr id="33" name="תמונה 32" descr="מיאו מתקלח">
            <a:extLst>
              <a:ext uri="{FF2B5EF4-FFF2-40B4-BE49-F238E27FC236}">
                <a16:creationId xmlns:a16="http://schemas.microsoft.com/office/drawing/2014/main" id="{16DD00E6-286C-DAC6-04D1-2AAF9711FB5F}"/>
              </a:ext>
            </a:extLst>
          </p:cNvPr>
          <p:cNvPicPr>
            <a:picLocks noChangeAspect="1"/>
          </p:cNvPicPr>
          <p:nvPr/>
        </p:nvPicPr>
        <p:blipFill>
          <a:blip r:embed="rId13"/>
          <a:stretch>
            <a:fillRect/>
          </a:stretch>
        </p:blipFill>
        <p:spPr>
          <a:xfrm>
            <a:off x="1911476" y="4416154"/>
            <a:ext cx="2701674" cy="2701674"/>
          </a:xfrm>
          <a:prstGeom prst="rect">
            <a:avLst/>
          </a:prstGeom>
        </p:spPr>
      </p:pic>
      <p:pic>
        <p:nvPicPr>
          <p:cNvPr id="35" name="תמונה 34" descr="מיאו תכף אשוב">
            <a:extLst>
              <a:ext uri="{FF2B5EF4-FFF2-40B4-BE49-F238E27FC236}">
                <a16:creationId xmlns:a16="http://schemas.microsoft.com/office/drawing/2014/main" id="{28A13186-C456-437F-1984-60753023A317}"/>
              </a:ext>
            </a:extLst>
          </p:cNvPr>
          <p:cNvPicPr>
            <a:picLocks noChangeAspect="1"/>
          </p:cNvPicPr>
          <p:nvPr/>
        </p:nvPicPr>
        <p:blipFill>
          <a:blip r:embed="rId14"/>
          <a:stretch>
            <a:fillRect/>
          </a:stretch>
        </p:blipFill>
        <p:spPr>
          <a:xfrm>
            <a:off x="5399371" y="1737898"/>
            <a:ext cx="3810000" cy="3810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99"/>
                                        </p:tgtEl>
                                        <p:attrNameLst>
                                          <p:attrName>style.visibility</p:attrName>
                                        </p:attrNameLst>
                                      </p:cBhvr>
                                      <p:to>
                                        <p:strVal val="visible"/>
                                      </p:to>
                                    </p:set>
                                    <p:animEffect transition="in" filter="fade">
                                      <p:cBhvr>
                                        <p:cTn id="7" dur="500"/>
                                        <p:tgtEl>
                                          <p:spTgt spid="7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1000"/>
                            </p:stCondLst>
                            <p:childTnLst>
                              <p:par>
                                <p:cTn id="18" presetID="10" presetClass="entr" presetSubtype="0" fill="hold" nodeType="afterEffect">
                                  <p:stCondLst>
                                    <p:cond delay="10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par>
                          <p:cTn id="21" fill="hold">
                            <p:stCondLst>
                              <p:cond delay="1600"/>
                            </p:stCondLst>
                            <p:childTnLst>
                              <p:par>
                                <p:cTn id="22" presetID="10"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par>
                          <p:cTn id="25" fill="hold">
                            <p:stCondLst>
                              <p:cond delay="2100"/>
                            </p:stCondLst>
                            <p:childTnLst>
                              <p:par>
                                <p:cTn id="26" presetID="10" presetClass="entr" presetSubtype="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par>
                          <p:cTn id="29" fill="hold">
                            <p:stCondLst>
                              <p:cond delay="2600"/>
                            </p:stCondLst>
                            <p:childTnLst>
                              <p:par>
                                <p:cTn id="30" presetID="10"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par>
                          <p:cTn id="33" fill="hold">
                            <p:stCondLst>
                              <p:cond delay="3100"/>
                            </p:stCondLst>
                            <p:childTnLst>
                              <p:par>
                                <p:cTn id="34" presetID="10" presetClass="entr" presetSubtype="0"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6"/>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8"/>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0"/>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2"/>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6"/>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4"/>
                                        </p:tgtEl>
                                        <p:attrNameLst>
                                          <p:attrName>style.visibility</p:attrName>
                                        </p:attrNameLst>
                                      </p:cBhvr>
                                      <p:to>
                                        <p:strVal val="hidden"/>
                                      </p:to>
                                    </p:set>
                                  </p:childTnLst>
                                </p:cTn>
                              </p:par>
                            </p:childTnLst>
                          </p:cTn>
                        </p:par>
                        <p:par>
                          <p:cTn id="51" fill="hold">
                            <p:stCondLst>
                              <p:cond delay="0"/>
                            </p:stCondLst>
                            <p:childTnLst>
                              <p:par>
                                <p:cTn id="52" presetID="10" presetClass="exit" presetSubtype="0" fill="hold" nodeType="after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cTn>
                              </p:par>
                            </p:childTnLst>
                          </p:cTn>
                        </p:par>
                        <p:par>
                          <p:cTn id="55" fill="hold">
                            <p:stCondLst>
                              <p:cond delay="500"/>
                            </p:stCondLst>
                            <p:childTnLst>
                              <p:par>
                                <p:cTn id="56" presetID="10" presetClass="entr" presetSubtype="0" fill="hold" grpId="0" nodeType="afterEffect">
                                  <p:stCondLst>
                                    <p:cond delay="0"/>
                                  </p:stCondLst>
                                  <p:childTnLst>
                                    <p:set>
                                      <p:cBhvr>
                                        <p:cTn id="57" dur="1" fill="hold">
                                          <p:stCondLst>
                                            <p:cond delay="0"/>
                                          </p:stCondLst>
                                        </p:cTn>
                                        <p:tgtEl>
                                          <p:spTgt spid="800"/>
                                        </p:tgtEl>
                                        <p:attrNameLst>
                                          <p:attrName>style.visibility</p:attrName>
                                        </p:attrNameLst>
                                      </p:cBhvr>
                                      <p:to>
                                        <p:strVal val="visible"/>
                                      </p:to>
                                    </p:set>
                                    <p:animEffect transition="in" filter="fade">
                                      <p:cBhvr>
                                        <p:cTn id="58" dur="500"/>
                                        <p:tgtEl>
                                          <p:spTgt spid="800"/>
                                        </p:tgtEl>
                                      </p:cBhvr>
                                    </p:animEffect>
                                  </p:childTnLst>
                                </p:cTn>
                              </p:par>
                            </p:childTnLst>
                          </p:cTn>
                        </p:par>
                        <p:par>
                          <p:cTn id="59" fill="hold">
                            <p:stCondLst>
                              <p:cond delay="1000"/>
                            </p:stCondLst>
                            <p:childTnLst>
                              <p:par>
                                <p:cTn id="60" presetID="10" presetClass="entr" presetSubtype="0" fill="hold" nodeType="after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500"/>
                                        <p:tgtEl>
                                          <p:spTgt spid="26"/>
                                        </p:tgtEl>
                                      </p:cBhvr>
                                    </p:animEffect>
                                  </p:childTnLst>
                                </p:cTn>
                              </p:par>
                            </p:childTnLst>
                          </p:cTn>
                        </p:par>
                        <p:par>
                          <p:cTn id="63" fill="hold">
                            <p:stCondLst>
                              <p:cond delay="1500"/>
                            </p:stCondLst>
                            <p:childTnLst>
                              <p:par>
                                <p:cTn id="64" presetID="10" presetClass="entr" presetSubtype="0" fill="hold" nodeType="after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500"/>
                                        <p:tgtEl>
                                          <p:spTgt spid="28"/>
                                        </p:tgtEl>
                                      </p:cBhvr>
                                    </p:animEffect>
                                  </p:childTnLst>
                                </p:cTn>
                              </p:par>
                            </p:childTnLst>
                          </p:cTn>
                        </p:par>
                        <p:par>
                          <p:cTn id="67" fill="hold">
                            <p:stCondLst>
                              <p:cond delay="2000"/>
                            </p:stCondLst>
                            <p:childTnLst>
                              <p:par>
                                <p:cTn id="68" presetID="2" presetClass="entr" presetSubtype="4" fill="hold" grpId="0" nodeType="afterEffect">
                                  <p:stCondLst>
                                    <p:cond delay="0"/>
                                  </p:stCondLst>
                                  <p:childTnLst>
                                    <p:set>
                                      <p:cBhvr>
                                        <p:cTn id="69" dur="1" fill="hold">
                                          <p:stCondLst>
                                            <p:cond delay="0"/>
                                          </p:stCondLst>
                                        </p:cTn>
                                        <p:tgtEl>
                                          <p:spTgt spid="29"/>
                                        </p:tgtEl>
                                        <p:attrNameLst>
                                          <p:attrName>style.visibility</p:attrName>
                                        </p:attrNameLst>
                                      </p:cBhvr>
                                      <p:to>
                                        <p:strVal val="visible"/>
                                      </p:to>
                                    </p:set>
                                    <p:anim calcmode="lin" valueType="num">
                                      <p:cBhvr additive="base">
                                        <p:cTn id="70" dur="500" fill="hold"/>
                                        <p:tgtEl>
                                          <p:spTgt spid="29"/>
                                        </p:tgtEl>
                                        <p:attrNameLst>
                                          <p:attrName>ppt_x</p:attrName>
                                        </p:attrNameLst>
                                      </p:cBhvr>
                                      <p:tavLst>
                                        <p:tav tm="0">
                                          <p:val>
                                            <p:strVal val="#ppt_x"/>
                                          </p:val>
                                        </p:tav>
                                        <p:tav tm="100000">
                                          <p:val>
                                            <p:strVal val="#ppt_x"/>
                                          </p:val>
                                        </p:tav>
                                      </p:tavLst>
                                    </p:anim>
                                    <p:anim calcmode="lin" valueType="num">
                                      <p:cBhvr additive="base">
                                        <p:cTn id="7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xit" presetSubtype="4" fill="hold" nodeType="clickEffect">
                                  <p:stCondLst>
                                    <p:cond delay="0"/>
                                  </p:stCondLst>
                                  <p:childTnLst>
                                    <p:anim calcmode="lin" valueType="num">
                                      <p:cBhvr additive="base">
                                        <p:cTn id="75" dur="500"/>
                                        <p:tgtEl>
                                          <p:spTgt spid="26"/>
                                        </p:tgtEl>
                                        <p:attrNameLst>
                                          <p:attrName>ppt_x</p:attrName>
                                        </p:attrNameLst>
                                      </p:cBhvr>
                                      <p:tavLst>
                                        <p:tav tm="0">
                                          <p:val>
                                            <p:strVal val="ppt_x"/>
                                          </p:val>
                                        </p:tav>
                                        <p:tav tm="100000">
                                          <p:val>
                                            <p:strVal val="ppt_x"/>
                                          </p:val>
                                        </p:tav>
                                      </p:tavLst>
                                    </p:anim>
                                    <p:anim calcmode="lin" valueType="num">
                                      <p:cBhvr additive="base">
                                        <p:cTn id="76" dur="500"/>
                                        <p:tgtEl>
                                          <p:spTgt spid="26"/>
                                        </p:tgtEl>
                                        <p:attrNameLst>
                                          <p:attrName>ppt_y</p:attrName>
                                        </p:attrNameLst>
                                      </p:cBhvr>
                                      <p:tavLst>
                                        <p:tav tm="0">
                                          <p:val>
                                            <p:strVal val="ppt_y"/>
                                          </p:val>
                                        </p:tav>
                                        <p:tav tm="100000">
                                          <p:val>
                                            <p:strVal val="1+ppt_h/2"/>
                                          </p:val>
                                        </p:tav>
                                      </p:tavLst>
                                    </p:anim>
                                    <p:set>
                                      <p:cBhvr>
                                        <p:cTn id="77" dur="1" fill="hold">
                                          <p:stCondLst>
                                            <p:cond delay="499"/>
                                          </p:stCondLst>
                                        </p:cTn>
                                        <p:tgtEl>
                                          <p:spTgt spid="26"/>
                                        </p:tgtEl>
                                        <p:attrNameLst>
                                          <p:attrName>style.visibility</p:attrName>
                                        </p:attrNameLst>
                                      </p:cBhvr>
                                      <p:to>
                                        <p:strVal val="hidden"/>
                                      </p:to>
                                    </p:set>
                                  </p:childTnLst>
                                </p:cTn>
                              </p:par>
                              <p:par>
                                <p:cTn id="78" presetID="2" presetClass="exit" presetSubtype="4" fill="hold" nodeType="withEffect">
                                  <p:stCondLst>
                                    <p:cond delay="0"/>
                                  </p:stCondLst>
                                  <p:childTnLst>
                                    <p:anim calcmode="lin" valueType="num">
                                      <p:cBhvr additive="base">
                                        <p:cTn id="79" dur="500"/>
                                        <p:tgtEl>
                                          <p:spTgt spid="28"/>
                                        </p:tgtEl>
                                        <p:attrNameLst>
                                          <p:attrName>ppt_x</p:attrName>
                                        </p:attrNameLst>
                                      </p:cBhvr>
                                      <p:tavLst>
                                        <p:tav tm="0">
                                          <p:val>
                                            <p:strVal val="ppt_x"/>
                                          </p:val>
                                        </p:tav>
                                        <p:tav tm="100000">
                                          <p:val>
                                            <p:strVal val="ppt_x"/>
                                          </p:val>
                                        </p:tav>
                                      </p:tavLst>
                                    </p:anim>
                                    <p:anim calcmode="lin" valueType="num">
                                      <p:cBhvr additive="base">
                                        <p:cTn id="80" dur="500"/>
                                        <p:tgtEl>
                                          <p:spTgt spid="28"/>
                                        </p:tgtEl>
                                        <p:attrNameLst>
                                          <p:attrName>ppt_y</p:attrName>
                                        </p:attrNameLst>
                                      </p:cBhvr>
                                      <p:tavLst>
                                        <p:tav tm="0">
                                          <p:val>
                                            <p:strVal val="ppt_y"/>
                                          </p:val>
                                        </p:tav>
                                        <p:tav tm="100000">
                                          <p:val>
                                            <p:strVal val="1+ppt_h/2"/>
                                          </p:val>
                                        </p:tav>
                                      </p:tavLst>
                                    </p:anim>
                                    <p:set>
                                      <p:cBhvr>
                                        <p:cTn id="81" dur="1" fill="hold">
                                          <p:stCondLst>
                                            <p:cond delay="499"/>
                                          </p:stCondLst>
                                        </p:cTn>
                                        <p:tgtEl>
                                          <p:spTgt spid="28"/>
                                        </p:tgtEl>
                                        <p:attrNameLst>
                                          <p:attrName>style.visibility</p:attrName>
                                        </p:attrNameLst>
                                      </p:cBhvr>
                                      <p:to>
                                        <p:strVal val="hidden"/>
                                      </p:to>
                                    </p:set>
                                  </p:childTnLst>
                                </p:cTn>
                              </p:par>
                              <p:par>
                                <p:cTn id="82" presetID="1" presetClass="exit" presetSubtype="0" fill="hold" grpId="1" nodeType="withEffect">
                                  <p:stCondLst>
                                    <p:cond delay="0"/>
                                  </p:stCondLst>
                                  <p:childTnLst>
                                    <p:set>
                                      <p:cBhvr>
                                        <p:cTn id="83" dur="1" fill="hold">
                                          <p:stCondLst>
                                            <p:cond delay="0"/>
                                          </p:stCondLst>
                                        </p:cTn>
                                        <p:tgtEl>
                                          <p:spTgt spid="29"/>
                                        </p:tgtEl>
                                        <p:attrNameLst>
                                          <p:attrName>style.visibility</p:attrName>
                                        </p:attrNameLst>
                                      </p:cBhvr>
                                      <p:to>
                                        <p:strVal val="hidden"/>
                                      </p:to>
                                    </p:set>
                                  </p:childTnLst>
                                </p:cTn>
                              </p:par>
                            </p:childTnLst>
                          </p:cTn>
                        </p:par>
                        <p:par>
                          <p:cTn id="84" fill="hold">
                            <p:stCondLst>
                              <p:cond delay="500"/>
                            </p:stCondLst>
                            <p:childTnLst>
                              <p:par>
                                <p:cTn id="85" presetID="10" presetClass="entr" presetSubtype="0" fill="hold" grpId="0" nodeType="afterEffect">
                                  <p:stCondLst>
                                    <p:cond delay="0"/>
                                  </p:stCondLst>
                                  <p:childTnLst>
                                    <p:set>
                                      <p:cBhvr>
                                        <p:cTn id="86" dur="1" fill="hold">
                                          <p:stCondLst>
                                            <p:cond delay="0"/>
                                          </p:stCondLst>
                                        </p:cTn>
                                        <p:tgtEl>
                                          <p:spTgt spid="801"/>
                                        </p:tgtEl>
                                        <p:attrNameLst>
                                          <p:attrName>style.visibility</p:attrName>
                                        </p:attrNameLst>
                                      </p:cBhvr>
                                      <p:to>
                                        <p:strVal val="visible"/>
                                      </p:to>
                                    </p:set>
                                    <p:animEffect transition="in" filter="fade">
                                      <p:cBhvr>
                                        <p:cTn id="87" dur="500"/>
                                        <p:tgtEl>
                                          <p:spTgt spid="801"/>
                                        </p:tgtEl>
                                      </p:cBhvr>
                                    </p:animEffect>
                                  </p:childTnLst>
                                </p:cTn>
                              </p:par>
                            </p:childTnLst>
                          </p:cTn>
                        </p:par>
                        <p:par>
                          <p:cTn id="88" fill="hold">
                            <p:stCondLst>
                              <p:cond delay="1000"/>
                            </p:stCondLst>
                            <p:childTnLst>
                              <p:par>
                                <p:cTn id="89" presetID="42" presetClass="entr" presetSubtype="0" fill="hold" nodeType="afterEffect">
                                  <p:stCondLst>
                                    <p:cond delay="0"/>
                                  </p:stCondLst>
                                  <p:childTnLst>
                                    <p:set>
                                      <p:cBhvr>
                                        <p:cTn id="90" dur="1" fill="hold">
                                          <p:stCondLst>
                                            <p:cond delay="0"/>
                                          </p:stCondLst>
                                        </p:cTn>
                                        <p:tgtEl>
                                          <p:spTgt spid="33"/>
                                        </p:tgtEl>
                                        <p:attrNameLst>
                                          <p:attrName>style.visibility</p:attrName>
                                        </p:attrNameLst>
                                      </p:cBhvr>
                                      <p:to>
                                        <p:strVal val="visible"/>
                                      </p:to>
                                    </p:set>
                                    <p:animEffect transition="in" filter="fade">
                                      <p:cBhvr>
                                        <p:cTn id="91" dur="1000"/>
                                        <p:tgtEl>
                                          <p:spTgt spid="33"/>
                                        </p:tgtEl>
                                      </p:cBhvr>
                                    </p:animEffect>
                                    <p:anim calcmode="lin" valueType="num">
                                      <p:cBhvr>
                                        <p:cTn id="92" dur="1000" fill="hold"/>
                                        <p:tgtEl>
                                          <p:spTgt spid="33"/>
                                        </p:tgtEl>
                                        <p:attrNameLst>
                                          <p:attrName>ppt_x</p:attrName>
                                        </p:attrNameLst>
                                      </p:cBhvr>
                                      <p:tavLst>
                                        <p:tav tm="0">
                                          <p:val>
                                            <p:strVal val="#ppt_x"/>
                                          </p:val>
                                        </p:tav>
                                        <p:tav tm="100000">
                                          <p:val>
                                            <p:strVal val="#ppt_x"/>
                                          </p:val>
                                        </p:tav>
                                      </p:tavLst>
                                    </p:anim>
                                    <p:anim calcmode="lin" valueType="num">
                                      <p:cBhvr>
                                        <p:cTn id="93" dur="1000" fill="hold"/>
                                        <p:tgtEl>
                                          <p:spTgt spid="33"/>
                                        </p:tgtEl>
                                        <p:attrNameLst>
                                          <p:attrName>ppt_y</p:attrName>
                                        </p:attrNameLst>
                                      </p:cBhvr>
                                      <p:tavLst>
                                        <p:tav tm="0">
                                          <p:val>
                                            <p:strVal val="#ppt_y+.1"/>
                                          </p:val>
                                        </p:tav>
                                        <p:tav tm="100000">
                                          <p:val>
                                            <p:strVal val="#ppt_y"/>
                                          </p:val>
                                        </p:tav>
                                      </p:tavLst>
                                    </p:anim>
                                  </p:childTnLst>
                                </p:cTn>
                              </p:par>
                            </p:childTnLst>
                          </p:cTn>
                        </p:par>
                        <p:par>
                          <p:cTn id="94" fill="hold">
                            <p:stCondLst>
                              <p:cond delay="2000"/>
                            </p:stCondLst>
                            <p:childTnLst>
                              <p:par>
                                <p:cTn id="95" presetID="22" presetClass="entr" presetSubtype="4" fill="hold" nodeType="afterEffect">
                                  <p:stCondLst>
                                    <p:cond delay="0"/>
                                  </p:stCondLst>
                                  <p:childTnLst>
                                    <p:set>
                                      <p:cBhvr>
                                        <p:cTn id="96" dur="1" fill="hold">
                                          <p:stCondLst>
                                            <p:cond delay="0"/>
                                          </p:stCondLst>
                                        </p:cTn>
                                        <p:tgtEl>
                                          <p:spTgt spid="31"/>
                                        </p:tgtEl>
                                        <p:attrNameLst>
                                          <p:attrName>style.visibility</p:attrName>
                                        </p:attrNameLst>
                                      </p:cBhvr>
                                      <p:to>
                                        <p:strVal val="visible"/>
                                      </p:to>
                                    </p:set>
                                    <p:animEffect transition="in" filter="wipe(down)">
                                      <p:cBhvr>
                                        <p:cTn id="97" dur="500"/>
                                        <p:tgtEl>
                                          <p:spTgt spid="31"/>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500"/>
                                        <p:tgtEl>
                                          <p:spTgt spid="33"/>
                                        </p:tgtEl>
                                      </p:cBhvr>
                                    </p:animEffect>
                                    <p:set>
                                      <p:cBhvr>
                                        <p:cTn id="102" dur="1" fill="hold">
                                          <p:stCondLst>
                                            <p:cond delay="499"/>
                                          </p:stCondLst>
                                        </p:cTn>
                                        <p:tgtEl>
                                          <p:spTgt spid="33"/>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31"/>
                                        </p:tgtEl>
                                      </p:cBhvr>
                                    </p:animEffect>
                                    <p:set>
                                      <p:cBhvr>
                                        <p:cTn id="105" dur="1" fill="hold">
                                          <p:stCondLst>
                                            <p:cond delay="499"/>
                                          </p:stCondLst>
                                        </p:cTn>
                                        <p:tgtEl>
                                          <p:spTgt spid="31"/>
                                        </p:tgtEl>
                                        <p:attrNameLst>
                                          <p:attrName>style.visibility</p:attrName>
                                        </p:attrNameLst>
                                      </p:cBhvr>
                                      <p:to>
                                        <p:strVal val="hidden"/>
                                      </p:to>
                                    </p:set>
                                  </p:childTnLst>
                                </p:cTn>
                              </p:par>
                            </p:childTnLst>
                          </p:cTn>
                        </p:par>
                        <p:par>
                          <p:cTn id="106" fill="hold">
                            <p:stCondLst>
                              <p:cond delay="500"/>
                            </p:stCondLst>
                            <p:childTnLst>
                              <p:par>
                                <p:cTn id="107" presetID="10" presetClass="entr" presetSubtype="0" fill="hold" grpId="0" nodeType="afterEffect">
                                  <p:stCondLst>
                                    <p:cond delay="0"/>
                                  </p:stCondLst>
                                  <p:childTnLst>
                                    <p:set>
                                      <p:cBhvr>
                                        <p:cTn id="108" dur="1" fill="hold">
                                          <p:stCondLst>
                                            <p:cond delay="0"/>
                                          </p:stCondLst>
                                        </p:cTn>
                                        <p:tgtEl>
                                          <p:spTgt spid="802"/>
                                        </p:tgtEl>
                                        <p:attrNameLst>
                                          <p:attrName>style.visibility</p:attrName>
                                        </p:attrNameLst>
                                      </p:cBhvr>
                                      <p:to>
                                        <p:strVal val="visible"/>
                                      </p:to>
                                    </p:set>
                                    <p:animEffect transition="in" filter="fade">
                                      <p:cBhvr>
                                        <p:cTn id="109" dur="500"/>
                                        <p:tgtEl>
                                          <p:spTgt spid="802"/>
                                        </p:tgtEl>
                                      </p:cBhvr>
                                    </p:animEffect>
                                  </p:childTnLst>
                                </p:cTn>
                              </p:par>
                            </p:childTnLst>
                          </p:cTn>
                        </p:par>
                        <p:par>
                          <p:cTn id="110" fill="hold">
                            <p:stCondLst>
                              <p:cond delay="1000"/>
                            </p:stCondLst>
                            <p:childTnLst>
                              <p:par>
                                <p:cTn id="111" presetID="2" presetClass="entr" presetSubtype="4" fill="hold" nodeType="afterEffect">
                                  <p:stCondLst>
                                    <p:cond delay="0"/>
                                  </p:stCondLst>
                                  <p:childTnLst>
                                    <p:set>
                                      <p:cBhvr>
                                        <p:cTn id="112" dur="1" fill="hold">
                                          <p:stCondLst>
                                            <p:cond delay="0"/>
                                          </p:stCondLst>
                                        </p:cTn>
                                        <p:tgtEl>
                                          <p:spTgt spid="35"/>
                                        </p:tgtEl>
                                        <p:attrNameLst>
                                          <p:attrName>style.visibility</p:attrName>
                                        </p:attrNameLst>
                                      </p:cBhvr>
                                      <p:to>
                                        <p:strVal val="visible"/>
                                      </p:to>
                                    </p:set>
                                    <p:anim calcmode="lin" valueType="num">
                                      <p:cBhvr additive="base">
                                        <p:cTn id="113" dur="500" fill="hold"/>
                                        <p:tgtEl>
                                          <p:spTgt spid="35"/>
                                        </p:tgtEl>
                                        <p:attrNameLst>
                                          <p:attrName>ppt_x</p:attrName>
                                        </p:attrNameLst>
                                      </p:cBhvr>
                                      <p:tavLst>
                                        <p:tav tm="0">
                                          <p:val>
                                            <p:strVal val="#ppt_x"/>
                                          </p:val>
                                        </p:tav>
                                        <p:tav tm="100000">
                                          <p:val>
                                            <p:strVal val="#ppt_x"/>
                                          </p:val>
                                        </p:tav>
                                      </p:tavLst>
                                    </p:anim>
                                    <p:anim calcmode="lin" valueType="num">
                                      <p:cBhvr additive="base">
                                        <p:cTn id="11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0" grpId="0" animBg="1"/>
      <p:bldP spid="801" grpId="0" animBg="1"/>
      <p:bldP spid="802" grpId="0" animBg="1"/>
      <p:bldP spid="29" grpId="0"/>
      <p:bldP spid="29"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p46"/>
          <p:cNvSpPr txBox="1"/>
          <p:nvPr/>
        </p:nvSpPr>
        <p:spPr>
          <a:xfrm>
            <a:off x="7196398" y="2267581"/>
            <a:ext cx="49" cy="415498"/>
          </a:xfrm>
          <a:prstGeom prst="rect">
            <a:avLst/>
          </a:prstGeom>
          <a:noFill/>
          <a:ln>
            <a:noFill/>
          </a:ln>
        </p:spPr>
        <p:txBody>
          <a:bodyPr spcFirstLastPara="1" wrap="square" lIns="0" tIns="0" rIns="0" bIns="0" anchor="t" anchorCtr="0">
            <a:spAutoFit/>
          </a:bodyPr>
          <a:lstStyle/>
          <a:p>
            <a:endParaRPr sz="1350" b="1">
              <a:solidFill>
                <a:schemeClr val="dk1"/>
              </a:solidFill>
              <a:latin typeface="+mn-lt"/>
            </a:endParaRPr>
          </a:p>
          <a:p>
            <a:endParaRPr sz="1350" b="1">
              <a:solidFill>
                <a:schemeClr val="dk1"/>
              </a:solidFill>
              <a:latin typeface="+mn-lt"/>
            </a:endParaRPr>
          </a:p>
        </p:txBody>
      </p:sp>
      <p:sp>
        <p:nvSpPr>
          <p:cNvPr id="809" name="Google Shape;809;p46"/>
          <p:cNvSpPr txBox="1"/>
          <p:nvPr/>
        </p:nvSpPr>
        <p:spPr>
          <a:xfrm>
            <a:off x="6653674" y="2713149"/>
            <a:ext cx="226220" cy="415498"/>
          </a:xfrm>
          <a:prstGeom prst="rect">
            <a:avLst/>
          </a:prstGeom>
          <a:noFill/>
          <a:ln>
            <a:noFill/>
          </a:ln>
        </p:spPr>
        <p:txBody>
          <a:bodyPr spcFirstLastPara="1" wrap="square" lIns="0" tIns="0" rIns="0" bIns="0" anchor="t" anchorCtr="0">
            <a:spAutoFit/>
          </a:bodyPr>
          <a:lstStyle/>
          <a:p>
            <a:endParaRPr sz="1350" b="1">
              <a:solidFill>
                <a:schemeClr val="dk1"/>
              </a:solidFill>
              <a:latin typeface="+mn-lt"/>
            </a:endParaRPr>
          </a:p>
          <a:p>
            <a:endParaRPr sz="1350" b="1">
              <a:solidFill>
                <a:schemeClr val="dk1"/>
              </a:solidFill>
              <a:latin typeface="+mn-lt"/>
            </a:endParaRPr>
          </a:p>
        </p:txBody>
      </p:sp>
      <p:sp>
        <p:nvSpPr>
          <p:cNvPr id="811" name="Google Shape;811;p46"/>
          <p:cNvSpPr txBox="1"/>
          <p:nvPr/>
        </p:nvSpPr>
        <p:spPr>
          <a:xfrm>
            <a:off x="2326925" y="147605"/>
            <a:ext cx="3932738" cy="1000750"/>
          </a:xfrm>
          <a:prstGeom prst="rect">
            <a:avLst/>
          </a:prstGeom>
          <a:noFill/>
          <a:ln>
            <a:noFill/>
          </a:ln>
        </p:spPr>
        <p:txBody>
          <a:bodyPr spcFirstLastPara="1" wrap="square" lIns="68569" tIns="34275" rIns="68569" bIns="34275" anchor="ctr" anchorCtr="0">
            <a:normAutofit/>
          </a:bodyPr>
          <a:lstStyle/>
          <a:p>
            <a:pPr algn="ctr">
              <a:lnSpc>
                <a:spcPct val="90000"/>
              </a:lnSpc>
              <a:buClr>
                <a:srgbClr val="C6A0E2"/>
              </a:buClr>
              <a:buSzPts val="3600"/>
            </a:pPr>
            <a:r>
              <a:rPr lang="en-US" sz="2700" dirty="0">
                <a:solidFill>
                  <a:srgbClr val="C6A0E2"/>
                </a:solidFill>
                <a:latin typeface="+mn-lt"/>
              </a:rPr>
              <a:t>THE NEW APPROACH</a:t>
            </a:r>
            <a:endParaRPr sz="1050" dirty="0">
              <a:latin typeface="+mn-lt"/>
            </a:endParaRPr>
          </a:p>
        </p:txBody>
      </p:sp>
      <p:sp>
        <p:nvSpPr>
          <p:cNvPr id="819" name="Google Shape;819;p46"/>
          <p:cNvSpPr/>
          <p:nvPr/>
        </p:nvSpPr>
        <p:spPr>
          <a:xfrm>
            <a:off x="4814922" y="2068082"/>
            <a:ext cx="3295545" cy="1387453"/>
          </a:xfrm>
          <a:prstGeom prst="roundRect">
            <a:avLst>
              <a:gd name="adj" fmla="val 24603"/>
            </a:avLst>
          </a:prstGeom>
          <a:solidFill>
            <a:schemeClr val="accent2">
              <a:alpha val="49803"/>
            </a:schemeClr>
          </a:solidFill>
          <a:ln>
            <a:noFill/>
          </a:ln>
        </p:spPr>
        <p:txBody>
          <a:bodyPr spcFirstLastPara="1" wrap="square" lIns="68569" tIns="34275" rIns="68569" bIns="34275" anchor="ctr" anchorCtr="0">
            <a:noAutofit/>
          </a:bodyPr>
          <a:lstStyle/>
          <a:p>
            <a:pPr lvl="0" algn="ctr"/>
            <a:r>
              <a:rPr lang="en-US" sz="2200" dirty="0">
                <a:solidFill>
                  <a:schemeClr val="bg1"/>
                </a:solidFill>
              </a:rPr>
              <a:t>Weight coefficients for combining neighboring pixels, estimated at iteration n</a:t>
            </a:r>
            <a:endParaRPr sz="2200" dirty="0">
              <a:solidFill>
                <a:schemeClr val="bg1"/>
              </a:solidFill>
              <a:latin typeface="+mn-lt"/>
            </a:endParaRPr>
          </a:p>
        </p:txBody>
      </p:sp>
      <mc:AlternateContent xmlns:mc="http://schemas.openxmlformats.org/markup-compatibility/2006" xmlns:a14="http://schemas.microsoft.com/office/drawing/2010/main">
        <mc:Choice Requires="a14">
          <p:sp>
            <p:nvSpPr>
              <p:cNvPr id="5" name="תיבת טקסט 4">
                <a:extLst>
                  <a:ext uri="{FF2B5EF4-FFF2-40B4-BE49-F238E27FC236}">
                    <a16:creationId xmlns:a16="http://schemas.microsoft.com/office/drawing/2014/main" id="{A9F43D6F-1F10-B536-72DF-ED120C2904C9}"/>
                  </a:ext>
                </a:extLst>
              </p:cNvPr>
              <p:cNvSpPr txBox="1"/>
              <p:nvPr/>
            </p:nvSpPr>
            <p:spPr>
              <a:xfrm>
                <a:off x="560266" y="1891872"/>
                <a:ext cx="2725932" cy="338554"/>
              </a:xfrm>
              <a:prstGeom prst="rect">
                <a:avLst/>
              </a:prstGeom>
              <a:noFill/>
            </p:spPr>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r>
                        <a:rPr lang="en-US" sz="2200" b="1" i="1">
                          <a:solidFill>
                            <a:schemeClr val="bg1"/>
                          </a:solidFill>
                          <a:latin typeface="Cambria Math" panose="02040503050406030204" pitchFamily="18" charset="0"/>
                        </a:rPr>
                        <m:t>𝒇𝒐𝒓</m:t>
                      </m:r>
                      <m:r>
                        <a:rPr lang="en-US" sz="2200" i="1">
                          <a:solidFill>
                            <a:schemeClr val="bg1"/>
                          </a:solidFill>
                          <a:latin typeface="Cambria Math" panose="02040503050406030204" pitchFamily="18" charset="0"/>
                        </a:rPr>
                        <m:t> </m:t>
                      </m:r>
                      <m:r>
                        <a:rPr lang="en-US" sz="2200" i="1">
                          <a:solidFill>
                            <a:schemeClr val="bg1"/>
                          </a:solidFill>
                          <a:latin typeface="Cambria Math" panose="02040503050406030204" pitchFamily="18" charset="0"/>
                        </a:rPr>
                        <m:t>𝑒𝑎𝑐</m:t>
                      </m:r>
                      <m:r>
                        <a:rPr lang="en-US" sz="2200" i="1">
                          <a:solidFill>
                            <a:schemeClr val="bg1"/>
                          </a:solidFill>
                          <a:latin typeface="Cambria Math" panose="02040503050406030204" pitchFamily="18" charset="0"/>
                        </a:rPr>
                        <m:t>h</m:t>
                      </m:r>
                      <m:r>
                        <a:rPr lang="en-US" sz="2200" i="1">
                          <a:solidFill>
                            <a:schemeClr val="bg1"/>
                          </a:solidFill>
                          <a:latin typeface="Cambria Math" panose="02040503050406030204" pitchFamily="18" charset="0"/>
                        </a:rPr>
                        <m:t> </m:t>
                      </m:r>
                      <m:r>
                        <a:rPr lang="en-US" sz="2200" i="1">
                          <a:solidFill>
                            <a:schemeClr val="bg1"/>
                          </a:solidFill>
                          <a:latin typeface="Cambria Math" panose="02040503050406030204" pitchFamily="18" charset="0"/>
                        </a:rPr>
                        <m:t>𝑠𝑎𝑚𝑝𝑙𝑒</m:t>
                      </m:r>
                      <m:r>
                        <a:rPr lang="en-US" sz="2200" i="1">
                          <a:solidFill>
                            <a:schemeClr val="bg1"/>
                          </a:solidFill>
                          <a:latin typeface="Cambria Math" panose="02040503050406030204" pitchFamily="18" charset="0"/>
                        </a:rPr>
                        <m:t> </m:t>
                      </m:r>
                      <m:r>
                        <a:rPr lang="en-US" sz="2200" i="1">
                          <a:solidFill>
                            <a:schemeClr val="bg1"/>
                          </a:solidFill>
                          <a:latin typeface="Cambria Math" panose="02040503050406030204" pitchFamily="18" charset="0"/>
                        </a:rPr>
                        <m:t>𝑙𝑜𝑐𝑎𝑡𝑖𝑜𝑛</m:t>
                      </m:r>
                      <m:r>
                        <a:rPr lang="en-US" sz="2200" i="1">
                          <a:solidFill>
                            <a:schemeClr val="bg1"/>
                          </a:solidFill>
                          <a:latin typeface="Cambria Math" panose="02040503050406030204" pitchFamily="18" charset="0"/>
                        </a:rPr>
                        <m:t> (</m:t>
                      </m:r>
                      <m:r>
                        <a:rPr lang="en-US" sz="2200" i="1">
                          <a:solidFill>
                            <a:srgbClr val="99FFCC"/>
                          </a:solidFill>
                          <a:latin typeface="Cambria Math" panose="02040503050406030204" pitchFamily="18" charset="0"/>
                        </a:rPr>
                        <m:t>𝑥</m:t>
                      </m:r>
                      <m:r>
                        <a:rPr lang="en-US" sz="2200" i="1">
                          <a:solidFill>
                            <a:srgbClr val="99FFCC"/>
                          </a:solidFill>
                          <a:latin typeface="Cambria Math" panose="02040503050406030204" pitchFamily="18" charset="0"/>
                        </a:rPr>
                        <m:t>,</m:t>
                      </m:r>
                      <m:r>
                        <a:rPr lang="en-US" sz="2200" i="1">
                          <a:solidFill>
                            <a:srgbClr val="99FFCC"/>
                          </a:solidFill>
                          <a:latin typeface="Cambria Math" panose="02040503050406030204" pitchFamily="18" charset="0"/>
                        </a:rPr>
                        <m:t>𝑦</m:t>
                      </m:r>
                      <m:r>
                        <a:rPr lang="en-US" sz="2200" i="1">
                          <a:solidFill>
                            <a:srgbClr val="99FFCC"/>
                          </a:solidFill>
                          <a:latin typeface="Cambria Math" panose="02040503050406030204" pitchFamily="18" charset="0"/>
                        </a:rPr>
                        <m:t>)</m:t>
                      </m:r>
                    </m:oMath>
                  </m:oMathPara>
                </a14:m>
                <a:endParaRPr lang="he-IL" sz="2200" dirty="0">
                  <a:latin typeface="+mn-lt"/>
                </a:endParaRPr>
              </a:p>
            </p:txBody>
          </p:sp>
        </mc:Choice>
        <mc:Fallback xmlns="">
          <p:sp>
            <p:nvSpPr>
              <p:cNvPr id="5" name="תיבת טקסט 4">
                <a:extLst>
                  <a:ext uri="{FF2B5EF4-FFF2-40B4-BE49-F238E27FC236}">
                    <a16:creationId xmlns:a16="http://schemas.microsoft.com/office/drawing/2014/main" id="{A9F43D6F-1F10-B536-72DF-ED120C2904C9}"/>
                  </a:ext>
                </a:extLst>
              </p:cNvPr>
              <p:cNvSpPr txBox="1">
                <a:spLocks noRot="1" noChangeAspect="1" noMove="1" noResize="1" noEditPoints="1" noAdjustHandles="1" noChangeArrowheads="1" noChangeShapeType="1" noTextEdit="1"/>
              </p:cNvSpPr>
              <p:nvPr/>
            </p:nvSpPr>
            <p:spPr>
              <a:xfrm>
                <a:off x="560266" y="1891872"/>
                <a:ext cx="2725932" cy="338554"/>
              </a:xfrm>
              <a:prstGeom prst="rect">
                <a:avLst/>
              </a:prstGeom>
              <a:blipFill>
                <a:blip r:embed="rId3"/>
                <a:stretch>
                  <a:fillRect l="-4922" r="-47651" b="-37500"/>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59" name="תיבת טקסט 58">
                <a:extLst>
                  <a:ext uri="{FF2B5EF4-FFF2-40B4-BE49-F238E27FC236}">
                    <a16:creationId xmlns:a16="http://schemas.microsoft.com/office/drawing/2014/main" id="{FB71FEA4-8756-C55F-B486-8452AAFB6F0D}"/>
                  </a:ext>
                </a:extLst>
              </p:cNvPr>
              <p:cNvSpPr txBox="1"/>
              <p:nvPr/>
            </p:nvSpPr>
            <p:spPr>
              <a:xfrm>
                <a:off x="639551" y="3429000"/>
                <a:ext cx="8111092" cy="1690078"/>
              </a:xfrm>
              <a:prstGeom prst="rect">
                <a:avLst/>
              </a:prstGeom>
              <a:noFill/>
            </p:spPr>
            <p:txBody>
              <a:bodyPr wrap="square">
                <a:spAutoFit/>
              </a:bodyPr>
              <a:lstStyle/>
              <a:p>
                <a:pPr algn="l" rtl="0"/>
                <a14:m>
                  <m:oMathPara xmlns:m="http://schemas.openxmlformats.org/officeDocument/2006/math">
                    <m:oMathParaPr>
                      <m:jc m:val="centerGroup"/>
                    </m:oMathParaPr>
                    <m:oMath xmlns:m="http://schemas.openxmlformats.org/officeDocument/2006/math">
                      <m:r>
                        <a:rPr lang="es-ES" sz="2800" b="1" i="1" smtClean="0">
                          <a:solidFill>
                            <a:srgbClr val="DF41B2"/>
                          </a:solidFill>
                          <a:latin typeface="Cambria Math" panose="02040503050406030204" pitchFamily="18" charset="0"/>
                        </a:rPr>
                        <m:t>𝒓</m:t>
                      </m:r>
                      <m:d>
                        <m:dPr>
                          <m:ctrlPr>
                            <a:rPr lang="es-ES" sz="2800" b="1" i="1">
                              <a:solidFill>
                                <a:srgbClr val="DF41B2"/>
                              </a:solidFill>
                              <a:latin typeface="Cambria Math" panose="02040503050406030204" pitchFamily="18" charset="0"/>
                            </a:rPr>
                          </m:ctrlPr>
                        </m:dPr>
                        <m:e>
                          <m:r>
                            <a:rPr lang="es-ES" sz="2800" b="1" i="1">
                              <a:solidFill>
                                <a:srgbClr val="DF41B2"/>
                              </a:solidFill>
                              <a:latin typeface="Cambria Math" panose="02040503050406030204" pitchFamily="18" charset="0"/>
                            </a:rPr>
                            <m:t>𝒙</m:t>
                          </m:r>
                          <m:r>
                            <a:rPr lang="es-ES" sz="2800" b="1" i="1">
                              <a:solidFill>
                                <a:srgbClr val="DF41B2"/>
                              </a:solidFill>
                              <a:latin typeface="Cambria Math" panose="02040503050406030204" pitchFamily="18" charset="0"/>
                            </a:rPr>
                            <m:t>, </m:t>
                          </m:r>
                          <m:r>
                            <a:rPr lang="es-ES" sz="2800" b="1" i="1">
                              <a:solidFill>
                                <a:srgbClr val="DF41B2"/>
                              </a:solidFill>
                              <a:latin typeface="Cambria Math" panose="02040503050406030204" pitchFamily="18" charset="0"/>
                            </a:rPr>
                            <m:t>𝒚</m:t>
                          </m:r>
                        </m:e>
                      </m:d>
                      <m:r>
                        <a:rPr lang="es-ES" sz="2800" b="1" i="1">
                          <a:solidFill>
                            <a:schemeClr val="bg1"/>
                          </a:solidFill>
                          <a:latin typeface="Cambria Math" panose="02040503050406030204" pitchFamily="18" charset="0"/>
                        </a:rPr>
                        <m:t>=</m:t>
                      </m:r>
                      <m:r>
                        <a:rPr lang="en-US" sz="2800" b="1" i="1" smtClean="0">
                          <a:solidFill>
                            <a:schemeClr val="bg1"/>
                          </a:solidFill>
                          <a:latin typeface="Cambria Math" panose="02040503050406030204" pitchFamily="18" charset="0"/>
                        </a:rPr>
                        <m:t>|</m:t>
                      </m:r>
                      <m:r>
                        <a:rPr lang="es-ES" sz="2800" b="1" i="1">
                          <a:solidFill>
                            <a:srgbClr val="92D050"/>
                          </a:solidFill>
                          <a:latin typeface="Cambria Math" panose="02040503050406030204" pitchFamily="18" charset="0"/>
                        </a:rPr>
                        <m:t>𝒇</m:t>
                      </m:r>
                      <m:d>
                        <m:dPr>
                          <m:ctrlPr>
                            <a:rPr lang="es-ES" sz="2800" b="1" i="1">
                              <a:solidFill>
                                <a:srgbClr val="92D050"/>
                              </a:solidFill>
                              <a:latin typeface="Cambria Math" panose="02040503050406030204" pitchFamily="18" charset="0"/>
                            </a:rPr>
                          </m:ctrlPr>
                        </m:dPr>
                        <m:e>
                          <m:r>
                            <a:rPr lang="es-ES" sz="2800" b="1" i="1">
                              <a:solidFill>
                                <a:srgbClr val="92D050"/>
                              </a:solidFill>
                              <a:latin typeface="Cambria Math" panose="02040503050406030204" pitchFamily="18" charset="0"/>
                            </a:rPr>
                            <m:t>𝒙</m:t>
                          </m:r>
                          <m:r>
                            <a:rPr lang="es-ES" sz="2800" b="1" i="1">
                              <a:solidFill>
                                <a:srgbClr val="92D050"/>
                              </a:solidFill>
                              <a:latin typeface="Cambria Math" panose="02040503050406030204" pitchFamily="18" charset="0"/>
                            </a:rPr>
                            <m:t>, </m:t>
                          </m:r>
                          <m:r>
                            <a:rPr lang="es-ES" sz="2800" b="1" i="1">
                              <a:solidFill>
                                <a:srgbClr val="92D050"/>
                              </a:solidFill>
                              <a:latin typeface="Cambria Math" panose="02040503050406030204" pitchFamily="18" charset="0"/>
                            </a:rPr>
                            <m:t>𝒚</m:t>
                          </m:r>
                        </m:e>
                      </m:d>
                      <m:r>
                        <a:rPr lang="es-ES" sz="2800" b="1" i="1">
                          <a:solidFill>
                            <a:schemeClr val="bg1"/>
                          </a:solidFill>
                          <a:latin typeface="Cambria Math" panose="02040503050406030204" pitchFamily="18" charset="0"/>
                        </a:rPr>
                        <m:t>−</m:t>
                      </m:r>
                      <m:r>
                        <a:rPr lang="es-ES" sz="2800" b="1" i="1">
                          <a:latin typeface="Cambria Math" panose="02040503050406030204" pitchFamily="18" charset="0"/>
                        </a:rPr>
                        <m:t> </m:t>
                      </m:r>
                      <m:nary>
                        <m:naryPr>
                          <m:chr m:val="∑"/>
                          <m:ctrlPr>
                            <a:rPr lang="es-ES" sz="2800" b="1" i="1" smtClean="0">
                              <a:solidFill>
                                <a:schemeClr val="bg1"/>
                              </a:solidFill>
                              <a:latin typeface="Cambria Math" panose="02040503050406030204" pitchFamily="18" charset="0"/>
                            </a:rPr>
                          </m:ctrlPr>
                        </m:naryPr>
                        <m:sub>
                          <m:d>
                            <m:dPr>
                              <m:begChr m:val="{"/>
                              <m:endChr m:val="}"/>
                              <m:ctrlPr>
                                <a:rPr lang="es-ES" sz="2800" b="1" i="1">
                                  <a:solidFill>
                                    <a:schemeClr val="bg1"/>
                                  </a:solidFill>
                                  <a:latin typeface="Cambria Math" panose="02040503050406030204" pitchFamily="18" charset="0"/>
                                </a:rPr>
                              </m:ctrlPr>
                            </m:dPr>
                            <m:e>
                              <m:r>
                                <a:rPr lang="es-ES" sz="2800" b="1" i="1">
                                  <a:solidFill>
                                    <a:schemeClr val="accent1">
                                      <a:lumMod val="40000"/>
                                      <a:lumOff val="60000"/>
                                    </a:schemeClr>
                                  </a:solidFill>
                                  <a:latin typeface="Cambria Math" panose="02040503050406030204" pitchFamily="18" charset="0"/>
                                </a:rPr>
                                <m:t>𝒖</m:t>
                              </m:r>
                              <m:r>
                                <a:rPr lang="es-ES" sz="2800" b="1" i="1">
                                  <a:solidFill>
                                    <a:schemeClr val="accent1">
                                      <a:lumMod val="40000"/>
                                      <a:lumOff val="60000"/>
                                    </a:schemeClr>
                                  </a:solidFill>
                                  <a:latin typeface="Cambria Math" panose="02040503050406030204" pitchFamily="18" charset="0"/>
                                </a:rPr>
                                <m:t>,</m:t>
                              </m:r>
                              <m:r>
                                <a:rPr lang="es-ES" sz="2800" b="1" i="1">
                                  <a:solidFill>
                                    <a:schemeClr val="accent1">
                                      <a:lumMod val="40000"/>
                                      <a:lumOff val="60000"/>
                                    </a:schemeClr>
                                  </a:solidFill>
                                  <a:latin typeface="Cambria Math" panose="02040503050406030204" pitchFamily="18" charset="0"/>
                                </a:rPr>
                                <m:t>𝒗</m:t>
                              </m:r>
                              <m:r>
                                <a:rPr lang="es-ES" sz="2800" b="1" i="1">
                                  <a:solidFill>
                                    <a:schemeClr val="bg1"/>
                                  </a:solidFill>
                                  <a:latin typeface="Cambria Math" panose="02040503050406030204" pitchFamily="18" charset="0"/>
                                </a:rPr>
                                <m:t>=</m:t>
                              </m:r>
                              <m:r>
                                <a:rPr lang="es-ES" sz="2800" b="1" i="1">
                                  <a:solidFill>
                                    <a:schemeClr val="accent3">
                                      <a:lumMod val="40000"/>
                                      <a:lumOff val="60000"/>
                                    </a:schemeClr>
                                  </a:solidFill>
                                  <a:latin typeface="Cambria Math" panose="02040503050406030204" pitchFamily="18" charset="0"/>
                                </a:rPr>
                                <m:t>−</m:t>
                              </m:r>
                              <m:r>
                                <a:rPr lang="es-ES" sz="2800" b="1" i="1">
                                  <a:solidFill>
                                    <a:schemeClr val="accent3">
                                      <a:lumMod val="40000"/>
                                      <a:lumOff val="60000"/>
                                    </a:schemeClr>
                                  </a:solidFill>
                                  <a:latin typeface="Cambria Math" panose="02040503050406030204" pitchFamily="18" charset="0"/>
                                </a:rPr>
                                <m:t>𝑵</m:t>
                              </m:r>
                            </m:e>
                          </m:d>
                        </m:sub>
                        <m:sup>
                          <m:d>
                            <m:dPr>
                              <m:begChr m:val="{"/>
                              <m:endChr m:val="}"/>
                              <m:ctrlPr>
                                <a:rPr lang="es-ES" sz="2800" b="1" i="1">
                                  <a:solidFill>
                                    <a:schemeClr val="bg1"/>
                                  </a:solidFill>
                                  <a:latin typeface="Cambria Math" panose="02040503050406030204" pitchFamily="18" charset="0"/>
                                </a:rPr>
                              </m:ctrlPr>
                            </m:dPr>
                            <m:e>
                              <m:r>
                                <a:rPr lang="es-ES" sz="2800" b="1" i="1">
                                  <a:solidFill>
                                    <a:schemeClr val="accent3">
                                      <a:lumMod val="40000"/>
                                      <a:lumOff val="60000"/>
                                    </a:schemeClr>
                                  </a:solidFill>
                                  <a:latin typeface="Cambria Math" panose="02040503050406030204" pitchFamily="18" charset="0"/>
                                </a:rPr>
                                <m:t>𝑵</m:t>
                              </m:r>
                            </m:e>
                          </m:d>
                        </m:sup>
                        <m:e>
                          <m:sSubSup>
                            <m:sSubSupPr>
                              <m:ctrlPr>
                                <a:rPr lang="es-ES" sz="2800" b="1" i="1">
                                  <a:solidFill>
                                    <a:srgbClr val="00B0F0"/>
                                  </a:solidFill>
                                  <a:latin typeface="Cambria Math" panose="02040503050406030204" pitchFamily="18" charset="0"/>
                                </a:rPr>
                              </m:ctrlPr>
                            </m:sSubSupPr>
                            <m:e>
                              <m:r>
                                <a:rPr lang="es-ES" sz="2800" b="1" i="1">
                                  <a:solidFill>
                                    <a:srgbClr val="00B0F0"/>
                                  </a:solidFill>
                                  <a:latin typeface="Cambria Math" panose="02040503050406030204" pitchFamily="18" charset="0"/>
                                </a:rPr>
                                <m:t>𝒂</m:t>
                              </m:r>
                            </m:e>
                            <m:sub>
                              <m:r>
                                <a:rPr lang="en-US" sz="2800" b="1" i="1">
                                  <a:solidFill>
                                    <a:schemeClr val="accent1">
                                      <a:lumMod val="40000"/>
                                      <a:lumOff val="60000"/>
                                    </a:schemeClr>
                                  </a:solidFill>
                                  <a:latin typeface="Cambria Math" panose="02040503050406030204" pitchFamily="18" charset="0"/>
                                </a:rPr>
                                <m:t>𝒖</m:t>
                              </m:r>
                              <m:r>
                                <a:rPr lang="en-US" sz="2800" b="1" i="1">
                                  <a:solidFill>
                                    <a:schemeClr val="accent1">
                                      <a:lumMod val="40000"/>
                                      <a:lumOff val="60000"/>
                                    </a:schemeClr>
                                  </a:solidFill>
                                  <a:latin typeface="Cambria Math" panose="02040503050406030204" pitchFamily="18" charset="0"/>
                                </a:rPr>
                                <m:t>,</m:t>
                              </m:r>
                              <m:r>
                                <a:rPr lang="en-US" sz="2800" b="1" i="1">
                                  <a:solidFill>
                                    <a:schemeClr val="accent1">
                                      <a:lumMod val="40000"/>
                                      <a:lumOff val="60000"/>
                                    </a:schemeClr>
                                  </a:solidFill>
                                  <a:latin typeface="Cambria Math" panose="02040503050406030204" pitchFamily="18" charset="0"/>
                                </a:rPr>
                                <m:t>𝒗</m:t>
                              </m:r>
                            </m:sub>
                            <m:sup>
                              <m:d>
                                <m:dPr>
                                  <m:ctrlPr>
                                    <a:rPr lang="en-US" sz="2800" b="1" i="1">
                                      <a:solidFill>
                                        <a:srgbClr val="00B0F0"/>
                                      </a:solidFill>
                                      <a:latin typeface="Cambria Math" panose="02040503050406030204" pitchFamily="18" charset="0"/>
                                    </a:rPr>
                                  </m:ctrlPr>
                                </m:dPr>
                                <m:e>
                                  <m:r>
                                    <a:rPr lang="en-US" sz="2800" b="1" i="1">
                                      <a:solidFill>
                                        <a:srgbClr val="00B0F0"/>
                                      </a:solidFill>
                                      <a:latin typeface="Cambria Math" panose="02040503050406030204" pitchFamily="18" charset="0"/>
                                    </a:rPr>
                                    <m:t>𝒏</m:t>
                                  </m:r>
                                </m:e>
                              </m:d>
                            </m:sup>
                          </m:sSubSup>
                          <m:r>
                            <a:rPr lang="he-IL" sz="2800" b="1" i="1">
                              <a:solidFill>
                                <a:schemeClr val="bg1"/>
                              </a:solidFill>
                              <a:latin typeface="Cambria Math" panose="02040503050406030204" pitchFamily="18" charset="0"/>
                            </a:rPr>
                            <m:t> </m:t>
                          </m:r>
                          <m:r>
                            <a:rPr lang="es-ES" sz="2800" b="1" i="1">
                              <a:solidFill>
                                <a:srgbClr val="FFC000"/>
                              </a:solidFill>
                              <a:latin typeface="Cambria Math" panose="02040503050406030204" pitchFamily="18" charset="0"/>
                            </a:rPr>
                            <m:t>𝒇</m:t>
                          </m:r>
                          <m:d>
                            <m:dPr>
                              <m:ctrlPr>
                                <a:rPr lang="es-ES" sz="2800" b="1" i="1">
                                  <a:solidFill>
                                    <a:srgbClr val="FFC000"/>
                                  </a:solidFill>
                                  <a:latin typeface="Cambria Math" panose="02040503050406030204" pitchFamily="18" charset="0"/>
                                </a:rPr>
                              </m:ctrlPr>
                            </m:dPr>
                            <m:e>
                              <m:r>
                                <a:rPr lang="es-ES" sz="2800" b="1" i="1">
                                  <a:solidFill>
                                    <a:schemeClr val="accent1">
                                      <a:lumMod val="75000"/>
                                    </a:schemeClr>
                                  </a:solidFill>
                                  <a:latin typeface="Cambria Math" panose="02040503050406030204" pitchFamily="18" charset="0"/>
                                </a:rPr>
                                <m:t>𝒙</m:t>
                              </m:r>
                              <m:r>
                                <a:rPr lang="es-ES" sz="2800" b="1" i="1">
                                  <a:solidFill>
                                    <a:schemeClr val="bg1"/>
                                  </a:solidFill>
                                  <a:latin typeface="Cambria Math" panose="02040503050406030204" pitchFamily="18" charset="0"/>
                                </a:rPr>
                                <m:t>+</m:t>
                              </m:r>
                              <m:r>
                                <a:rPr lang="es-ES" sz="2800" b="1" i="1">
                                  <a:solidFill>
                                    <a:schemeClr val="accent1">
                                      <a:lumMod val="40000"/>
                                      <a:lumOff val="60000"/>
                                    </a:schemeClr>
                                  </a:solidFill>
                                  <a:latin typeface="Cambria Math" panose="02040503050406030204" pitchFamily="18" charset="0"/>
                                </a:rPr>
                                <m:t>𝒖</m:t>
                              </m:r>
                              <m:r>
                                <a:rPr lang="es-ES" sz="2800" b="1" i="1">
                                  <a:solidFill>
                                    <a:schemeClr val="bg1"/>
                                  </a:solidFill>
                                  <a:latin typeface="Cambria Math" panose="02040503050406030204" pitchFamily="18" charset="0"/>
                                </a:rPr>
                                <m:t>, </m:t>
                              </m:r>
                              <m:r>
                                <a:rPr lang="es-ES" sz="2800" b="1" i="1">
                                  <a:solidFill>
                                    <a:schemeClr val="accent1">
                                      <a:lumMod val="75000"/>
                                    </a:schemeClr>
                                  </a:solidFill>
                                  <a:latin typeface="Cambria Math" panose="02040503050406030204" pitchFamily="18" charset="0"/>
                                </a:rPr>
                                <m:t>𝒚</m:t>
                              </m:r>
                              <m:r>
                                <a:rPr lang="es-ES" sz="2800" b="1" i="1">
                                  <a:solidFill>
                                    <a:schemeClr val="bg1"/>
                                  </a:solidFill>
                                  <a:latin typeface="Cambria Math" panose="02040503050406030204" pitchFamily="18" charset="0"/>
                                </a:rPr>
                                <m:t>+</m:t>
                              </m:r>
                              <m:r>
                                <a:rPr lang="es-ES" sz="2800" b="1" i="1">
                                  <a:solidFill>
                                    <a:schemeClr val="accent1">
                                      <a:lumMod val="40000"/>
                                      <a:lumOff val="60000"/>
                                    </a:schemeClr>
                                  </a:solidFill>
                                  <a:latin typeface="Cambria Math" panose="02040503050406030204" pitchFamily="18" charset="0"/>
                                </a:rPr>
                                <m:t>𝒗</m:t>
                              </m:r>
                            </m:e>
                          </m:d>
                          <m:r>
                            <m:rPr>
                              <m:nor/>
                            </m:rPr>
                            <a:rPr lang="es-ES" sz="2800" b="1">
                              <a:solidFill>
                                <a:schemeClr val="bg1"/>
                              </a:solidFill>
                              <a:latin typeface="+mn-lt"/>
                            </a:rPr>
                            <m:t> </m:t>
                          </m:r>
                        </m:e>
                      </m:nary>
                      <m:r>
                        <a:rPr lang="en-US" sz="2800" b="1" i="1" smtClean="0">
                          <a:solidFill>
                            <a:schemeClr val="bg1"/>
                          </a:solidFill>
                          <a:latin typeface="Cambria Math" panose="02040503050406030204" pitchFamily="18" charset="0"/>
                        </a:rPr>
                        <m:t>|</m:t>
                      </m:r>
                    </m:oMath>
                  </m:oMathPara>
                </a14:m>
                <a:endParaRPr lang="en-US" sz="2800" b="1" i="1" dirty="0">
                  <a:latin typeface="+mn-lt"/>
                </a:endParaRPr>
              </a:p>
              <a:p>
                <a:pPr algn="l" rtl="0"/>
                <a:endParaRPr lang="en-US" sz="1000" b="1" dirty="0">
                  <a:latin typeface="+mn-lt"/>
                </a:endParaRPr>
              </a:p>
              <a:p>
                <a:pPr algn="l" rtl="0"/>
                <a:endParaRPr lang="he-IL" sz="1000" b="1" dirty="0">
                  <a:latin typeface="+mn-lt"/>
                </a:endParaRPr>
              </a:p>
            </p:txBody>
          </p:sp>
        </mc:Choice>
        <mc:Fallback xmlns="">
          <p:sp>
            <p:nvSpPr>
              <p:cNvPr id="59" name="תיבת טקסט 58">
                <a:extLst>
                  <a:ext uri="{FF2B5EF4-FFF2-40B4-BE49-F238E27FC236}">
                    <a16:creationId xmlns:a16="http://schemas.microsoft.com/office/drawing/2014/main" id="{FB71FEA4-8756-C55F-B486-8452AAFB6F0D}"/>
                  </a:ext>
                </a:extLst>
              </p:cNvPr>
              <p:cNvSpPr txBox="1">
                <a:spLocks noRot="1" noChangeAspect="1" noMove="1" noResize="1" noEditPoints="1" noAdjustHandles="1" noChangeArrowheads="1" noChangeShapeType="1" noTextEdit="1"/>
              </p:cNvSpPr>
              <p:nvPr/>
            </p:nvSpPr>
            <p:spPr>
              <a:xfrm>
                <a:off x="639551" y="3429000"/>
                <a:ext cx="8111092" cy="1690078"/>
              </a:xfrm>
              <a:prstGeom prst="rect">
                <a:avLst/>
              </a:prstGeom>
              <a:blipFill>
                <a:blip r:embed="rId4"/>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60" name="מלבן: פינות מעוגלות 59">
                <a:extLst>
                  <a:ext uri="{FF2B5EF4-FFF2-40B4-BE49-F238E27FC236}">
                    <a16:creationId xmlns:a16="http://schemas.microsoft.com/office/drawing/2014/main" id="{98FFA3E8-3C92-FFBC-D3F8-A7E5863BBD33}"/>
                  </a:ext>
                </a:extLst>
              </p:cNvPr>
              <p:cNvSpPr/>
              <p:nvPr/>
            </p:nvSpPr>
            <p:spPr>
              <a:xfrm>
                <a:off x="446268" y="2650156"/>
                <a:ext cx="3932737" cy="665345"/>
              </a:xfrm>
              <a:prstGeom prst="roundRect">
                <a:avLst>
                  <a:gd name="adj" fmla="val 50000"/>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rtl="0"/>
                <a:r>
                  <a:rPr lang="en-US" sz="2200" dirty="0">
                    <a:solidFill>
                      <a:schemeClr val="bg1"/>
                    </a:solidFill>
                  </a:rPr>
                  <a:t>The intensity value of the pixel at position</a:t>
                </a:r>
                <a14:m>
                  <m:oMath xmlns:m="http://schemas.openxmlformats.org/officeDocument/2006/math">
                    <m:r>
                      <a:rPr lang="en-US" sz="2200" i="1" dirty="0">
                        <a:solidFill>
                          <a:schemeClr val="bg1"/>
                        </a:solidFill>
                        <a:latin typeface="Cambria Math" panose="02040503050406030204" pitchFamily="18" charset="0"/>
                      </a:rPr>
                      <m:t> </m:t>
                    </m:r>
                    <m:r>
                      <a:rPr lang="en-US" sz="2200" i="1" dirty="0">
                        <a:solidFill>
                          <a:srgbClr val="99FFCC"/>
                        </a:solidFill>
                        <a:latin typeface="Cambria Math" panose="02040503050406030204" pitchFamily="18" charset="0"/>
                      </a:rPr>
                      <m:t>(</m:t>
                    </m:r>
                    <m:r>
                      <a:rPr lang="en-US" sz="2200" i="1" dirty="0" err="1">
                        <a:solidFill>
                          <a:srgbClr val="99FFCC"/>
                        </a:solidFill>
                        <a:latin typeface="Cambria Math" panose="02040503050406030204" pitchFamily="18" charset="0"/>
                      </a:rPr>
                      <m:t>𝑥</m:t>
                    </m:r>
                    <m:r>
                      <a:rPr lang="en-US" sz="2200" i="1" dirty="0" err="1">
                        <a:solidFill>
                          <a:srgbClr val="99FFCC"/>
                        </a:solidFill>
                        <a:latin typeface="Cambria Math" panose="02040503050406030204" pitchFamily="18" charset="0"/>
                      </a:rPr>
                      <m:t>,</m:t>
                    </m:r>
                    <m:r>
                      <a:rPr lang="en-US" sz="2200" i="1" dirty="0" err="1">
                        <a:solidFill>
                          <a:srgbClr val="99FFCC"/>
                        </a:solidFill>
                        <a:latin typeface="Cambria Math" panose="02040503050406030204" pitchFamily="18" charset="0"/>
                      </a:rPr>
                      <m:t>𝑦</m:t>
                    </m:r>
                    <m:r>
                      <a:rPr lang="en-US" sz="2200" b="0" i="1" dirty="0" smtClean="0">
                        <a:solidFill>
                          <a:srgbClr val="99FFCC"/>
                        </a:solidFill>
                        <a:latin typeface="Cambria Math" panose="02040503050406030204" pitchFamily="18" charset="0"/>
                      </a:rPr>
                      <m:t>)</m:t>
                    </m:r>
                  </m:oMath>
                </a14:m>
                <a:endParaRPr lang="en-US" sz="2200" dirty="0">
                  <a:solidFill>
                    <a:schemeClr val="tx1"/>
                  </a:solidFill>
                </a:endParaRPr>
              </a:p>
            </p:txBody>
          </p:sp>
        </mc:Choice>
        <mc:Fallback xmlns="">
          <p:sp>
            <p:nvSpPr>
              <p:cNvPr id="60" name="מלבן: פינות מעוגלות 59">
                <a:extLst>
                  <a:ext uri="{FF2B5EF4-FFF2-40B4-BE49-F238E27FC236}">
                    <a16:creationId xmlns:a16="http://schemas.microsoft.com/office/drawing/2014/main" id="{98FFA3E8-3C92-FFBC-D3F8-A7E5863BBD33}"/>
                  </a:ext>
                </a:extLst>
              </p:cNvPr>
              <p:cNvSpPr>
                <a:spLocks noRot="1" noChangeAspect="1" noMove="1" noResize="1" noEditPoints="1" noAdjustHandles="1" noChangeArrowheads="1" noChangeShapeType="1" noTextEdit="1"/>
              </p:cNvSpPr>
              <p:nvPr/>
            </p:nvSpPr>
            <p:spPr>
              <a:xfrm>
                <a:off x="446268" y="2650156"/>
                <a:ext cx="3932737" cy="665345"/>
              </a:xfrm>
              <a:prstGeom prst="roundRect">
                <a:avLst>
                  <a:gd name="adj" fmla="val 50000"/>
                </a:avLst>
              </a:prstGeom>
              <a:blipFill>
                <a:blip r:embed="rId5"/>
                <a:stretch>
                  <a:fillRect t="-12844" b="-26606"/>
                </a:stretch>
              </a:blipFill>
              <a:ln>
                <a:noFill/>
              </a:ln>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61" name="מלבן: פינות מעוגלות 60">
                <a:extLst>
                  <a:ext uri="{FF2B5EF4-FFF2-40B4-BE49-F238E27FC236}">
                    <a16:creationId xmlns:a16="http://schemas.microsoft.com/office/drawing/2014/main" id="{6328F6A5-B7B3-BA23-7508-4B5BEC882C06}"/>
                  </a:ext>
                </a:extLst>
              </p:cNvPr>
              <p:cNvSpPr/>
              <p:nvPr/>
            </p:nvSpPr>
            <p:spPr>
              <a:xfrm>
                <a:off x="639551" y="5057832"/>
                <a:ext cx="4863941" cy="1387453"/>
              </a:xfrm>
              <a:prstGeom prst="roundRect">
                <a:avLst>
                  <a:gd name="adj" fmla="val 24603"/>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rtl="0"/>
                <a:r>
                  <a:rPr lang="en-US" sz="2200" dirty="0">
                    <a:solidFill>
                      <a:srgbClr val="ECECEC"/>
                    </a:solidFill>
                  </a:rPr>
                  <a:t>Residual error at </a:t>
                </a:r>
                <a14:m>
                  <m:oMath xmlns:m="http://schemas.openxmlformats.org/officeDocument/2006/math">
                    <m:d>
                      <m:dPr>
                        <m:ctrlPr>
                          <a:rPr lang="en-US" sz="2200" i="1" dirty="0" err="1">
                            <a:solidFill>
                              <a:srgbClr val="99FFCC"/>
                            </a:solidFill>
                            <a:latin typeface="Cambria Math" panose="02040503050406030204" pitchFamily="18" charset="0"/>
                          </a:rPr>
                        </m:ctrlPr>
                      </m:dPr>
                      <m:e>
                        <m:r>
                          <a:rPr lang="en-US" sz="2200" i="1" dirty="0" err="1">
                            <a:solidFill>
                              <a:srgbClr val="99FFCC"/>
                            </a:solidFill>
                            <a:latin typeface="Cambria Math" panose="02040503050406030204" pitchFamily="18" charset="0"/>
                          </a:rPr>
                          <m:t>𝑥</m:t>
                        </m:r>
                        <m:r>
                          <a:rPr lang="en-US" sz="2200" i="1" dirty="0" err="1">
                            <a:solidFill>
                              <a:srgbClr val="99FFCC"/>
                            </a:solidFill>
                            <a:latin typeface="Cambria Math" panose="02040503050406030204" pitchFamily="18" charset="0"/>
                          </a:rPr>
                          <m:t>,</m:t>
                        </m:r>
                        <m:r>
                          <a:rPr lang="en-US" sz="2200" i="1" dirty="0" err="1">
                            <a:solidFill>
                              <a:srgbClr val="99FFCC"/>
                            </a:solidFill>
                            <a:latin typeface="Cambria Math" panose="02040503050406030204" pitchFamily="18" charset="0"/>
                          </a:rPr>
                          <m:t>𝑦</m:t>
                        </m:r>
                      </m:e>
                    </m:d>
                  </m:oMath>
                </a14:m>
                <a:r>
                  <a:rPr lang="en-US" sz="2200" dirty="0">
                    <a:solidFill>
                      <a:srgbClr val="ECECEC"/>
                    </a:solidFill>
                  </a:rPr>
                  <a:t> = the difference </a:t>
                </a:r>
                <a:r>
                  <a:rPr lang="en-US" sz="2200" u="sng" dirty="0">
                    <a:solidFill>
                      <a:srgbClr val="ECECEC"/>
                    </a:solidFill>
                  </a:rPr>
                  <a:t>between the actual pixel </a:t>
                </a:r>
                <a:r>
                  <a:rPr lang="en-US" sz="2200" dirty="0">
                    <a:solidFill>
                      <a:srgbClr val="ECECEC"/>
                    </a:solidFill>
                  </a:rPr>
                  <a:t>value and the </a:t>
                </a:r>
                <a:r>
                  <a:rPr lang="en-US" sz="2200" u="sng" dirty="0">
                    <a:solidFill>
                      <a:srgbClr val="ECECEC"/>
                    </a:solidFill>
                  </a:rPr>
                  <a:t>predicted value based on neighboring pixels</a:t>
                </a:r>
                <a:endParaRPr lang="en-US" sz="2200" dirty="0">
                  <a:solidFill>
                    <a:schemeClr val="accent6">
                      <a:lumMod val="60000"/>
                      <a:lumOff val="40000"/>
                    </a:schemeClr>
                  </a:solidFill>
                </a:endParaRPr>
              </a:p>
            </p:txBody>
          </p:sp>
        </mc:Choice>
        <mc:Fallback xmlns="">
          <p:sp>
            <p:nvSpPr>
              <p:cNvPr id="61" name="מלבן: פינות מעוגלות 60">
                <a:extLst>
                  <a:ext uri="{FF2B5EF4-FFF2-40B4-BE49-F238E27FC236}">
                    <a16:creationId xmlns:a16="http://schemas.microsoft.com/office/drawing/2014/main" id="{6328F6A5-B7B3-BA23-7508-4B5BEC882C06}"/>
                  </a:ext>
                </a:extLst>
              </p:cNvPr>
              <p:cNvSpPr>
                <a:spLocks noRot="1" noChangeAspect="1" noMove="1" noResize="1" noEditPoints="1" noAdjustHandles="1" noChangeArrowheads="1" noChangeShapeType="1" noTextEdit="1"/>
              </p:cNvSpPr>
              <p:nvPr/>
            </p:nvSpPr>
            <p:spPr>
              <a:xfrm>
                <a:off x="639551" y="5057832"/>
                <a:ext cx="4863941" cy="1387453"/>
              </a:xfrm>
              <a:prstGeom prst="roundRect">
                <a:avLst>
                  <a:gd name="adj" fmla="val 24603"/>
                </a:avLst>
              </a:prstGeom>
              <a:blipFill>
                <a:blip r:embed="rId6"/>
                <a:stretch>
                  <a:fillRect t="-4405" b="-11013"/>
                </a:stretch>
              </a:blipFill>
              <a:ln>
                <a:noFill/>
              </a:ln>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62" name="מלבן: פינות מעוגלות 61">
                <a:extLst>
                  <a:ext uri="{FF2B5EF4-FFF2-40B4-BE49-F238E27FC236}">
                    <a16:creationId xmlns:a16="http://schemas.microsoft.com/office/drawing/2014/main" id="{FEC0C2A7-8369-E6C2-62C1-94E7A710BADB}"/>
                  </a:ext>
                </a:extLst>
              </p:cNvPr>
              <p:cNvSpPr/>
              <p:nvPr/>
            </p:nvSpPr>
            <p:spPr>
              <a:xfrm>
                <a:off x="5892560" y="4644949"/>
                <a:ext cx="2641424" cy="1904547"/>
              </a:xfrm>
              <a:prstGeom prst="roundRect">
                <a:avLst>
                  <a:gd name="adj" fmla="val 24603"/>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rtl="0"/>
                <a:r>
                  <a:rPr lang="en-US" sz="2200" dirty="0">
                    <a:solidFill>
                      <a:srgbClr val="ECECEC"/>
                    </a:solidFill>
                  </a:rPr>
                  <a:t>The neighboring pixel values within a window of size </a:t>
                </a:r>
              </a:p>
              <a:p>
                <a:pPr algn="ctr"/>
                <a14:m>
                  <m:oMathPara xmlns:m="http://schemas.openxmlformats.org/officeDocument/2006/math">
                    <m:oMathParaPr>
                      <m:jc m:val="centerGroup"/>
                    </m:oMathParaPr>
                    <m:oMath xmlns:m="http://schemas.openxmlformats.org/officeDocument/2006/math">
                      <m:r>
                        <a:rPr lang="en-US" sz="2200" i="1" dirty="0">
                          <a:solidFill>
                            <a:srgbClr val="ECECEC"/>
                          </a:solidFill>
                          <a:latin typeface="Cambria Math" panose="02040503050406030204" pitchFamily="18" charset="0"/>
                        </a:rPr>
                        <m:t>2</m:t>
                      </m:r>
                      <m:r>
                        <a:rPr lang="en-US" sz="2200" i="1" dirty="0">
                          <a:solidFill>
                            <a:srgbClr val="ECECEC"/>
                          </a:solidFill>
                          <a:latin typeface="Cambria Math" panose="02040503050406030204" pitchFamily="18" charset="0"/>
                        </a:rPr>
                        <m:t>𝑁</m:t>
                      </m:r>
                      <m:r>
                        <a:rPr lang="en-US" sz="2200" i="1" dirty="0">
                          <a:solidFill>
                            <a:srgbClr val="ECECEC"/>
                          </a:solidFill>
                          <a:latin typeface="Cambria Math" panose="02040503050406030204" pitchFamily="18" charset="0"/>
                        </a:rPr>
                        <m:t>+</m:t>
                      </m:r>
                      <m:r>
                        <a:rPr lang="en-US" sz="2200" i="1" dirty="0">
                          <a:solidFill>
                            <a:srgbClr val="ECECEC"/>
                          </a:solidFill>
                          <a:latin typeface="Cambria Math" panose="02040503050406030204" pitchFamily="18" charset="0"/>
                        </a:rPr>
                        <m:t>12</m:t>
                      </m:r>
                      <m:r>
                        <a:rPr lang="en-US" sz="2200" i="1" dirty="0">
                          <a:solidFill>
                            <a:srgbClr val="ECECEC"/>
                          </a:solidFill>
                          <a:latin typeface="Cambria Math" panose="02040503050406030204" pitchFamily="18" charset="0"/>
                        </a:rPr>
                        <m:t>𝑁</m:t>
                      </m:r>
                      <m:r>
                        <a:rPr lang="en-US" sz="2200" i="1" dirty="0">
                          <a:solidFill>
                            <a:srgbClr val="ECECEC"/>
                          </a:solidFill>
                          <a:latin typeface="Cambria Math" panose="02040503050406030204" pitchFamily="18" charset="0"/>
                        </a:rPr>
                        <m:t>+</m:t>
                      </m:r>
                      <m:r>
                        <a:rPr lang="en-US" sz="2200" i="1" dirty="0">
                          <a:solidFill>
                            <a:srgbClr val="ECECEC"/>
                          </a:solidFill>
                          <a:latin typeface="Cambria Math" panose="02040503050406030204" pitchFamily="18" charset="0"/>
                        </a:rPr>
                        <m:t>1</m:t>
                      </m:r>
                    </m:oMath>
                  </m:oMathPara>
                </a14:m>
                <a:endParaRPr lang="en-US" sz="2200" dirty="0">
                  <a:solidFill>
                    <a:srgbClr val="ECECEC"/>
                  </a:solidFill>
                </a:endParaRPr>
              </a:p>
            </p:txBody>
          </p:sp>
        </mc:Choice>
        <mc:Fallback xmlns="">
          <p:sp>
            <p:nvSpPr>
              <p:cNvPr id="62" name="מלבן: פינות מעוגלות 61">
                <a:extLst>
                  <a:ext uri="{FF2B5EF4-FFF2-40B4-BE49-F238E27FC236}">
                    <a16:creationId xmlns:a16="http://schemas.microsoft.com/office/drawing/2014/main" id="{FEC0C2A7-8369-E6C2-62C1-94E7A710BADB}"/>
                  </a:ext>
                </a:extLst>
              </p:cNvPr>
              <p:cNvSpPr>
                <a:spLocks noRot="1" noChangeAspect="1" noMove="1" noResize="1" noEditPoints="1" noAdjustHandles="1" noChangeArrowheads="1" noChangeShapeType="1" noTextEdit="1"/>
              </p:cNvSpPr>
              <p:nvPr/>
            </p:nvSpPr>
            <p:spPr>
              <a:xfrm>
                <a:off x="5892560" y="4644949"/>
                <a:ext cx="2641424" cy="1904547"/>
              </a:xfrm>
              <a:prstGeom prst="roundRect">
                <a:avLst>
                  <a:gd name="adj" fmla="val 24603"/>
                </a:avLst>
              </a:prstGeom>
              <a:blipFill>
                <a:blip r:embed="rId7"/>
                <a:stretch>
                  <a:fillRect/>
                </a:stretch>
              </a:blipFill>
              <a:ln>
                <a:noFill/>
              </a:ln>
            </p:spPr>
            <p:txBody>
              <a:bodyPr/>
              <a:lstStyle/>
              <a:p>
                <a:r>
                  <a:rPr lang="he-IL">
                    <a:noFill/>
                  </a:rPr>
                  <a:t> </a:t>
                </a:r>
              </a:p>
            </p:txBody>
          </p:sp>
        </mc:Fallback>
      </mc:AlternateContent>
      <p:pic>
        <p:nvPicPr>
          <p:cNvPr id="55" name="תמונה 54" descr="תמונה שמכילה פזל מכני, קובייה, קובייה הונגרית, פזל&#10;&#10;התיאור נוצר באופן אוטומטי">
            <a:extLst>
              <a:ext uri="{FF2B5EF4-FFF2-40B4-BE49-F238E27FC236}">
                <a16:creationId xmlns:a16="http://schemas.microsoft.com/office/drawing/2014/main" id="{3425968D-F6C0-3342-7DD2-E1A66EEF0E64}"/>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1049103" y="1781029"/>
            <a:ext cx="6488382" cy="4970345"/>
          </a:xfrm>
          <a:prstGeom prst="rect">
            <a:avLst/>
          </a:prstGeom>
        </p:spPr>
      </p:pic>
      <p:sp>
        <p:nvSpPr>
          <p:cNvPr id="63" name="Google Shape;700;p38">
            <a:extLst>
              <a:ext uri="{FF2B5EF4-FFF2-40B4-BE49-F238E27FC236}">
                <a16:creationId xmlns:a16="http://schemas.microsoft.com/office/drawing/2014/main" id="{28730E7C-57AF-F621-8114-639D271C7BA7}"/>
              </a:ext>
            </a:extLst>
          </p:cNvPr>
          <p:cNvSpPr txBox="1"/>
          <p:nvPr/>
        </p:nvSpPr>
        <p:spPr>
          <a:xfrm>
            <a:off x="878895" y="51659"/>
            <a:ext cx="7572895" cy="553347"/>
          </a:xfrm>
          <a:prstGeom prst="rect">
            <a:avLst/>
          </a:prstGeom>
          <a:noFill/>
          <a:ln>
            <a:noFill/>
          </a:ln>
        </p:spPr>
        <p:txBody>
          <a:bodyPr spcFirstLastPara="1" wrap="square" lIns="68569" tIns="34275" rIns="68569" bIns="34275" anchor="ctr" anchorCtr="0">
            <a:noAutofit/>
          </a:bodyPr>
          <a:lstStyle/>
          <a:p>
            <a:pPr algn="ctr">
              <a:lnSpc>
                <a:spcPct val="90000"/>
              </a:lnSpc>
              <a:buClr>
                <a:schemeClr val="lt1"/>
              </a:buClr>
              <a:buSzPts val="2400"/>
            </a:pPr>
            <a:r>
              <a:rPr lang="en-US" sz="2200" dirty="0">
                <a:solidFill>
                  <a:schemeClr val="lt1"/>
                </a:solidFill>
              </a:rPr>
              <a:t>DIGITAL FORGERIES IN CFA INTERPOLATED IMAGES</a:t>
            </a:r>
            <a:endParaRPr sz="2200" dirty="0">
              <a:solidFill>
                <a:schemeClr val="lt1"/>
              </a:solidFill>
            </a:endParaRPr>
          </a:p>
        </p:txBody>
      </p:sp>
      <p:pic>
        <p:nvPicPr>
          <p:cNvPr id="768" name="תמונה 767" descr="ברוקולי מתגעגע אליך">
            <a:extLst>
              <a:ext uri="{FF2B5EF4-FFF2-40B4-BE49-F238E27FC236}">
                <a16:creationId xmlns:a16="http://schemas.microsoft.com/office/drawing/2014/main" id="{66367756-08FB-27BD-63DC-5A84ECD2CF9E}"/>
              </a:ext>
            </a:extLst>
          </p:cNvPr>
          <p:cNvPicPr>
            <a:picLocks noChangeAspect="1"/>
          </p:cNvPicPr>
          <p:nvPr/>
        </p:nvPicPr>
        <p:blipFill>
          <a:blip r:embed="rId10"/>
          <a:stretch>
            <a:fillRect/>
          </a:stretch>
        </p:blipFill>
        <p:spPr>
          <a:xfrm>
            <a:off x="7382633" y="1377118"/>
            <a:ext cx="1833676" cy="1833676"/>
          </a:xfrm>
          <a:prstGeom prst="rect">
            <a:avLst/>
          </a:prstGeom>
        </p:spPr>
      </p:pic>
      <p:sp>
        <p:nvSpPr>
          <p:cNvPr id="772" name="Google Shape;812;p46">
            <a:extLst>
              <a:ext uri="{FF2B5EF4-FFF2-40B4-BE49-F238E27FC236}">
                <a16:creationId xmlns:a16="http://schemas.microsoft.com/office/drawing/2014/main" id="{856D2ED2-9B43-F32C-DB39-6194166A7DD7}"/>
              </a:ext>
            </a:extLst>
          </p:cNvPr>
          <p:cNvSpPr/>
          <p:nvPr/>
        </p:nvSpPr>
        <p:spPr>
          <a:xfrm>
            <a:off x="844529" y="1082792"/>
            <a:ext cx="2149915" cy="377033"/>
          </a:xfrm>
          <a:prstGeom prst="roundRect">
            <a:avLst>
              <a:gd name="adj" fmla="val 16667"/>
            </a:avLst>
          </a:prstGeom>
          <a:solidFill>
            <a:schemeClr val="accent3">
              <a:alpha val="49803"/>
            </a:schemeClr>
          </a:solidFill>
          <a:ln>
            <a:noFill/>
          </a:ln>
        </p:spPr>
        <p:txBody>
          <a:bodyPr spcFirstLastPara="1" wrap="square" lIns="68569" tIns="34275" rIns="68569" bIns="34275" anchor="ctr" anchorCtr="0">
            <a:noAutofit/>
          </a:bodyPr>
          <a:lstStyle/>
          <a:p>
            <a:pPr algn="ctr"/>
            <a:r>
              <a:rPr lang="en-US" sz="2200" b="1" dirty="0">
                <a:solidFill>
                  <a:srgbClr val="ECECEC"/>
                </a:solidFill>
                <a:latin typeface="+mn-lt"/>
              </a:rPr>
              <a:t>Residual </a:t>
            </a:r>
            <a:r>
              <a:rPr lang="en-US" sz="2200" b="1" dirty="0">
                <a:solidFill>
                  <a:schemeClr val="lt1"/>
                </a:solidFill>
                <a:latin typeface="+mn-lt"/>
              </a:rPr>
              <a:t>Error</a:t>
            </a:r>
            <a:endParaRPr sz="2200" dirty="0">
              <a:latin typeface="+mn-lt"/>
            </a:endParaRPr>
          </a:p>
        </p:txBody>
      </p:sp>
      <p:sp>
        <p:nvSpPr>
          <p:cNvPr id="773" name="Google Shape;813;p46">
            <a:extLst>
              <a:ext uri="{FF2B5EF4-FFF2-40B4-BE49-F238E27FC236}">
                <a16:creationId xmlns:a16="http://schemas.microsoft.com/office/drawing/2014/main" id="{D49DF345-FBA0-B362-94CF-942F0E79DCF7}"/>
              </a:ext>
            </a:extLst>
          </p:cNvPr>
          <p:cNvSpPr/>
          <p:nvPr/>
        </p:nvSpPr>
        <p:spPr>
          <a:xfrm>
            <a:off x="4385492" y="1056349"/>
            <a:ext cx="4066298" cy="632097"/>
          </a:xfrm>
          <a:prstGeom prst="roundRect">
            <a:avLst>
              <a:gd name="adj" fmla="val 16667"/>
            </a:avLst>
          </a:prstGeom>
          <a:solidFill>
            <a:schemeClr val="accent3">
              <a:alpha val="49803"/>
            </a:schemeClr>
          </a:solidFill>
          <a:ln>
            <a:noFill/>
          </a:ln>
        </p:spPr>
        <p:txBody>
          <a:bodyPr spcFirstLastPara="1" wrap="square" lIns="68569" tIns="34275" rIns="68569" bIns="34275" anchor="ctr" anchorCtr="0">
            <a:noAutofit/>
          </a:bodyPr>
          <a:lstStyle/>
          <a:p>
            <a:r>
              <a:rPr lang="en-US" sz="2200" dirty="0">
                <a:solidFill>
                  <a:srgbClr val="ECECEC"/>
                </a:solidFill>
                <a:latin typeface="+mn-lt"/>
              </a:rPr>
              <a:t>Identify areas where the model doesn’t fit well.</a:t>
            </a:r>
            <a:endParaRPr sz="2200" dirty="0">
              <a:latin typeface="+mn-lt"/>
            </a:endParaRPr>
          </a:p>
        </p:txBody>
      </p:sp>
      <p:sp>
        <p:nvSpPr>
          <p:cNvPr id="774" name="Google Shape;814;p46">
            <a:extLst>
              <a:ext uri="{FF2B5EF4-FFF2-40B4-BE49-F238E27FC236}">
                <a16:creationId xmlns:a16="http://schemas.microsoft.com/office/drawing/2014/main" id="{F73B759B-28A6-6508-86B4-5C00120F0B62}"/>
              </a:ext>
            </a:extLst>
          </p:cNvPr>
          <p:cNvSpPr/>
          <p:nvPr/>
        </p:nvSpPr>
        <p:spPr>
          <a:xfrm>
            <a:off x="3247400" y="1285236"/>
            <a:ext cx="1130432" cy="172740"/>
          </a:xfrm>
          <a:prstGeom prst="leftArrow">
            <a:avLst>
              <a:gd name="adj1" fmla="val 26387"/>
              <a:gd name="adj2" fmla="val 131830"/>
            </a:avLst>
          </a:prstGeom>
          <a:solidFill>
            <a:schemeClr val="accent3">
              <a:alpha val="49803"/>
            </a:schemeClr>
          </a:solidFill>
          <a:ln>
            <a:noFill/>
          </a:ln>
        </p:spPr>
        <p:txBody>
          <a:bodyPr spcFirstLastPara="1" wrap="square" lIns="68569" tIns="34275" rIns="68569" bIns="34275" anchor="ctr" anchorCtr="0">
            <a:noAutofit/>
          </a:bodyPr>
          <a:lstStyle/>
          <a:p>
            <a:pPr algn="ctr" rtl="1"/>
            <a:endParaRPr sz="1350">
              <a:solidFill>
                <a:schemeClr val="lt1"/>
              </a:solidFill>
              <a:latin typeface="+mn-lt"/>
              <a:ea typeface="Twentieth Century"/>
              <a:cs typeface="Twentieth Century"/>
              <a:sym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68"/>
                                        </p:tgtEl>
                                        <p:attrNameLst>
                                          <p:attrName>style.visibility</p:attrName>
                                        </p:attrNameLst>
                                      </p:cBhvr>
                                      <p:to>
                                        <p:strVal val="visible"/>
                                      </p:to>
                                    </p:set>
                                    <p:animEffect transition="in" filter="barn(inVertical)">
                                      <p:cBhvr>
                                        <p:cTn id="7" dur="500"/>
                                        <p:tgtEl>
                                          <p:spTgt spid="7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500"/>
                                        <p:tgtEl>
                                          <p:spTgt spid="5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wipe(down)">
                                      <p:cBhvr>
                                        <p:cTn id="21" dur="500"/>
                                        <p:tgtEl>
                                          <p:spTgt spid="61"/>
                                        </p:tgtEl>
                                      </p:cBhvr>
                                    </p:animEffec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wipe(down)">
                                      <p:cBhvr>
                                        <p:cTn id="25" dur="500"/>
                                        <p:tgtEl>
                                          <p:spTgt spid="60"/>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819"/>
                                        </p:tgtEl>
                                        <p:attrNameLst>
                                          <p:attrName>style.visibility</p:attrName>
                                        </p:attrNameLst>
                                      </p:cBhvr>
                                      <p:to>
                                        <p:strVal val="visible"/>
                                      </p:to>
                                    </p:set>
                                    <p:animEffect transition="in" filter="fade">
                                      <p:cBhvr>
                                        <p:cTn id="29" dur="500"/>
                                        <p:tgtEl>
                                          <p:spTgt spid="819"/>
                                        </p:tgtEl>
                                      </p:cBhvr>
                                    </p:animEffect>
                                  </p:childTnLst>
                                </p:cTn>
                              </p:par>
                            </p:childTnLst>
                          </p:cTn>
                        </p:par>
                        <p:par>
                          <p:cTn id="30" fill="hold">
                            <p:stCondLst>
                              <p:cond delay="1500"/>
                            </p:stCondLst>
                            <p:childTnLst>
                              <p:par>
                                <p:cTn id="31" presetID="22" presetClass="entr" presetSubtype="4" fill="hold" grpId="0" nodeType="afterEffect">
                                  <p:stCondLst>
                                    <p:cond delay="0"/>
                                  </p:stCondLst>
                                  <p:childTnLst>
                                    <p:set>
                                      <p:cBhvr>
                                        <p:cTn id="32" dur="1" fill="hold">
                                          <p:stCondLst>
                                            <p:cond delay="0"/>
                                          </p:stCondLst>
                                        </p:cTn>
                                        <p:tgtEl>
                                          <p:spTgt spid="62"/>
                                        </p:tgtEl>
                                        <p:attrNameLst>
                                          <p:attrName>style.visibility</p:attrName>
                                        </p:attrNameLst>
                                      </p:cBhvr>
                                      <p:to>
                                        <p:strVal val="visible"/>
                                      </p:to>
                                    </p:set>
                                    <p:animEffect transition="in" filter="wipe(down)">
                                      <p:cBhvr>
                                        <p:cTn id="33" dur="500"/>
                                        <p:tgtEl>
                                          <p:spTgt spid="62"/>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5"/>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59"/>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60"/>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62"/>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61"/>
                                        </p:tgtEl>
                                        <p:attrNameLst>
                                          <p:attrName>style.visibility</p:attrName>
                                        </p:attrNameLst>
                                      </p:cBhvr>
                                      <p:to>
                                        <p:strVal val="hidden"/>
                                      </p:to>
                                    </p:set>
                                  </p:childTnLst>
                                </p:cTn>
                              </p:par>
                              <p:par>
                                <p:cTn id="46" presetID="1" presetClass="exit" presetSubtype="0" fill="hold" grpId="0" nodeType="withEffect">
                                  <p:stCondLst>
                                    <p:cond delay="0"/>
                                  </p:stCondLst>
                                  <p:childTnLst>
                                    <p:set>
                                      <p:cBhvr>
                                        <p:cTn id="47" dur="1" fill="hold">
                                          <p:stCondLst>
                                            <p:cond delay="0"/>
                                          </p:stCondLst>
                                        </p:cTn>
                                        <p:tgtEl>
                                          <p:spTgt spid="819"/>
                                        </p:tgtEl>
                                        <p:attrNameLst>
                                          <p:attrName>style.visibility</p:attrName>
                                        </p:attrNameLst>
                                      </p:cBhvr>
                                      <p:to>
                                        <p:strVal val="hidden"/>
                                      </p:to>
                                    </p:set>
                                  </p:childTnLst>
                                </p:cTn>
                              </p:par>
                              <p:par>
                                <p:cTn id="48" presetID="6" presetClass="entr" presetSubtype="16" fill="hold" nodeType="withEffect">
                                  <p:stCondLst>
                                    <p:cond delay="0"/>
                                  </p:stCondLst>
                                  <p:childTnLst>
                                    <p:set>
                                      <p:cBhvr>
                                        <p:cTn id="49" dur="1" fill="hold">
                                          <p:stCondLst>
                                            <p:cond delay="0"/>
                                          </p:stCondLst>
                                        </p:cTn>
                                        <p:tgtEl>
                                          <p:spTgt spid="55"/>
                                        </p:tgtEl>
                                        <p:attrNameLst>
                                          <p:attrName>style.visibility</p:attrName>
                                        </p:attrNameLst>
                                      </p:cBhvr>
                                      <p:to>
                                        <p:strVal val="visible"/>
                                      </p:to>
                                    </p:set>
                                    <p:animEffect transition="in" filter="circle(in)">
                                      <p:cBhvr>
                                        <p:cTn id="50" dur="2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 grpId="0" animBg="1"/>
      <p:bldP spid="5" grpId="0"/>
      <p:bldP spid="5" grpId="1"/>
      <p:bldP spid="59" grpId="0"/>
      <p:bldP spid="59" grpId="1"/>
      <p:bldP spid="60" grpId="0" animBg="1"/>
      <p:bldP spid="60" grpId="1" animBg="1"/>
      <p:bldP spid="61" grpId="0" animBg="1"/>
      <p:bldP spid="61" grpId="1" animBg="1"/>
      <p:bldP spid="62" grpId="0" animBg="1"/>
      <p:bldP spid="6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3"/>
        <p:cNvGrpSpPr/>
        <p:nvPr/>
      </p:nvGrpSpPr>
      <p:grpSpPr>
        <a:xfrm>
          <a:off x="0" y="0"/>
          <a:ext cx="0" cy="0"/>
          <a:chOff x="0" y="0"/>
          <a:chExt cx="0" cy="0"/>
        </a:xfrm>
      </p:grpSpPr>
      <p:sp>
        <p:nvSpPr>
          <p:cNvPr id="452" name="Google Shape;452;p23"/>
          <p:cNvSpPr txBox="1"/>
          <p:nvPr/>
        </p:nvSpPr>
        <p:spPr>
          <a:xfrm>
            <a:off x="-291923" y="682132"/>
            <a:ext cx="4577937" cy="623217"/>
          </a:xfrm>
          <a:prstGeom prst="rect">
            <a:avLst/>
          </a:prstGeom>
          <a:noFill/>
          <a:ln>
            <a:noFill/>
          </a:ln>
        </p:spPr>
        <p:txBody>
          <a:bodyPr spcFirstLastPara="1" wrap="square" lIns="68569" tIns="34275" rIns="68569" bIns="34275" anchor="t" anchorCtr="0">
            <a:spAutoFit/>
          </a:bodyPr>
          <a:lstStyle/>
          <a:p>
            <a:pPr algn="ctr"/>
            <a:r>
              <a:rPr lang="en-US" sz="3600" dirty="0">
                <a:solidFill>
                  <a:schemeClr val="lt1"/>
                </a:solidFill>
              </a:rPr>
              <a:t>Objectives</a:t>
            </a:r>
            <a:endParaRPr sz="3600" dirty="0">
              <a:solidFill>
                <a:schemeClr val="lt1"/>
              </a:solidFill>
              <a:latin typeface="Twentieth Century"/>
              <a:ea typeface="Twentieth Century"/>
              <a:cs typeface="Twentieth Century"/>
              <a:sym typeface="Twentieth Century"/>
            </a:endParaRPr>
          </a:p>
        </p:txBody>
      </p:sp>
      <p:sp>
        <p:nvSpPr>
          <p:cNvPr id="453" name="Google Shape;453;p23"/>
          <p:cNvSpPr txBox="1"/>
          <p:nvPr/>
        </p:nvSpPr>
        <p:spPr>
          <a:xfrm>
            <a:off x="1052546" y="1912998"/>
            <a:ext cx="7038907" cy="3762538"/>
          </a:xfrm>
          <a:prstGeom prst="rect">
            <a:avLst/>
          </a:prstGeom>
          <a:noFill/>
          <a:ln>
            <a:noFill/>
          </a:ln>
        </p:spPr>
        <p:txBody>
          <a:bodyPr spcFirstLastPara="1" wrap="square" lIns="68569" tIns="34275" rIns="68569" bIns="34275" anchor="t" anchorCtr="0">
            <a:spAutoFit/>
          </a:bodyPr>
          <a:lstStyle/>
          <a:p>
            <a:r>
              <a:rPr lang="en-US" sz="2400" dirty="0">
                <a:solidFill>
                  <a:schemeClr val="lt1"/>
                </a:solidFill>
              </a:rPr>
              <a:t>Fundamentals of Digital Imaging:</a:t>
            </a:r>
            <a:endParaRPr sz="2400" dirty="0"/>
          </a:p>
          <a:p>
            <a:pPr marL="342900" indent="-342900">
              <a:buClr>
                <a:srgbClr val="C6A0E2"/>
              </a:buClr>
              <a:buSzPts val="2800"/>
              <a:buFont typeface="Arial"/>
              <a:buChar char="•"/>
            </a:pPr>
            <a:r>
              <a:rPr lang="en-US" sz="2400" dirty="0">
                <a:solidFill>
                  <a:srgbClr val="C6A0E2"/>
                </a:solidFill>
              </a:rPr>
              <a:t>Color Filter Arrays (CFA) in regular cameras</a:t>
            </a:r>
            <a:endParaRPr sz="2400" dirty="0">
              <a:solidFill>
                <a:srgbClr val="C6A0E2"/>
              </a:solidFill>
            </a:endParaRPr>
          </a:p>
          <a:p>
            <a:pPr marL="342900" indent="-342900">
              <a:buClr>
                <a:srgbClr val="B4DA95"/>
              </a:buClr>
              <a:buSzPts val="2800"/>
              <a:buFont typeface="Arial"/>
              <a:buChar char="•"/>
            </a:pPr>
            <a:r>
              <a:rPr lang="en-US" sz="2400" dirty="0">
                <a:solidFill>
                  <a:srgbClr val="B4DA95"/>
                </a:solidFill>
              </a:rPr>
              <a:t>Demosaicing Process</a:t>
            </a:r>
            <a:endParaRPr sz="2400" dirty="0"/>
          </a:p>
          <a:p>
            <a:endParaRPr sz="2400" dirty="0">
              <a:solidFill>
                <a:srgbClr val="94E2BD"/>
              </a:solidFill>
            </a:endParaRPr>
          </a:p>
          <a:p>
            <a:r>
              <a:rPr lang="en-US" sz="2400" dirty="0">
                <a:solidFill>
                  <a:schemeClr val="lt1"/>
                </a:solidFill>
              </a:rPr>
              <a:t>Depth Imaging:</a:t>
            </a:r>
            <a:endParaRPr sz="2400" dirty="0"/>
          </a:p>
          <a:p>
            <a:pPr marL="342900" indent="-342900">
              <a:buClr>
                <a:srgbClr val="94E2BD"/>
              </a:buClr>
              <a:buSzPts val="2800"/>
              <a:buFont typeface="Arial"/>
              <a:buChar char="•"/>
            </a:pPr>
            <a:r>
              <a:rPr lang="en-US" sz="2400" dirty="0">
                <a:solidFill>
                  <a:srgbClr val="94E2BD"/>
                </a:solidFill>
              </a:rPr>
              <a:t>How Depth Cameras Work</a:t>
            </a:r>
            <a:endParaRPr sz="2400" dirty="0">
              <a:solidFill>
                <a:srgbClr val="94E2BD"/>
              </a:solidFill>
            </a:endParaRPr>
          </a:p>
          <a:p>
            <a:pPr marL="342900" indent="-342900">
              <a:buClr>
                <a:srgbClr val="98D6EB"/>
              </a:buClr>
              <a:buSzPts val="2800"/>
              <a:buFont typeface="Arial"/>
              <a:buChar char="•"/>
            </a:pPr>
            <a:r>
              <a:rPr lang="en-US" sz="2400" dirty="0">
                <a:solidFill>
                  <a:srgbClr val="98D6EB"/>
                </a:solidFill>
              </a:rPr>
              <a:t>Depth Camera Noise Patterns</a:t>
            </a:r>
            <a:endParaRPr sz="2400" dirty="0">
              <a:solidFill>
                <a:srgbClr val="98D6EB"/>
              </a:solidFill>
            </a:endParaRPr>
          </a:p>
          <a:p>
            <a:pPr marL="342900" indent="-209550">
              <a:buClr>
                <a:schemeClr val="lt1"/>
              </a:buClr>
              <a:buSzPts val="2800"/>
            </a:pPr>
            <a:endParaRPr sz="2400" dirty="0">
              <a:solidFill>
                <a:srgbClr val="94E2BD"/>
              </a:solidFill>
            </a:endParaRPr>
          </a:p>
          <a:p>
            <a:r>
              <a:rPr lang="en-US" sz="2400" dirty="0">
                <a:solidFill>
                  <a:schemeClr val="lt1"/>
                </a:solidFill>
              </a:rPr>
              <a:t>Sensor-Based Forgery Detection:</a:t>
            </a:r>
            <a:endParaRPr sz="2400" dirty="0"/>
          </a:p>
          <a:p>
            <a:pPr marL="342900" indent="-342900">
              <a:buClr>
                <a:srgbClr val="F0B28E"/>
              </a:buClr>
              <a:buSzPts val="2800"/>
              <a:buFont typeface="Arial"/>
              <a:buChar char="•"/>
            </a:pPr>
            <a:r>
              <a:rPr lang="en-US" sz="2400" dirty="0">
                <a:solidFill>
                  <a:srgbClr val="F0B28E"/>
                </a:solidFill>
              </a:rPr>
              <a:t>Combining Noise and CFA Detection</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53">
                                            <p:txEl>
                                              <p:pRg st="0" end="0"/>
                                            </p:txEl>
                                          </p:spTgt>
                                        </p:tgtEl>
                                        <p:attrNameLst>
                                          <p:attrName>style.visibility</p:attrName>
                                        </p:attrNameLst>
                                      </p:cBhvr>
                                      <p:to>
                                        <p:strVal val="visible"/>
                                      </p:to>
                                    </p:set>
                                    <p:animEffect transition="in" filter="fade">
                                      <p:cBhvr>
                                        <p:cTn id="7" dur="1000"/>
                                        <p:tgtEl>
                                          <p:spTgt spid="453">
                                            <p:txEl>
                                              <p:pRg st="0" end="0"/>
                                            </p:txEl>
                                          </p:spTgt>
                                        </p:tgtEl>
                                      </p:cBhvr>
                                    </p:animEffect>
                                    <p:anim calcmode="lin" valueType="num">
                                      <p:cBhvr>
                                        <p:cTn id="8" dur="1000" fill="hold"/>
                                        <p:tgtEl>
                                          <p:spTgt spid="45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5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53">
                                            <p:txEl>
                                              <p:pRg st="1" end="1"/>
                                            </p:txEl>
                                          </p:spTgt>
                                        </p:tgtEl>
                                        <p:attrNameLst>
                                          <p:attrName>style.visibility</p:attrName>
                                        </p:attrNameLst>
                                      </p:cBhvr>
                                      <p:to>
                                        <p:strVal val="visible"/>
                                      </p:to>
                                    </p:set>
                                    <p:animEffect transition="in" filter="fade">
                                      <p:cBhvr>
                                        <p:cTn id="12" dur="1000"/>
                                        <p:tgtEl>
                                          <p:spTgt spid="453">
                                            <p:txEl>
                                              <p:pRg st="1" end="1"/>
                                            </p:txEl>
                                          </p:spTgt>
                                        </p:tgtEl>
                                      </p:cBhvr>
                                    </p:animEffect>
                                    <p:anim calcmode="lin" valueType="num">
                                      <p:cBhvr>
                                        <p:cTn id="13" dur="1000" fill="hold"/>
                                        <p:tgtEl>
                                          <p:spTgt spid="45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5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53">
                                            <p:txEl>
                                              <p:pRg st="2" end="2"/>
                                            </p:txEl>
                                          </p:spTgt>
                                        </p:tgtEl>
                                        <p:attrNameLst>
                                          <p:attrName>style.visibility</p:attrName>
                                        </p:attrNameLst>
                                      </p:cBhvr>
                                      <p:to>
                                        <p:strVal val="visible"/>
                                      </p:to>
                                    </p:set>
                                    <p:animEffect transition="in" filter="fade">
                                      <p:cBhvr>
                                        <p:cTn id="17" dur="1000"/>
                                        <p:tgtEl>
                                          <p:spTgt spid="453">
                                            <p:txEl>
                                              <p:pRg st="2" end="2"/>
                                            </p:txEl>
                                          </p:spTgt>
                                        </p:tgtEl>
                                      </p:cBhvr>
                                    </p:animEffect>
                                    <p:anim calcmode="lin" valueType="num">
                                      <p:cBhvr>
                                        <p:cTn id="18" dur="1000" fill="hold"/>
                                        <p:tgtEl>
                                          <p:spTgt spid="45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5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53">
                                            <p:txEl>
                                              <p:pRg st="4" end="4"/>
                                            </p:txEl>
                                          </p:spTgt>
                                        </p:tgtEl>
                                        <p:attrNameLst>
                                          <p:attrName>style.visibility</p:attrName>
                                        </p:attrNameLst>
                                      </p:cBhvr>
                                      <p:to>
                                        <p:strVal val="visible"/>
                                      </p:to>
                                    </p:set>
                                    <p:animEffect transition="in" filter="fade">
                                      <p:cBhvr>
                                        <p:cTn id="24" dur="1000"/>
                                        <p:tgtEl>
                                          <p:spTgt spid="453">
                                            <p:txEl>
                                              <p:pRg st="4" end="4"/>
                                            </p:txEl>
                                          </p:spTgt>
                                        </p:tgtEl>
                                      </p:cBhvr>
                                    </p:animEffect>
                                    <p:anim calcmode="lin" valueType="num">
                                      <p:cBhvr>
                                        <p:cTn id="25" dur="1000" fill="hold"/>
                                        <p:tgtEl>
                                          <p:spTgt spid="45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453">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53">
                                            <p:txEl>
                                              <p:pRg st="5" end="5"/>
                                            </p:txEl>
                                          </p:spTgt>
                                        </p:tgtEl>
                                        <p:attrNameLst>
                                          <p:attrName>style.visibility</p:attrName>
                                        </p:attrNameLst>
                                      </p:cBhvr>
                                      <p:to>
                                        <p:strVal val="visible"/>
                                      </p:to>
                                    </p:set>
                                    <p:animEffect transition="in" filter="fade">
                                      <p:cBhvr>
                                        <p:cTn id="29" dur="1000"/>
                                        <p:tgtEl>
                                          <p:spTgt spid="453">
                                            <p:txEl>
                                              <p:pRg st="5" end="5"/>
                                            </p:txEl>
                                          </p:spTgt>
                                        </p:tgtEl>
                                      </p:cBhvr>
                                    </p:animEffect>
                                    <p:anim calcmode="lin" valueType="num">
                                      <p:cBhvr>
                                        <p:cTn id="30" dur="1000" fill="hold"/>
                                        <p:tgtEl>
                                          <p:spTgt spid="45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453">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53">
                                            <p:txEl>
                                              <p:pRg st="6" end="6"/>
                                            </p:txEl>
                                          </p:spTgt>
                                        </p:tgtEl>
                                        <p:attrNameLst>
                                          <p:attrName>style.visibility</p:attrName>
                                        </p:attrNameLst>
                                      </p:cBhvr>
                                      <p:to>
                                        <p:strVal val="visible"/>
                                      </p:to>
                                    </p:set>
                                    <p:animEffect transition="in" filter="fade">
                                      <p:cBhvr>
                                        <p:cTn id="34" dur="1000"/>
                                        <p:tgtEl>
                                          <p:spTgt spid="453">
                                            <p:txEl>
                                              <p:pRg st="6" end="6"/>
                                            </p:txEl>
                                          </p:spTgt>
                                        </p:tgtEl>
                                      </p:cBhvr>
                                    </p:animEffect>
                                    <p:anim calcmode="lin" valueType="num">
                                      <p:cBhvr>
                                        <p:cTn id="35" dur="1000" fill="hold"/>
                                        <p:tgtEl>
                                          <p:spTgt spid="453">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45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453">
                                            <p:txEl>
                                              <p:pRg st="8" end="8"/>
                                            </p:txEl>
                                          </p:spTgt>
                                        </p:tgtEl>
                                        <p:attrNameLst>
                                          <p:attrName>style.visibility</p:attrName>
                                        </p:attrNameLst>
                                      </p:cBhvr>
                                      <p:to>
                                        <p:strVal val="visible"/>
                                      </p:to>
                                    </p:set>
                                    <p:animEffect transition="in" filter="fade">
                                      <p:cBhvr>
                                        <p:cTn id="41" dur="1000"/>
                                        <p:tgtEl>
                                          <p:spTgt spid="453">
                                            <p:txEl>
                                              <p:pRg st="8" end="8"/>
                                            </p:txEl>
                                          </p:spTgt>
                                        </p:tgtEl>
                                      </p:cBhvr>
                                    </p:animEffect>
                                    <p:anim calcmode="lin" valueType="num">
                                      <p:cBhvr>
                                        <p:cTn id="42" dur="1000" fill="hold"/>
                                        <p:tgtEl>
                                          <p:spTgt spid="453">
                                            <p:txEl>
                                              <p:pRg st="8" end="8"/>
                                            </p:txEl>
                                          </p:spTgt>
                                        </p:tgtEl>
                                        <p:attrNameLst>
                                          <p:attrName>ppt_x</p:attrName>
                                        </p:attrNameLst>
                                      </p:cBhvr>
                                      <p:tavLst>
                                        <p:tav tm="0">
                                          <p:val>
                                            <p:strVal val="#ppt_x"/>
                                          </p:val>
                                        </p:tav>
                                        <p:tav tm="100000">
                                          <p:val>
                                            <p:strVal val="#ppt_x"/>
                                          </p:val>
                                        </p:tav>
                                      </p:tavLst>
                                    </p:anim>
                                    <p:anim calcmode="lin" valueType="num">
                                      <p:cBhvr>
                                        <p:cTn id="43" dur="1000" fill="hold"/>
                                        <p:tgtEl>
                                          <p:spTgt spid="453">
                                            <p:txEl>
                                              <p:pRg st="8" end="8"/>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453">
                                            <p:txEl>
                                              <p:pRg st="9" end="9"/>
                                            </p:txEl>
                                          </p:spTgt>
                                        </p:tgtEl>
                                        <p:attrNameLst>
                                          <p:attrName>style.visibility</p:attrName>
                                        </p:attrNameLst>
                                      </p:cBhvr>
                                      <p:to>
                                        <p:strVal val="visible"/>
                                      </p:to>
                                    </p:set>
                                    <p:animEffect transition="in" filter="fade">
                                      <p:cBhvr>
                                        <p:cTn id="46" dur="1000"/>
                                        <p:tgtEl>
                                          <p:spTgt spid="453">
                                            <p:txEl>
                                              <p:pRg st="9" end="9"/>
                                            </p:txEl>
                                          </p:spTgt>
                                        </p:tgtEl>
                                      </p:cBhvr>
                                    </p:animEffect>
                                    <p:anim calcmode="lin" valueType="num">
                                      <p:cBhvr>
                                        <p:cTn id="47" dur="1000" fill="hold"/>
                                        <p:tgtEl>
                                          <p:spTgt spid="453">
                                            <p:txEl>
                                              <p:pRg st="9" end="9"/>
                                            </p:txEl>
                                          </p:spTgt>
                                        </p:tgtEl>
                                        <p:attrNameLst>
                                          <p:attrName>ppt_x</p:attrName>
                                        </p:attrNameLst>
                                      </p:cBhvr>
                                      <p:tavLst>
                                        <p:tav tm="0">
                                          <p:val>
                                            <p:strVal val="#ppt_x"/>
                                          </p:val>
                                        </p:tav>
                                        <p:tav tm="100000">
                                          <p:val>
                                            <p:strVal val="#ppt_x"/>
                                          </p:val>
                                        </p:tav>
                                      </p:tavLst>
                                    </p:anim>
                                    <p:anim calcmode="lin" valueType="num">
                                      <p:cBhvr>
                                        <p:cTn id="48" dur="1000" fill="hold"/>
                                        <p:tgtEl>
                                          <p:spTgt spid="45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34" name="Google Shape;834;p47"/>
          <p:cNvSpPr/>
          <p:nvPr/>
        </p:nvSpPr>
        <p:spPr>
          <a:xfrm>
            <a:off x="4172198" y="5418945"/>
            <a:ext cx="3920669" cy="1094082"/>
          </a:xfrm>
          <a:prstGeom prst="roundRect">
            <a:avLst>
              <a:gd name="adj" fmla="val 16667"/>
            </a:avLst>
          </a:prstGeom>
          <a:solidFill>
            <a:srgbClr val="FFFF00">
              <a:alpha val="49803"/>
            </a:srgbClr>
          </a:solidFill>
          <a:ln>
            <a:noFill/>
          </a:ln>
        </p:spPr>
        <p:txBody>
          <a:bodyPr spcFirstLastPara="1" wrap="square" lIns="68569" tIns="34275" rIns="68569" bIns="34275" anchor="ctr" anchorCtr="0">
            <a:noAutofit/>
          </a:bodyPr>
          <a:lstStyle/>
          <a:p>
            <a:pPr algn="ctr"/>
            <a:r>
              <a:rPr lang="en-US" sz="2200" dirty="0">
                <a:solidFill>
                  <a:srgbClr val="ECECEC"/>
                </a:solidFill>
                <a:latin typeface="+mn-lt"/>
              </a:rPr>
              <a:t>Variance of the residual errors at iteration </a:t>
            </a:r>
            <a:r>
              <a:rPr lang="en-US" sz="2200" i="1" dirty="0">
                <a:solidFill>
                  <a:srgbClr val="ECECEC"/>
                </a:solidFill>
                <a:latin typeface="+mn-lt"/>
              </a:rPr>
              <a:t>n</a:t>
            </a:r>
            <a:r>
              <a:rPr lang="en-US" sz="2200" dirty="0">
                <a:solidFill>
                  <a:srgbClr val="ECECEC"/>
                </a:solidFill>
                <a:latin typeface="+mn-lt"/>
              </a:rPr>
              <a:t>, reflecting the uncertainty in the model.</a:t>
            </a:r>
            <a:endParaRPr sz="2200" dirty="0">
              <a:solidFill>
                <a:schemeClr val="lt1"/>
              </a:solidFill>
              <a:latin typeface="+mn-lt"/>
              <a:ea typeface="Twentieth Century"/>
              <a:cs typeface="Twentieth Century"/>
              <a:sym typeface="Twentieth Century"/>
            </a:endParaRPr>
          </a:p>
        </p:txBody>
      </p:sp>
      <p:sp>
        <p:nvSpPr>
          <p:cNvPr id="836" name="Google Shape;836;p47"/>
          <p:cNvSpPr/>
          <p:nvPr/>
        </p:nvSpPr>
        <p:spPr>
          <a:xfrm>
            <a:off x="825450" y="5418945"/>
            <a:ext cx="2894256" cy="1094082"/>
          </a:xfrm>
          <a:prstGeom prst="roundRect">
            <a:avLst>
              <a:gd name="adj" fmla="val 16667"/>
            </a:avLst>
          </a:prstGeom>
          <a:solidFill>
            <a:srgbClr val="E291EF">
              <a:alpha val="49803"/>
            </a:srgbClr>
          </a:solidFill>
          <a:ln>
            <a:noFill/>
          </a:ln>
        </p:spPr>
        <p:txBody>
          <a:bodyPr spcFirstLastPara="1" wrap="square" lIns="68569" tIns="34275" rIns="68569" bIns="34275" anchor="ctr" anchorCtr="0">
            <a:noAutofit/>
          </a:bodyPr>
          <a:lstStyle/>
          <a:p>
            <a:pPr algn="ctr"/>
            <a:r>
              <a:rPr lang="en-US" sz="2200" dirty="0">
                <a:solidFill>
                  <a:srgbClr val="ECECEC"/>
                </a:solidFill>
                <a:latin typeface="+mn-lt"/>
              </a:rPr>
              <a:t>Likelihood of the pixel being explained by the CFA model.</a:t>
            </a:r>
            <a:endParaRPr sz="2200" dirty="0">
              <a:solidFill>
                <a:schemeClr val="lt1"/>
              </a:solidFill>
              <a:latin typeface="+mn-lt"/>
              <a:ea typeface="Twentieth Century"/>
              <a:cs typeface="Twentieth Century"/>
              <a:sym typeface="Twentieth Century"/>
            </a:endParaRPr>
          </a:p>
        </p:txBody>
      </p:sp>
      <mc:AlternateContent xmlns:mc="http://schemas.openxmlformats.org/markup-compatibility/2006" xmlns:a14="http://schemas.microsoft.com/office/drawing/2010/main">
        <mc:Choice Requires="a14">
          <p:sp>
            <p:nvSpPr>
              <p:cNvPr id="2" name="תיבת טקסט 1">
                <a:extLst>
                  <a:ext uri="{FF2B5EF4-FFF2-40B4-BE49-F238E27FC236}">
                    <a16:creationId xmlns:a16="http://schemas.microsoft.com/office/drawing/2014/main" id="{90424155-1DBE-C73C-52DE-4CD1849C8138}"/>
                  </a:ext>
                </a:extLst>
              </p:cNvPr>
              <p:cNvSpPr txBox="1"/>
              <p:nvPr/>
            </p:nvSpPr>
            <p:spPr>
              <a:xfrm>
                <a:off x="351881" y="2949947"/>
                <a:ext cx="2799265" cy="338554"/>
              </a:xfrm>
              <a:prstGeom prst="rect">
                <a:avLst/>
              </a:prstGeom>
              <a:noFill/>
            </p:spPr>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r>
                        <a:rPr lang="en-US" sz="2200" b="1" i="1">
                          <a:solidFill>
                            <a:schemeClr val="bg1"/>
                          </a:solidFill>
                          <a:latin typeface="Cambria Math" panose="02040503050406030204" pitchFamily="18" charset="0"/>
                        </a:rPr>
                        <m:t>𝒇𝒐𝒓</m:t>
                      </m:r>
                      <m:r>
                        <a:rPr lang="en-US" sz="2200" i="1">
                          <a:solidFill>
                            <a:schemeClr val="bg1"/>
                          </a:solidFill>
                          <a:latin typeface="Cambria Math" panose="02040503050406030204" pitchFamily="18" charset="0"/>
                        </a:rPr>
                        <m:t> </m:t>
                      </m:r>
                      <m:r>
                        <a:rPr lang="en-US" sz="2200" i="1">
                          <a:solidFill>
                            <a:schemeClr val="bg1"/>
                          </a:solidFill>
                          <a:latin typeface="Cambria Math" panose="02040503050406030204" pitchFamily="18" charset="0"/>
                        </a:rPr>
                        <m:t>𝑒𝑎𝑐</m:t>
                      </m:r>
                      <m:r>
                        <a:rPr lang="en-US" sz="2200" i="1">
                          <a:solidFill>
                            <a:schemeClr val="bg1"/>
                          </a:solidFill>
                          <a:latin typeface="Cambria Math" panose="02040503050406030204" pitchFamily="18" charset="0"/>
                        </a:rPr>
                        <m:t>h</m:t>
                      </m:r>
                      <m:r>
                        <a:rPr lang="en-US" sz="2200" i="1">
                          <a:solidFill>
                            <a:schemeClr val="bg1"/>
                          </a:solidFill>
                          <a:latin typeface="Cambria Math" panose="02040503050406030204" pitchFamily="18" charset="0"/>
                        </a:rPr>
                        <m:t> </m:t>
                      </m:r>
                      <m:r>
                        <a:rPr lang="en-US" sz="2200" i="1">
                          <a:solidFill>
                            <a:schemeClr val="bg1"/>
                          </a:solidFill>
                          <a:latin typeface="Cambria Math" panose="02040503050406030204" pitchFamily="18" charset="0"/>
                        </a:rPr>
                        <m:t>𝑠𝑎𝑚𝑝𝑙𝑒</m:t>
                      </m:r>
                      <m:r>
                        <a:rPr lang="en-US" sz="2200" i="1">
                          <a:solidFill>
                            <a:schemeClr val="bg1"/>
                          </a:solidFill>
                          <a:latin typeface="Cambria Math" panose="02040503050406030204" pitchFamily="18" charset="0"/>
                        </a:rPr>
                        <m:t> </m:t>
                      </m:r>
                      <m:r>
                        <a:rPr lang="en-US" sz="2200" i="1">
                          <a:solidFill>
                            <a:schemeClr val="bg1"/>
                          </a:solidFill>
                          <a:latin typeface="Cambria Math" panose="02040503050406030204" pitchFamily="18" charset="0"/>
                        </a:rPr>
                        <m:t>𝑙𝑜𝑐𝑎𝑡𝑖𝑜𝑛</m:t>
                      </m:r>
                      <m:r>
                        <a:rPr lang="en-US" sz="2200" i="1">
                          <a:solidFill>
                            <a:schemeClr val="bg1"/>
                          </a:solidFill>
                          <a:latin typeface="Cambria Math" panose="02040503050406030204" pitchFamily="18" charset="0"/>
                        </a:rPr>
                        <m:t> (</m:t>
                      </m:r>
                      <m:r>
                        <a:rPr lang="en-US" sz="2200" i="1">
                          <a:solidFill>
                            <a:srgbClr val="99FFCC"/>
                          </a:solidFill>
                          <a:latin typeface="Cambria Math" panose="02040503050406030204" pitchFamily="18" charset="0"/>
                        </a:rPr>
                        <m:t>𝑥</m:t>
                      </m:r>
                      <m:r>
                        <a:rPr lang="en-US" sz="2200" i="1">
                          <a:solidFill>
                            <a:srgbClr val="99FFCC"/>
                          </a:solidFill>
                          <a:latin typeface="Cambria Math" panose="02040503050406030204" pitchFamily="18" charset="0"/>
                        </a:rPr>
                        <m:t>,</m:t>
                      </m:r>
                      <m:r>
                        <a:rPr lang="en-US" sz="2200" i="1">
                          <a:solidFill>
                            <a:srgbClr val="99FFCC"/>
                          </a:solidFill>
                          <a:latin typeface="Cambria Math" panose="02040503050406030204" pitchFamily="18" charset="0"/>
                        </a:rPr>
                        <m:t>𝑦</m:t>
                      </m:r>
                      <m:r>
                        <a:rPr lang="en-US" sz="2200" i="1">
                          <a:solidFill>
                            <a:srgbClr val="99FFCC"/>
                          </a:solidFill>
                          <a:latin typeface="Cambria Math" panose="02040503050406030204" pitchFamily="18" charset="0"/>
                        </a:rPr>
                        <m:t>)</m:t>
                      </m:r>
                    </m:oMath>
                  </m:oMathPara>
                </a14:m>
                <a:endParaRPr lang="he-IL" sz="2200" dirty="0">
                  <a:latin typeface="+mn-lt"/>
                </a:endParaRPr>
              </a:p>
            </p:txBody>
          </p:sp>
        </mc:Choice>
        <mc:Fallback xmlns="">
          <p:sp>
            <p:nvSpPr>
              <p:cNvPr id="2" name="תיבת טקסט 1">
                <a:extLst>
                  <a:ext uri="{FF2B5EF4-FFF2-40B4-BE49-F238E27FC236}">
                    <a16:creationId xmlns:a16="http://schemas.microsoft.com/office/drawing/2014/main" id="{90424155-1DBE-C73C-52DE-4CD1849C8138}"/>
                  </a:ext>
                </a:extLst>
              </p:cNvPr>
              <p:cNvSpPr txBox="1">
                <a:spLocks noRot="1" noChangeAspect="1" noMove="1" noResize="1" noEditPoints="1" noAdjustHandles="1" noChangeArrowheads="1" noChangeShapeType="1" noTextEdit="1"/>
              </p:cNvSpPr>
              <p:nvPr/>
            </p:nvSpPr>
            <p:spPr>
              <a:xfrm>
                <a:off x="351881" y="2949947"/>
                <a:ext cx="2799265" cy="338554"/>
              </a:xfrm>
              <a:prstGeom prst="rect">
                <a:avLst/>
              </a:prstGeom>
              <a:blipFill>
                <a:blip r:embed="rId3"/>
                <a:stretch>
                  <a:fillRect l="-4793" r="-43791" b="-38182"/>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5" name="מלבן: פינות מעוגלות 4">
                <a:extLst>
                  <a:ext uri="{FF2B5EF4-FFF2-40B4-BE49-F238E27FC236}">
                    <a16:creationId xmlns:a16="http://schemas.microsoft.com/office/drawing/2014/main" id="{DF20A798-230F-F517-A2E3-CDDAC861436F}"/>
                  </a:ext>
                </a:extLst>
              </p:cNvPr>
              <p:cNvSpPr/>
              <p:nvPr/>
            </p:nvSpPr>
            <p:spPr>
              <a:xfrm>
                <a:off x="6673427" y="4019746"/>
                <a:ext cx="2291225" cy="1008264"/>
              </a:xfrm>
              <a:prstGeom prst="roundRect">
                <a:avLst/>
              </a:prstGeom>
              <a:solidFill>
                <a:srgbClr val="DF41B2">
                  <a:alpha val="50000"/>
                </a:srgb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rtl="0"/>
                <a:r>
                  <a:rPr lang="en-US" sz="2200" dirty="0">
                    <a:solidFill>
                      <a:srgbClr val="ECECEC"/>
                    </a:solidFill>
                  </a:rPr>
                  <a:t>Residual error for pixel </a:t>
                </a:r>
                <a:r>
                  <a:rPr lang="en-US" sz="2200" dirty="0">
                    <a:solidFill>
                      <a:srgbClr val="99FFCC"/>
                    </a:solidFill>
                  </a:rPr>
                  <a:t>(</a:t>
                </a:r>
                <a14:m>
                  <m:oMath xmlns:m="http://schemas.openxmlformats.org/officeDocument/2006/math">
                    <m:r>
                      <a:rPr lang="en-US" sz="2200" i="1" dirty="0">
                        <a:solidFill>
                          <a:srgbClr val="99FFCC"/>
                        </a:solidFill>
                        <a:latin typeface="Cambria Math" panose="02040503050406030204" pitchFamily="18" charset="0"/>
                      </a:rPr>
                      <m:t>𝑥</m:t>
                    </m:r>
                    <m:r>
                      <a:rPr lang="en-US" sz="2200" i="1" dirty="0">
                        <a:solidFill>
                          <a:srgbClr val="99FFCC"/>
                        </a:solidFill>
                        <a:latin typeface="Cambria Math" panose="02040503050406030204" pitchFamily="18" charset="0"/>
                      </a:rPr>
                      <m:t>,</m:t>
                    </m:r>
                    <m:r>
                      <a:rPr lang="en-US" sz="2200" i="1" dirty="0">
                        <a:solidFill>
                          <a:srgbClr val="99FFCC"/>
                        </a:solidFill>
                        <a:latin typeface="Cambria Math" panose="02040503050406030204" pitchFamily="18" charset="0"/>
                      </a:rPr>
                      <m:t>𝑦</m:t>
                    </m:r>
                    <m:r>
                      <a:rPr lang="en-US" sz="2200" i="1" dirty="0">
                        <a:solidFill>
                          <a:srgbClr val="99FFCC"/>
                        </a:solidFill>
                        <a:latin typeface="Cambria Math" panose="02040503050406030204" pitchFamily="18" charset="0"/>
                      </a:rPr>
                      <m:t>)</m:t>
                    </m:r>
                  </m:oMath>
                </a14:m>
                <a:endParaRPr lang="en-US" sz="2200" dirty="0">
                  <a:solidFill>
                    <a:srgbClr val="ECECEC"/>
                  </a:solidFill>
                </a:endParaRPr>
              </a:p>
              <a:p>
                <a:pPr algn="ctr" rtl="0"/>
                <a:r>
                  <a:rPr lang="en-US" sz="2200" dirty="0">
                    <a:solidFill>
                      <a:srgbClr val="ECECEC"/>
                    </a:solidFill>
                  </a:rPr>
                  <a:t>(previous step).</a:t>
                </a:r>
              </a:p>
            </p:txBody>
          </p:sp>
        </mc:Choice>
        <mc:Fallback xmlns="">
          <p:sp>
            <p:nvSpPr>
              <p:cNvPr id="5" name="מלבן: פינות מעוגלות 4">
                <a:extLst>
                  <a:ext uri="{FF2B5EF4-FFF2-40B4-BE49-F238E27FC236}">
                    <a16:creationId xmlns:a16="http://schemas.microsoft.com/office/drawing/2014/main" id="{DF20A798-230F-F517-A2E3-CDDAC861436F}"/>
                  </a:ext>
                </a:extLst>
              </p:cNvPr>
              <p:cNvSpPr>
                <a:spLocks noRot="1" noChangeAspect="1" noMove="1" noResize="1" noEditPoints="1" noAdjustHandles="1" noChangeArrowheads="1" noChangeShapeType="1" noTextEdit="1"/>
              </p:cNvSpPr>
              <p:nvPr/>
            </p:nvSpPr>
            <p:spPr>
              <a:xfrm>
                <a:off x="6673427" y="4019746"/>
                <a:ext cx="2291225" cy="1008264"/>
              </a:xfrm>
              <a:prstGeom prst="roundRect">
                <a:avLst/>
              </a:prstGeom>
              <a:blipFill>
                <a:blip r:embed="rId4"/>
                <a:stretch>
                  <a:fillRect t="-7831" b="-17470"/>
                </a:stretch>
              </a:blipFill>
              <a:ln>
                <a:noFill/>
              </a:ln>
            </p:spPr>
            <p:txBody>
              <a:bodyPr/>
              <a:lstStyle/>
              <a:p>
                <a:r>
                  <a:rPr lang="he-IL">
                    <a:noFill/>
                  </a:rPr>
                  <a:t> </a:t>
                </a:r>
              </a:p>
            </p:txBody>
          </p:sp>
        </mc:Fallback>
      </mc:AlternateContent>
      <p:sp>
        <p:nvSpPr>
          <p:cNvPr id="6" name="מלבן: פינות מעוגלות 5">
            <a:extLst>
              <a:ext uri="{FF2B5EF4-FFF2-40B4-BE49-F238E27FC236}">
                <a16:creationId xmlns:a16="http://schemas.microsoft.com/office/drawing/2014/main" id="{BAAF8DDF-19AB-42E4-2FE7-EEC873906B67}"/>
              </a:ext>
            </a:extLst>
          </p:cNvPr>
          <p:cNvSpPr/>
          <p:nvPr/>
        </p:nvSpPr>
        <p:spPr>
          <a:xfrm>
            <a:off x="4816944" y="2781005"/>
            <a:ext cx="3712967" cy="937799"/>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r>
              <a:rPr lang="en-US" sz="2200" dirty="0"/>
              <a:t>Exponential function modeling residual likelihood based on current variance.</a:t>
            </a:r>
            <a:endParaRPr lang="he-IL" sz="2200" dirty="0"/>
          </a:p>
        </p:txBody>
      </p:sp>
      <mc:AlternateContent xmlns:mc="http://schemas.openxmlformats.org/markup-compatibility/2006" xmlns:a14="http://schemas.microsoft.com/office/drawing/2010/main">
        <mc:Choice Requires="a14">
          <p:sp>
            <p:nvSpPr>
              <p:cNvPr id="7" name="תיבת טקסט 6">
                <a:extLst>
                  <a:ext uri="{FF2B5EF4-FFF2-40B4-BE49-F238E27FC236}">
                    <a16:creationId xmlns:a16="http://schemas.microsoft.com/office/drawing/2014/main" id="{A3783F07-2E12-4C0F-43FD-332043F844B7}"/>
                  </a:ext>
                </a:extLst>
              </p:cNvPr>
              <p:cNvSpPr txBox="1"/>
              <p:nvPr/>
            </p:nvSpPr>
            <p:spPr>
              <a:xfrm>
                <a:off x="292061" y="3831666"/>
                <a:ext cx="6735651" cy="1094082"/>
              </a:xfrm>
              <a:prstGeom prst="rect">
                <a:avLst/>
              </a:prstGeom>
              <a:noFill/>
            </p:spPr>
            <p:txBody>
              <a:bodyPr wrap="square">
                <a:spAutoFit/>
              </a:bodyPr>
              <a:lstStyle/>
              <a:p>
                <a:pPr algn="l" rtl="0"/>
                <a14:m>
                  <m:oMathPara xmlns:m="http://schemas.openxmlformats.org/officeDocument/2006/math">
                    <m:oMathParaPr>
                      <m:jc m:val="centerGroup"/>
                    </m:oMathParaPr>
                    <m:oMath xmlns:m="http://schemas.openxmlformats.org/officeDocument/2006/math">
                      <m:r>
                        <a:rPr lang="en-US" sz="2800" b="1" i="1" dirty="0">
                          <a:solidFill>
                            <a:srgbClr val="E291EF"/>
                          </a:solidFill>
                          <a:latin typeface="Cambria Math" panose="02040503050406030204" pitchFamily="18" charset="0"/>
                        </a:rPr>
                        <m:t>𝑷</m:t>
                      </m:r>
                      <m:d>
                        <m:dPr>
                          <m:ctrlPr>
                            <a:rPr lang="en-US" sz="2800" b="1" i="1" dirty="0">
                              <a:solidFill>
                                <a:srgbClr val="E291EF"/>
                              </a:solidFill>
                              <a:latin typeface="Cambria Math" panose="02040503050406030204" pitchFamily="18" charset="0"/>
                            </a:rPr>
                          </m:ctrlPr>
                        </m:dPr>
                        <m:e>
                          <m:r>
                            <a:rPr lang="en-US" sz="2800" b="1" i="1" dirty="0">
                              <a:solidFill>
                                <a:srgbClr val="E291EF"/>
                              </a:solidFill>
                              <a:latin typeface="Cambria Math" panose="02040503050406030204" pitchFamily="18" charset="0"/>
                            </a:rPr>
                            <m:t>𝒙</m:t>
                          </m:r>
                          <m:r>
                            <a:rPr lang="en-US" sz="2800" b="1" i="1" dirty="0">
                              <a:solidFill>
                                <a:srgbClr val="E291EF"/>
                              </a:solidFill>
                              <a:latin typeface="Cambria Math" panose="02040503050406030204" pitchFamily="18" charset="0"/>
                            </a:rPr>
                            <m:t>, </m:t>
                          </m:r>
                          <m:r>
                            <a:rPr lang="en-US" sz="2800" b="1" i="1" dirty="0">
                              <a:solidFill>
                                <a:srgbClr val="E291EF"/>
                              </a:solidFill>
                              <a:latin typeface="Cambria Math" panose="02040503050406030204" pitchFamily="18" charset="0"/>
                            </a:rPr>
                            <m:t>𝒚</m:t>
                          </m:r>
                        </m:e>
                      </m:d>
                      <m:r>
                        <a:rPr lang="en-US" sz="2800" b="1" i="1" dirty="0">
                          <a:solidFill>
                            <a:srgbClr val="E291EF"/>
                          </a:solidFill>
                          <a:latin typeface="Cambria Math" panose="02040503050406030204" pitchFamily="18" charset="0"/>
                        </a:rPr>
                        <m:t>=</m:t>
                      </m:r>
                      <m:f>
                        <m:fPr>
                          <m:ctrlPr>
                            <a:rPr lang="en-US" sz="2800" b="1" i="1" dirty="0">
                              <a:solidFill>
                                <a:srgbClr val="ECECEC"/>
                              </a:solidFill>
                              <a:latin typeface="Cambria Math" panose="02040503050406030204" pitchFamily="18" charset="0"/>
                            </a:rPr>
                          </m:ctrlPr>
                        </m:fPr>
                        <m:num>
                          <m:r>
                            <a:rPr lang="en-US" sz="2800" b="1" i="1" dirty="0">
                              <a:solidFill>
                                <a:srgbClr val="ECECEC"/>
                              </a:solidFill>
                              <a:latin typeface="Cambria Math" panose="02040503050406030204" pitchFamily="18" charset="0"/>
                            </a:rPr>
                            <m:t>𝟏</m:t>
                          </m:r>
                        </m:num>
                        <m:den>
                          <m:sSub>
                            <m:sSubPr>
                              <m:ctrlPr>
                                <a:rPr lang="en-US" sz="2800" b="1" i="1" dirty="0">
                                  <a:solidFill>
                                    <a:srgbClr val="FFFF00"/>
                                  </a:solidFill>
                                  <a:latin typeface="Cambria Math" panose="02040503050406030204" pitchFamily="18" charset="0"/>
                                  <a:ea typeface="Cambria Math" panose="02040503050406030204" pitchFamily="18" charset="0"/>
                                </a:rPr>
                              </m:ctrlPr>
                            </m:sSubPr>
                            <m:e>
                              <m:r>
                                <a:rPr lang="en-US" sz="2800" b="1" i="1" dirty="0">
                                  <a:solidFill>
                                    <a:srgbClr val="FFFF00"/>
                                  </a:solidFill>
                                  <a:latin typeface="Cambria Math" panose="02040503050406030204" pitchFamily="18" charset="0"/>
                                  <a:ea typeface="Cambria Math" panose="02040503050406030204" pitchFamily="18" charset="0"/>
                                </a:rPr>
                                <m:t>𝝈</m:t>
                              </m:r>
                            </m:e>
                            <m:sub>
                              <m:r>
                                <a:rPr lang="en-US" sz="2800" b="1" i="1" dirty="0">
                                  <a:solidFill>
                                    <a:srgbClr val="FFFF00"/>
                                  </a:solidFill>
                                  <a:latin typeface="Cambria Math" panose="02040503050406030204" pitchFamily="18" charset="0"/>
                                  <a:ea typeface="Cambria Math" panose="02040503050406030204" pitchFamily="18" charset="0"/>
                                </a:rPr>
                                <m:t>𝒏</m:t>
                              </m:r>
                            </m:sub>
                          </m:sSub>
                          <m:rad>
                            <m:radPr>
                              <m:degHide m:val="on"/>
                              <m:ctrlPr>
                                <a:rPr lang="en-US" sz="2800" b="1" i="1" dirty="0">
                                  <a:solidFill>
                                    <a:srgbClr val="ECECEC"/>
                                  </a:solidFill>
                                  <a:latin typeface="Cambria Math" panose="02040503050406030204" pitchFamily="18" charset="0"/>
                                  <a:ea typeface="Cambria Math" panose="02040503050406030204" pitchFamily="18" charset="0"/>
                                </a:rPr>
                              </m:ctrlPr>
                            </m:radPr>
                            <m:deg/>
                            <m:e>
                              <m:r>
                                <a:rPr lang="en-US" sz="2800" b="1" i="1" dirty="0">
                                  <a:solidFill>
                                    <a:srgbClr val="ECECEC"/>
                                  </a:solidFill>
                                  <a:latin typeface="Cambria Math" panose="02040503050406030204" pitchFamily="18" charset="0"/>
                                  <a:ea typeface="Cambria Math" panose="02040503050406030204" pitchFamily="18" charset="0"/>
                                </a:rPr>
                                <m:t>𝟐</m:t>
                              </m:r>
                              <m:r>
                                <a:rPr lang="en-US" sz="2800" b="1" i="1" dirty="0">
                                  <a:solidFill>
                                    <a:srgbClr val="ECECEC"/>
                                  </a:solidFill>
                                  <a:latin typeface="Cambria Math" panose="02040503050406030204" pitchFamily="18" charset="0"/>
                                  <a:ea typeface="Cambria Math" panose="02040503050406030204" pitchFamily="18" charset="0"/>
                                </a:rPr>
                                <m:t>𝝅</m:t>
                              </m:r>
                            </m:e>
                          </m:rad>
                        </m:den>
                      </m:f>
                      <m:r>
                        <a:rPr lang="en-US" sz="2800" b="1" dirty="0">
                          <a:solidFill>
                            <a:schemeClr val="accent1">
                              <a:lumMod val="75000"/>
                            </a:schemeClr>
                          </a:solidFill>
                          <a:latin typeface="Cambria Math" panose="02040503050406030204" pitchFamily="18" charset="0"/>
                        </a:rPr>
                        <m:t>𝐞𝐱𝐩</m:t>
                      </m:r>
                      <m:r>
                        <a:rPr lang="en-US" sz="2800" b="1" i="1" dirty="0">
                          <a:solidFill>
                            <a:srgbClr val="ECECEC"/>
                          </a:solidFill>
                          <a:latin typeface="Cambria Math" panose="02040503050406030204" pitchFamily="18" charset="0"/>
                        </a:rPr>
                        <m:t>⁡</m:t>
                      </m:r>
                      <m:d>
                        <m:dPr>
                          <m:ctrlPr>
                            <a:rPr lang="en-US" sz="2800" b="1" i="1" dirty="0">
                              <a:solidFill>
                                <a:srgbClr val="ECECEC"/>
                              </a:solidFill>
                              <a:latin typeface="Cambria Math" panose="02040503050406030204" pitchFamily="18" charset="0"/>
                            </a:rPr>
                          </m:ctrlPr>
                        </m:dPr>
                        <m:e>
                          <m:r>
                            <a:rPr lang="en-US" sz="2800" b="1" i="1" dirty="0">
                              <a:solidFill>
                                <a:srgbClr val="ECECEC"/>
                              </a:solidFill>
                              <a:latin typeface="Cambria Math" panose="02040503050406030204" pitchFamily="18" charset="0"/>
                            </a:rPr>
                            <m:t>−</m:t>
                          </m:r>
                          <m:f>
                            <m:fPr>
                              <m:ctrlPr>
                                <a:rPr lang="en-US" sz="2800" b="1" i="1" dirty="0">
                                  <a:solidFill>
                                    <a:srgbClr val="ECECEC"/>
                                  </a:solidFill>
                                  <a:latin typeface="Cambria Math" panose="02040503050406030204" pitchFamily="18" charset="0"/>
                                </a:rPr>
                              </m:ctrlPr>
                            </m:fPr>
                            <m:num>
                              <m:sSup>
                                <m:sSupPr>
                                  <m:ctrlPr>
                                    <a:rPr lang="en-US" sz="2800" b="1" i="1" dirty="0">
                                      <a:solidFill>
                                        <a:srgbClr val="DF41B2"/>
                                      </a:solidFill>
                                      <a:latin typeface="Cambria Math" panose="02040503050406030204" pitchFamily="18" charset="0"/>
                                    </a:rPr>
                                  </m:ctrlPr>
                                </m:sSupPr>
                                <m:e>
                                  <m:r>
                                    <a:rPr lang="en-US" sz="2800" b="1" i="1" dirty="0">
                                      <a:solidFill>
                                        <a:srgbClr val="DF41B2"/>
                                      </a:solidFill>
                                      <a:latin typeface="Cambria Math" panose="02040503050406030204" pitchFamily="18" charset="0"/>
                                    </a:rPr>
                                    <m:t>𝒓</m:t>
                                  </m:r>
                                </m:e>
                                <m:sup>
                                  <m:r>
                                    <a:rPr lang="en-US" sz="2800" b="1" i="1" dirty="0">
                                      <a:solidFill>
                                        <a:srgbClr val="DF41B2"/>
                                      </a:solidFill>
                                      <a:latin typeface="Cambria Math" panose="02040503050406030204" pitchFamily="18" charset="0"/>
                                    </a:rPr>
                                    <m:t>𝟐</m:t>
                                  </m:r>
                                </m:sup>
                              </m:sSup>
                              <m:r>
                                <a:rPr lang="en-US" sz="2800" b="1" i="1" dirty="0">
                                  <a:solidFill>
                                    <a:srgbClr val="DF41B2"/>
                                  </a:solidFill>
                                  <a:latin typeface="Cambria Math" panose="02040503050406030204" pitchFamily="18" charset="0"/>
                                </a:rPr>
                                <m:t>(</m:t>
                              </m:r>
                              <m:r>
                                <a:rPr lang="en-US" sz="2800" b="1" i="1" dirty="0">
                                  <a:solidFill>
                                    <a:srgbClr val="DF41B2"/>
                                  </a:solidFill>
                                  <a:latin typeface="Cambria Math" panose="02040503050406030204" pitchFamily="18" charset="0"/>
                                </a:rPr>
                                <m:t>𝒙</m:t>
                              </m:r>
                              <m:r>
                                <a:rPr lang="en-US" sz="2800" b="1" i="1" dirty="0">
                                  <a:solidFill>
                                    <a:srgbClr val="DF41B2"/>
                                  </a:solidFill>
                                  <a:latin typeface="Cambria Math" panose="02040503050406030204" pitchFamily="18" charset="0"/>
                                </a:rPr>
                                <m:t>,</m:t>
                              </m:r>
                              <m:r>
                                <a:rPr lang="en-US" sz="2800" b="1" i="1" dirty="0">
                                  <a:solidFill>
                                    <a:srgbClr val="DF41B2"/>
                                  </a:solidFill>
                                  <a:latin typeface="Cambria Math" panose="02040503050406030204" pitchFamily="18" charset="0"/>
                                </a:rPr>
                                <m:t>𝒚</m:t>
                              </m:r>
                              <m:r>
                                <a:rPr lang="en-US" sz="2800" b="1" i="1" dirty="0">
                                  <a:solidFill>
                                    <a:srgbClr val="DF41B2"/>
                                  </a:solidFill>
                                  <a:latin typeface="Cambria Math" panose="02040503050406030204" pitchFamily="18" charset="0"/>
                                </a:rPr>
                                <m:t>)</m:t>
                              </m:r>
                            </m:num>
                            <m:den>
                              <m:r>
                                <a:rPr lang="en-US" sz="2800" b="1" i="1" dirty="0">
                                  <a:solidFill>
                                    <a:srgbClr val="ECECEC"/>
                                  </a:solidFill>
                                  <a:latin typeface="Cambria Math" panose="02040503050406030204" pitchFamily="18" charset="0"/>
                                </a:rPr>
                                <m:t>𝟐</m:t>
                              </m:r>
                              <m:sSubSup>
                                <m:sSubSupPr>
                                  <m:ctrlPr>
                                    <a:rPr lang="en-US" sz="2800" b="1" i="1" dirty="0">
                                      <a:solidFill>
                                        <a:srgbClr val="FFFF00"/>
                                      </a:solidFill>
                                      <a:latin typeface="Cambria Math" panose="02040503050406030204" pitchFamily="18" charset="0"/>
                                      <a:ea typeface="Cambria Math" panose="02040503050406030204" pitchFamily="18" charset="0"/>
                                    </a:rPr>
                                  </m:ctrlPr>
                                </m:sSubSupPr>
                                <m:e>
                                  <m:r>
                                    <a:rPr lang="en-US" sz="2800" b="1" i="1" dirty="0">
                                      <a:solidFill>
                                        <a:srgbClr val="FFFF00"/>
                                      </a:solidFill>
                                      <a:latin typeface="Cambria Math" panose="02040503050406030204" pitchFamily="18" charset="0"/>
                                      <a:ea typeface="Cambria Math" panose="02040503050406030204" pitchFamily="18" charset="0"/>
                                    </a:rPr>
                                    <m:t>𝝈</m:t>
                                  </m:r>
                                </m:e>
                                <m:sub>
                                  <m:r>
                                    <a:rPr lang="en-US" sz="2800" b="1" i="1" dirty="0">
                                      <a:solidFill>
                                        <a:srgbClr val="FFFF00"/>
                                      </a:solidFill>
                                      <a:latin typeface="Cambria Math" panose="02040503050406030204" pitchFamily="18" charset="0"/>
                                      <a:ea typeface="Cambria Math" panose="02040503050406030204" pitchFamily="18" charset="0"/>
                                    </a:rPr>
                                    <m:t>𝒏</m:t>
                                  </m:r>
                                </m:sub>
                                <m:sup>
                                  <m:r>
                                    <a:rPr lang="en-US" sz="2800" b="1" i="1" dirty="0">
                                      <a:solidFill>
                                        <a:srgbClr val="FFFF00"/>
                                      </a:solidFill>
                                      <a:latin typeface="Cambria Math" panose="02040503050406030204" pitchFamily="18" charset="0"/>
                                      <a:ea typeface="Cambria Math" panose="02040503050406030204" pitchFamily="18" charset="0"/>
                                    </a:rPr>
                                    <m:t>𝟐</m:t>
                                  </m:r>
                                </m:sup>
                              </m:sSubSup>
                            </m:den>
                          </m:f>
                        </m:e>
                      </m:d>
                    </m:oMath>
                  </m:oMathPara>
                </a14:m>
                <a:endParaRPr lang="en-US" sz="2800" b="1" dirty="0">
                  <a:solidFill>
                    <a:srgbClr val="ECECEC"/>
                  </a:solidFill>
                  <a:latin typeface="+mn-lt"/>
                </a:endParaRPr>
              </a:p>
            </p:txBody>
          </p:sp>
        </mc:Choice>
        <mc:Fallback xmlns="">
          <p:sp>
            <p:nvSpPr>
              <p:cNvPr id="7" name="תיבת טקסט 6">
                <a:extLst>
                  <a:ext uri="{FF2B5EF4-FFF2-40B4-BE49-F238E27FC236}">
                    <a16:creationId xmlns:a16="http://schemas.microsoft.com/office/drawing/2014/main" id="{A3783F07-2E12-4C0F-43FD-332043F844B7}"/>
                  </a:ext>
                </a:extLst>
              </p:cNvPr>
              <p:cNvSpPr txBox="1">
                <a:spLocks noRot="1" noChangeAspect="1" noMove="1" noResize="1" noEditPoints="1" noAdjustHandles="1" noChangeArrowheads="1" noChangeShapeType="1" noTextEdit="1"/>
              </p:cNvSpPr>
              <p:nvPr/>
            </p:nvSpPr>
            <p:spPr>
              <a:xfrm>
                <a:off x="292061" y="3831666"/>
                <a:ext cx="6735651" cy="1094082"/>
              </a:xfrm>
              <a:prstGeom prst="rect">
                <a:avLst/>
              </a:prstGeom>
              <a:blipFill>
                <a:blip r:embed="rId5"/>
                <a:stretch>
                  <a:fillRect/>
                </a:stretch>
              </a:blipFill>
            </p:spPr>
            <p:txBody>
              <a:bodyPr/>
              <a:lstStyle/>
              <a:p>
                <a:r>
                  <a:rPr lang="he-IL">
                    <a:noFill/>
                  </a:rPr>
                  <a:t> </a:t>
                </a:r>
              </a:p>
            </p:txBody>
          </p:sp>
        </mc:Fallback>
      </mc:AlternateContent>
      <p:sp>
        <p:nvSpPr>
          <p:cNvPr id="8" name="Google Shape;700;p38">
            <a:extLst>
              <a:ext uri="{FF2B5EF4-FFF2-40B4-BE49-F238E27FC236}">
                <a16:creationId xmlns:a16="http://schemas.microsoft.com/office/drawing/2014/main" id="{2009879D-BBAE-96E9-4827-0936EDD5FF31}"/>
              </a:ext>
            </a:extLst>
          </p:cNvPr>
          <p:cNvSpPr txBox="1"/>
          <p:nvPr/>
        </p:nvSpPr>
        <p:spPr>
          <a:xfrm>
            <a:off x="878895" y="51659"/>
            <a:ext cx="7572895" cy="553347"/>
          </a:xfrm>
          <a:prstGeom prst="rect">
            <a:avLst/>
          </a:prstGeom>
          <a:noFill/>
          <a:ln>
            <a:noFill/>
          </a:ln>
        </p:spPr>
        <p:txBody>
          <a:bodyPr spcFirstLastPara="1" wrap="square" lIns="68569" tIns="34275" rIns="68569" bIns="34275" anchor="ctr" anchorCtr="0">
            <a:noAutofit/>
          </a:bodyPr>
          <a:lstStyle/>
          <a:p>
            <a:pPr algn="ctr">
              <a:lnSpc>
                <a:spcPct val="90000"/>
              </a:lnSpc>
              <a:buClr>
                <a:schemeClr val="lt1"/>
              </a:buClr>
              <a:buSzPts val="2400"/>
            </a:pPr>
            <a:r>
              <a:rPr lang="en-US" sz="2200" dirty="0">
                <a:solidFill>
                  <a:schemeClr val="lt1"/>
                </a:solidFill>
              </a:rPr>
              <a:t>DIGITAL FORGERIES IN CFA INTERPOLATED IMAGES</a:t>
            </a:r>
            <a:endParaRPr sz="2200" dirty="0">
              <a:solidFill>
                <a:schemeClr val="lt1"/>
              </a:solidFill>
            </a:endParaRPr>
          </a:p>
        </p:txBody>
      </p:sp>
      <p:sp>
        <p:nvSpPr>
          <p:cNvPr id="9" name="Google Shape;811;p46">
            <a:extLst>
              <a:ext uri="{FF2B5EF4-FFF2-40B4-BE49-F238E27FC236}">
                <a16:creationId xmlns:a16="http://schemas.microsoft.com/office/drawing/2014/main" id="{9F87D11E-4A88-702E-A2FF-3A2EEB3D2567}"/>
              </a:ext>
            </a:extLst>
          </p:cNvPr>
          <p:cNvSpPr txBox="1"/>
          <p:nvPr/>
        </p:nvSpPr>
        <p:spPr>
          <a:xfrm>
            <a:off x="2326925" y="147605"/>
            <a:ext cx="3932738" cy="1000750"/>
          </a:xfrm>
          <a:prstGeom prst="rect">
            <a:avLst/>
          </a:prstGeom>
          <a:noFill/>
          <a:ln>
            <a:noFill/>
          </a:ln>
        </p:spPr>
        <p:txBody>
          <a:bodyPr spcFirstLastPara="1" wrap="square" lIns="68569" tIns="34275" rIns="68569" bIns="34275" anchor="ctr" anchorCtr="0">
            <a:normAutofit/>
          </a:bodyPr>
          <a:lstStyle/>
          <a:p>
            <a:pPr algn="ctr">
              <a:lnSpc>
                <a:spcPct val="90000"/>
              </a:lnSpc>
              <a:buClr>
                <a:srgbClr val="C6A0E2"/>
              </a:buClr>
              <a:buSzPts val="3600"/>
            </a:pPr>
            <a:r>
              <a:rPr lang="en-US" sz="2700" dirty="0">
                <a:solidFill>
                  <a:srgbClr val="C6A0E2"/>
                </a:solidFill>
                <a:latin typeface="+mn-lt"/>
              </a:rPr>
              <a:t>THE NEW APPROACH</a:t>
            </a:r>
            <a:endParaRPr sz="1050" dirty="0">
              <a:latin typeface="+mn-lt"/>
            </a:endParaRPr>
          </a:p>
        </p:txBody>
      </p:sp>
      <p:pic>
        <p:nvPicPr>
          <p:cNvPr id="13" name="תמונה 12" descr="חתול נובח">
            <a:extLst>
              <a:ext uri="{FF2B5EF4-FFF2-40B4-BE49-F238E27FC236}">
                <a16:creationId xmlns:a16="http://schemas.microsoft.com/office/drawing/2014/main" id="{C0034416-EA45-592C-1C4B-539AAFCCCAD5}"/>
              </a:ext>
            </a:extLst>
          </p:cNvPr>
          <p:cNvPicPr>
            <a:picLocks noChangeAspect="1"/>
          </p:cNvPicPr>
          <p:nvPr/>
        </p:nvPicPr>
        <p:blipFill>
          <a:blip r:embed="rId6"/>
          <a:stretch>
            <a:fillRect/>
          </a:stretch>
        </p:blipFill>
        <p:spPr>
          <a:xfrm>
            <a:off x="21019" y="1631908"/>
            <a:ext cx="1186139" cy="1186139"/>
          </a:xfrm>
          <a:prstGeom prst="rect">
            <a:avLst/>
          </a:prstGeom>
        </p:spPr>
      </p:pic>
      <p:sp>
        <p:nvSpPr>
          <p:cNvPr id="14" name="Google Shape;812;p46">
            <a:extLst>
              <a:ext uri="{FF2B5EF4-FFF2-40B4-BE49-F238E27FC236}">
                <a16:creationId xmlns:a16="http://schemas.microsoft.com/office/drawing/2014/main" id="{50892A59-B877-49CC-34DA-BBDB23E115D2}"/>
              </a:ext>
            </a:extLst>
          </p:cNvPr>
          <p:cNvSpPr/>
          <p:nvPr/>
        </p:nvSpPr>
        <p:spPr>
          <a:xfrm>
            <a:off x="844529" y="1082792"/>
            <a:ext cx="2149915" cy="377033"/>
          </a:xfrm>
          <a:prstGeom prst="roundRect">
            <a:avLst>
              <a:gd name="adj" fmla="val 16667"/>
            </a:avLst>
          </a:prstGeom>
          <a:solidFill>
            <a:schemeClr val="accent3">
              <a:alpha val="49803"/>
            </a:schemeClr>
          </a:solidFill>
          <a:ln>
            <a:noFill/>
          </a:ln>
        </p:spPr>
        <p:txBody>
          <a:bodyPr spcFirstLastPara="1" wrap="square" lIns="68569" tIns="34275" rIns="68569" bIns="34275" anchor="ctr" anchorCtr="0">
            <a:noAutofit/>
          </a:bodyPr>
          <a:lstStyle/>
          <a:p>
            <a:pPr algn="ctr"/>
            <a:r>
              <a:rPr lang="en-US" sz="2200" b="1" dirty="0">
                <a:solidFill>
                  <a:srgbClr val="ECECEC"/>
                </a:solidFill>
                <a:latin typeface="+mn-lt"/>
              </a:rPr>
              <a:t>Residual </a:t>
            </a:r>
            <a:r>
              <a:rPr lang="en-US" sz="2200" b="1" dirty="0">
                <a:solidFill>
                  <a:schemeClr val="lt1"/>
                </a:solidFill>
                <a:latin typeface="+mn-lt"/>
              </a:rPr>
              <a:t>Error</a:t>
            </a:r>
            <a:endParaRPr sz="2200" dirty="0">
              <a:latin typeface="+mn-lt"/>
            </a:endParaRPr>
          </a:p>
        </p:txBody>
      </p:sp>
      <p:sp>
        <p:nvSpPr>
          <p:cNvPr id="15" name="Google Shape;813;p46">
            <a:extLst>
              <a:ext uri="{FF2B5EF4-FFF2-40B4-BE49-F238E27FC236}">
                <a16:creationId xmlns:a16="http://schemas.microsoft.com/office/drawing/2014/main" id="{5742F85B-284E-9372-3075-2341548D8CB4}"/>
              </a:ext>
            </a:extLst>
          </p:cNvPr>
          <p:cNvSpPr/>
          <p:nvPr/>
        </p:nvSpPr>
        <p:spPr>
          <a:xfrm>
            <a:off x="4385492" y="1056349"/>
            <a:ext cx="4066298" cy="632097"/>
          </a:xfrm>
          <a:prstGeom prst="roundRect">
            <a:avLst>
              <a:gd name="adj" fmla="val 16667"/>
            </a:avLst>
          </a:prstGeom>
          <a:solidFill>
            <a:schemeClr val="accent3">
              <a:alpha val="49803"/>
            </a:schemeClr>
          </a:solidFill>
          <a:ln>
            <a:noFill/>
          </a:ln>
        </p:spPr>
        <p:txBody>
          <a:bodyPr spcFirstLastPara="1" wrap="square" lIns="68569" tIns="34275" rIns="68569" bIns="34275" anchor="ctr" anchorCtr="0">
            <a:noAutofit/>
          </a:bodyPr>
          <a:lstStyle/>
          <a:p>
            <a:r>
              <a:rPr lang="en-US" sz="2200" dirty="0">
                <a:solidFill>
                  <a:srgbClr val="ECECEC"/>
                </a:solidFill>
                <a:latin typeface="+mn-lt"/>
              </a:rPr>
              <a:t>Identify areas where the model doesn’t fit well.</a:t>
            </a:r>
            <a:endParaRPr sz="2200" dirty="0">
              <a:latin typeface="+mn-lt"/>
            </a:endParaRPr>
          </a:p>
        </p:txBody>
      </p:sp>
      <p:sp>
        <p:nvSpPr>
          <p:cNvPr id="16" name="Google Shape;814;p46">
            <a:extLst>
              <a:ext uri="{FF2B5EF4-FFF2-40B4-BE49-F238E27FC236}">
                <a16:creationId xmlns:a16="http://schemas.microsoft.com/office/drawing/2014/main" id="{E730136D-A476-C357-475A-24EC40F8F8E0}"/>
              </a:ext>
            </a:extLst>
          </p:cNvPr>
          <p:cNvSpPr/>
          <p:nvPr/>
        </p:nvSpPr>
        <p:spPr>
          <a:xfrm>
            <a:off x="3247400" y="1285236"/>
            <a:ext cx="1130432" cy="172740"/>
          </a:xfrm>
          <a:prstGeom prst="leftArrow">
            <a:avLst>
              <a:gd name="adj1" fmla="val 26387"/>
              <a:gd name="adj2" fmla="val 131830"/>
            </a:avLst>
          </a:prstGeom>
          <a:solidFill>
            <a:schemeClr val="accent3">
              <a:alpha val="49803"/>
            </a:schemeClr>
          </a:solidFill>
          <a:ln>
            <a:noFill/>
          </a:ln>
        </p:spPr>
        <p:txBody>
          <a:bodyPr spcFirstLastPara="1" wrap="square" lIns="68569" tIns="34275" rIns="68569" bIns="34275" anchor="ctr" anchorCtr="0">
            <a:noAutofit/>
          </a:bodyPr>
          <a:lstStyle/>
          <a:p>
            <a:pPr algn="ctr" rtl="1"/>
            <a:endParaRPr sz="1350">
              <a:solidFill>
                <a:schemeClr val="lt1"/>
              </a:solidFill>
              <a:latin typeface="+mn-lt"/>
              <a:ea typeface="Twentieth Century"/>
              <a:cs typeface="Twentieth Century"/>
              <a:sym typeface="Twentieth Century"/>
            </a:endParaRPr>
          </a:p>
        </p:txBody>
      </p:sp>
      <p:sp>
        <p:nvSpPr>
          <p:cNvPr id="21" name="Google Shape;841;p47">
            <a:extLst>
              <a:ext uri="{FF2B5EF4-FFF2-40B4-BE49-F238E27FC236}">
                <a16:creationId xmlns:a16="http://schemas.microsoft.com/office/drawing/2014/main" id="{91B9FAE3-4C09-7952-B4F6-9B811973A128}"/>
              </a:ext>
            </a:extLst>
          </p:cNvPr>
          <p:cNvSpPr/>
          <p:nvPr/>
        </p:nvSpPr>
        <p:spPr>
          <a:xfrm>
            <a:off x="4385491" y="1728734"/>
            <a:ext cx="3819084" cy="750423"/>
          </a:xfrm>
          <a:prstGeom prst="roundRect">
            <a:avLst>
              <a:gd name="adj" fmla="val 16667"/>
            </a:avLst>
          </a:prstGeom>
          <a:solidFill>
            <a:schemeClr val="accent5">
              <a:alpha val="49803"/>
            </a:schemeClr>
          </a:solidFill>
          <a:ln>
            <a:noFill/>
          </a:ln>
        </p:spPr>
        <p:txBody>
          <a:bodyPr spcFirstLastPara="1" wrap="square" lIns="68569" tIns="34275" rIns="68569" bIns="34275" anchor="ctr" anchorCtr="0">
            <a:noAutofit/>
          </a:bodyPr>
          <a:lstStyle/>
          <a:p>
            <a:pPr lvl="0"/>
            <a:r>
              <a:rPr lang="en-US" sz="2200" dirty="0">
                <a:solidFill>
                  <a:schemeClr val="bg1"/>
                </a:solidFill>
                <a:latin typeface="+mn-lt"/>
              </a:rPr>
              <a:t>Estimates a pixel's likelihood of following the CFA pattern.</a:t>
            </a:r>
            <a:endParaRPr sz="2200" dirty="0">
              <a:solidFill>
                <a:schemeClr val="bg1"/>
              </a:solidFill>
              <a:latin typeface="+mn-lt"/>
            </a:endParaRPr>
          </a:p>
        </p:txBody>
      </p:sp>
      <p:sp>
        <p:nvSpPr>
          <p:cNvPr id="22" name="Google Shape;842;p47">
            <a:extLst>
              <a:ext uri="{FF2B5EF4-FFF2-40B4-BE49-F238E27FC236}">
                <a16:creationId xmlns:a16="http://schemas.microsoft.com/office/drawing/2014/main" id="{8CC386FA-36DC-AC57-2A45-A36616836496}"/>
              </a:ext>
            </a:extLst>
          </p:cNvPr>
          <p:cNvSpPr/>
          <p:nvPr/>
        </p:nvSpPr>
        <p:spPr>
          <a:xfrm>
            <a:off x="3255062" y="1958785"/>
            <a:ext cx="1130429" cy="172740"/>
          </a:xfrm>
          <a:prstGeom prst="leftArrow">
            <a:avLst>
              <a:gd name="adj1" fmla="val 26387"/>
              <a:gd name="adj2" fmla="val 131830"/>
            </a:avLst>
          </a:prstGeom>
          <a:solidFill>
            <a:schemeClr val="accent5">
              <a:alpha val="49803"/>
            </a:schemeClr>
          </a:solidFill>
          <a:ln>
            <a:noFill/>
          </a:ln>
        </p:spPr>
        <p:txBody>
          <a:bodyPr spcFirstLastPara="1" wrap="square" lIns="68569" tIns="34275" rIns="68569" bIns="34275" anchor="ctr" anchorCtr="0">
            <a:noAutofit/>
          </a:bodyPr>
          <a:lstStyle/>
          <a:p>
            <a:pPr algn="ctr" rtl="1"/>
            <a:endParaRPr sz="1350">
              <a:solidFill>
                <a:schemeClr val="lt1"/>
              </a:solidFill>
              <a:latin typeface="+mn-lt"/>
              <a:ea typeface="Twentieth Century"/>
              <a:cs typeface="Twentieth Century"/>
              <a:sym typeface="Twentieth Century"/>
            </a:endParaRPr>
          </a:p>
        </p:txBody>
      </p:sp>
      <p:sp>
        <p:nvSpPr>
          <p:cNvPr id="4" name="Google Shape;837;p47">
            <a:extLst>
              <a:ext uri="{FF2B5EF4-FFF2-40B4-BE49-F238E27FC236}">
                <a16:creationId xmlns:a16="http://schemas.microsoft.com/office/drawing/2014/main" id="{DC1A4F10-B41E-1D6B-3C4F-A554F96F880C}"/>
              </a:ext>
            </a:extLst>
          </p:cNvPr>
          <p:cNvSpPr/>
          <p:nvPr/>
        </p:nvSpPr>
        <p:spPr>
          <a:xfrm>
            <a:off x="1058904" y="1720071"/>
            <a:ext cx="1745092" cy="599518"/>
          </a:xfrm>
          <a:prstGeom prst="roundRect">
            <a:avLst>
              <a:gd name="adj" fmla="val 16667"/>
            </a:avLst>
          </a:prstGeom>
          <a:solidFill>
            <a:schemeClr val="accent5">
              <a:alpha val="49803"/>
            </a:schemeClr>
          </a:solidFill>
          <a:ln>
            <a:noFill/>
          </a:ln>
        </p:spPr>
        <p:txBody>
          <a:bodyPr spcFirstLastPara="1" wrap="square" lIns="68569" tIns="34275" rIns="68569" bIns="34275" anchor="ctr" anchorCtr="0">
            <a:noAutofit/>
          </a:bodyPr>
          <a:lstStyle/>
          <a:p>
            <a:pPr algn="ctr"/>
            <a:r>
              <a:rPr lang="en-US" sz="2200" b="1" dirty="0">
                <a:solidFill>
                  <a:srgbClr val="ECECEC"/>
                </a:solidFill>
                <a:latin typeface="+mj-lt"/>
              </a:rPr>
              <a:t>Conditional Probability</a:t>
            </a:r>
            <a:endParaRPr lang="en-US" sz="22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ircle(in)">
                                      <p:cBhvr>
                                        <p:cTn id="28" dur="2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36"/>
                                        </p:tgtEl>
                                        <p:attrNameLst>
                                          <p:attrName>style.visibility</p:attrName>
                                        </p:attrNameLst>
                                      </p:cBhvr>
                                      <p:to>
                                        <p:strVal val="visible"/>
                                      </p:to>
                                    </p:set>
                                    <p:animEffect transition="in" filter="fade">
                                      <p:cBhvr>
                                        <p:cTn id="33" dur="500"/>
                                        <p:tgtEl>
                                          <p:spTgt spid="836"/>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834"/>
                                        </p:tgtEl>
                                        <p:attrNameLst>
                                          <p:attrName>style.visibility</p:attrName>
                                        </p:attrNameLst>
                                      </p:cBhvr>
                                      <p:to>
                                        <p:strVal val="visible"/>
                                      </p:to>
                                    </p:set>
                                    <p:animEffect transition="in" filter="fade">
                                      <p:cBhvr>
                                        <p:cTn id="37" dur="500"/>
                                        <p:tgtEl>
                                          <p:spTgt spid="834"/>
                                        </p:tgtEl>
                                      </p:cBhvr>
                                    </p:animEffect>
                                  </p:childTnLst>
                                </p:cTn>
                              </p:par>
                            </p:childTnLst>
                          </p:cTn>
                        </p:par>
                        <p:par>
                          <p:cTn id="38" fill="hold">
                            <p:stCondLst>
                              <p:cond delay="1000"/>
                            </p:stCondLst>
                            <p:childTnLst>
                              <p:par>
                                <p:cTn id="39" presetID="16" presetClass="entr" presetSubtype="21"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inVertical)">
                                      <p:cBhvr>
                                        <p:cTn id="41" dur="500"/>
                                        <p:tgtEl>
                                          <p:spTgt spid="6"/>
                                        </p:tgtEl>
                                      </p:cBhvr>
                                    </p:animEffect>
                                  </p:childTnLst>
                                </p:cTn>
                              </p:par>
                            </p:childTnLst>
                          </p:cTn>
                        </p:par>
                        <p:par>
                          <p:cTn id="42" fill="hold">
                            <p:stCondLst>
                              <p:cond delay="1500"/>
                            </p:stCondLst>
                            <p:childTnLst>
                              <p:par>
                                <p:cTn id="43" presetID="16" presetClass="entr" presetSubtype="21" fill="hold" grpId="0" nodeType="after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barn(inVertical)">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p:bldP spid="21" grpId="0" animBg="1"/>
      <p:bldP spid="22"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50"/>
          <p:cNvSpPr txBox="1"/>
          <p:nvPr/>
        </p:nvSpPr>
        <p:spPr>
          <a:xfrm>
            <a:off x="7037420" y="2828298"/>
            <a:ext cx="49" cy="415498"/>
          </a:xfrm>
          <a:prstGeom prst="rect">
            <a:avLst/>
          </a:prstGeom>
          <a:noFill/>
          <a:ln>
            <a:noFill/>
          </a:ln>
        </p:spPr>
        <p:txBody>
          <a:bodyPr spcFirstLastPara="1" wrap="square" lIns="0" tIns="0" rIns="0" bIns="0" anchor="t" anchorCtr="0">
            <a:spAutoFit/>
          </a:bodyPr>
          <a:lstStyle/>
          <a:p>
            <a:endParaRPr sz="1350" b="1">
              <a:solidFill>
                <a:schemeClr val="dk1"/>
              </a:solidFill>
              <a:latin typeface="+mj-lt"/>
            </a:endParaRPr>
          </a:p>
          <a:p>
            <a:endParaRPr sz="1350" b="1">
              <a:solidFill>
                <a:schemeClr val="dk1"/>
              </a:solidFill>
              <a:latin typeface="+mj-lt"/>
            </a:endParaRPr>
          </a:p>
        </p:txBody>
      </p:sp>
      <p:sp>
        <p:nvSpPr>
          <p:cNvPr id="894" name="Google Shape;894;p50"/>
          <p:cNvSpPr txBox="1"/>
          <p:nvPr/>
        </p:nvSpPr>
        <p:spPr>
          <a:xfrm>
            <a:off x="6494696" y="3273866"/>
            <a:ext cx="226220" cy="415498"/>
          </a:xfrm>
          <a:prstGeom prst="rect">
            <a:avLst/>
          </a:prstGeom>
          <a:noFill/>
          <a:ln>
            <a:noFill/>
          </a:ln>
        </p:spPr>
        <p:txBody>
          <a:bodyPr spcFirstLastPara="1" wrap="square" lIns="0" tIns="0" rIns="0" bIns="0" anchor="t" anchorCtr="0">
            <a:spAutoFit/>
          </a:bodyPr>
          <a:lstStyle/>
          <a:p>
            <a:endParaRPr sz="1350" b="1">
              <a:solidFill>
                <a:schemeClr val="dk1"/>
              </a:solidFill>
              <a:latin typeface="+mj-lt"/>
            </a:endParaRPr>
          </a:p>
          <a:p>
            <a:endParaRPr sz="1350" b="1">
              <a:solidFill>
                <a:schemeClr val="dk1"/>
              </a:solidFill>
              <a:latin typeface="+mj-lt"/>
            </a:endParaRPr>
          </a:p>
        </p:txBody>
      </p:sp>
      <p:sp>
        <p:nvSpPr>
          <p:cNvPr id="897" name="Google Shape;897;p50"/>
          <p:cNvSpPr/>
          <p:nvPr/>
        </p:nvSpPr>
        <p:spPr>
          <a:xfrm>
            <a:off x="1050954" y="4074061"/>
            <a:ext cx="1424643" cy="707217"/>
          </a:xfrm>
          <a:prstGeom prst="roundRect">
            <a:avLst>
              <a:gd name="adj" fmla="val 16667"/>
            </a:avLst>
          </a:prstGeom>
          <a:solidFill>
            <a:schemeClr val="accent1">
              <a:alpha val="49803"/>
            </a:schemeClr>
          </a:solidFill>
          <a:ln>
            <a:noFill/>
          </a:ln>
        </p:spPr>
        <p:txBody>
          <a:bodyPr spcFirstLastPara="1" wrap="square" lIns="68569" tIns="34275" rIns="68569" bIns="34275" anchor="ctr" anchorCtr="0">
            <a:noAutofit/>
          </a:bodyPr>
          <a:lstStyle/>
          <a:p>
            <a:pPr algn="ctr"/>
            <a:r>
              <a:rPr lang="en-US" sz="2200" b="1" dirty="0">
                <a:solidFill>
                  <a:srgbClr val="ECECEC"/>
                </a:solidFill>
                <a:latin typeface="+mj-lt"/>
              </a:rPr>
              <a:t>Variance Update</a:t>
            </a:r>
            <a:endParaRPr sz="2200" dirty="0">
              <a:latin typeface="+mj-lt"/>
            </a:endParaRPr>
          </a:p>
        </p:txBody>
      </p:sp>
      <p:sp>
        <p:nvSpPr>
          <p:cNvPr id="898" name="Google Shape;898;p50"/>
          <p:cNvSpPr/>
          <p:nvPr/>
        </p:nvSpPr>
        <p:spPr>
          <a:xfrm>
            <a:off x="4234175" y="3962371"/>
            <a:ext cx="4348482" cy="984515"/>
          </a:xfrm>
          <a:prstGeom prst="roundRect">
            <a:avLst>
              <a:gd name="adj" fmla="val 16667"/>
            </a:avLst>
          </a:prstGeom>
          <a:solidFill>
            <a:schemeClr val="accent1">
              <a:alpha val="49803"/>
            </a:schemeClr>
          </a:solidFill>
          <a:ln>
            <a:noFill/>
          </a:ln>
        </p:spPr>
        <p:txBody>
          <a:bodyPr spcFirstLastPara="1" wrap="square" lIns="68569" tIns="34275" rIns="68569" bIns="34275" anchor="ctr" anchorCtr="0">
            <a:noAutofit/>
          </a:bodyPr>
          <a:lstStyle/>
          <a:p>
            <a:r>
              <a:rPr lang="en-US" sz="2200" dirty="0">
                <a:solidFill>
                  <a:srgbClr val="ECECEC"/>
                </a:solidFill>
                <a:latin typeface="+mj-lt"/>
              </a:rPr>
              <a:t>Updates the noise level to reflect how much uncertainty is left after refining the model.</a:t>
            </a:r>
            <a:endParaRPr sz="2200" dirty="0">
              <a:latin typeface="+mj-lt"/>
            </a:endParaRPr>
          </a:p>
        </p:txBody>
      </p:sp>
      <p:sp>
        <p:nvSpPr>
          <p:cNvPr id="899" name="Google Shape;899;p50"/>
          <p:cNvSpPr/>
          <p:nvPr/>
        </p:nvSpPr>
        <p:spPr>
          <a:xfrm>
            <a:off x="3103743" y="4309767"/>
            <a:ext cx="1130432" cy="172740"/>
          </a:xfrm>
          <a:prstGeom prst="leftArrow">
            <a:avLst>
              <a:gd name="adj1" fmla="val 26387"/>
              <a:gd name="adj2" fmla="val 131830"/>
            </a:avLst>
          </a:prstGeom>
          <a:solidFill>
            <a:schemeClr val="accent1">
              <a:alpha val="49803"/>
            </a:schemeClr>
          </a:solidFill>
          <a:ln>
            <a:noFill/>
          </a:ln>
        </p:spPr>
        <p:txBody>
          <a:bodyPr spcFirstLastPara="1" wrap="square" lIns="68569" tIns="34275" rIns="68569" bIns="34275" anchor="ctr" anchorCtr="0">
            <a:noAutofit/>
          </a:bodyPr>
          <a:lstStyle/>
          <a:p>
            <a:pPr algn="ctr" rtl="1"/>
            <a:endParaRPr sz="1350">
              <a:solidFill>
                <a:schemeClr val="lt1"/>
              </a:solidFill>
              <a:latin typeface="+mj-lt"/>
              <a:ea typeface="Twentieth Century"/>
              <a:cs typeface="Twentieth Century"/>
              <a:sym typeface="Twentieth Century"/>
            </a:endParaRPr>
          </a:p>
        </p:txBody>
      </p:sp>
      <p:sp>
        <p:nvSpPr>
          <p:cNvPr id="28" name="Google Shape;700;p38">
            <a:extLst>
              <a:ext uri="{FF2B5EF4-FFF2-40B4-BE49-F238E27FC236}">
                <a16:creationId xmlns:a16="http://schemas.microsoft.com/office/drawing/2014/main" id="{6DB0B328-36F6-918E-26EC-1983E7AEF4EF}"/>
              </a:ext>
            </a:extLst>
          </p:cNvPr>
          <p:cNvSpPr txBox="1"/>
          <p:nvPr/>
        </p:nvSpPr>
        <p:spPr>
          <a:xfrm>
            <a:off x="878895" y="51659"/>
            <a:ext cx="7572895" cy="553347"/>
          </a:xfrm>
          <a:prstGeom prst="rect">
            <a:avLst/>
          </a:prstGeom>
          <a:noFill/>
          <a:ln>
            <a:noFill/>
          </a:ln>
        </p:spPr>
        <p:txBody>
          <a:bodyPr spcFirstLastPara="1" wrap="square" lIns="68569" tIns="34275" rIns="68569" bIns="34275" anchor="ctr" anchorCtr="0">
            <a:noAutofit/>
          </a:bodyPr>
          <a:lstStyle/>
          <a:p>
            <a:pPr algn="ctr">
              <a:lnSpc>
                <a:spcPct val="90000"/>
              </a:lnSpc>
              <a:buClr>
                <a:schemeClr val="lt1"/>
              </a:buClr>
              <a:buSzPts val="2400"/>
            </a:pPr>
            <a:r>
              <a:rPr lang="en-US" sz="2200" dirty="0">
                <a:solidFill>
                  <a:schemeClr val="lt1"/>
                </a:solidFill>
              </a:rPr>
              <a:t>DIGITAL FORGERIES IN CFA INTERPOLATED IMAGES</a:t>
            </a:r>
            <a:endParaRPr sz="2200" dirty="0">
              <a:solidFill>
                <a:schemeClr val="lt1"/>
              </a:solidFill>
            </a:endParaRPr>
          </a:p>
        </p:txBody>
      </p:sp>
      <p:sp>
        <p:nvSpPr>
          <p:cNvPr id="29" name="Google Shape;811;p46">
            <a:extLst>
              <a:ext uri="{FF2B5EF4-FFF2-40B4-BE49-F238E27FC236}">
                <a16:creationId xmlns:a16="http://schemas.microsoft.com/office/drawing/2014/main" id="{5A53AB8B-1532-EB9A-C173-BDC25E7046E2}"/>
              </a:ext>
            </a:extLst>
          </p:cNvPr>
          <p:cNvSpPr txBox="1"/>
          <p:nvPr/>
        </p:nvSpPr>
        <p:spPr>
          <a:xfrm>
            <a:off x="2326925" y="147605"/>
            <a:ext cx="3932738" cy="1000750"/>
          </a:xfrm>
          <a:prstGeom prst="rect">
            <a:avLst/>
          </a:prstGeom>
          <a:noFill/>
          <a:ln>
            <a:noFill/>
          </a:ln>
        </p:spPr>
        <p:txBody>
          <a:bodyPr spcFirstLastPara="1" wrap="square" lIns="68569" tIns="34275" rIns="68569" bIns="34275" anchor="ctr" anchorCtr="0">
            <a:normAutofit/>
          </a:bodyPr>
          <a:lstStyle/>
          <a:p>
            <a:pPr algn="ctr">
              <a:lnSpc>
                <a:spcPct val="90000"/>
              </a:lnSpc>
              <a:buClr>
                <a:srgbClr val="C6A0E2"/>
              </a:buClr>
              <a:buSzPts val="3600"/>
            </a:pPr>
            <a:r>
              <a:rPr lang="en-US" sz="2700" dirty="0">
                <a:solidFill>
                  <a:srgbClr val="C6A0E2"/>
                </a:solidFill>
                <a:latin typeface="+mn-lt"/>
              </a:rPr>
              <a:t>THE NEW APPROACH</a:t>
            </a:r>
            <a:endParaRPr sz="1050" dirty="0">
              <a:latin typeface="+mn-lt"/>
            </a:endParaRPr>
          </a:p>
        </p:txBody>
      </p:sp>
      <p:sp>
        <p:nvSpPr>
          <p:cNvPr id="39" name="Google Shape;874;p49">
            <a:extLst>
              <a:ext uri="{FF2B5EF4-FFF2-40B4-BE49-F238E27FC236}">
                <a16:creationId xmlns:a16="http://schemas.microsoft.com/office/drawing/2014/main" id="{C05AB82A-4FCD-3FF0-6783-357011B50E28}"/>
              </a:ext>
            </a:extLst>
          </p:cNvPr>
          <p:cNvSpPr/>
          <p:nvPr/>
        </p:nvSpPr>
        <p:spPr>
          <a:xfrm>
            <a:off x="638143" y="3153492"/>
            <a:ext cx="2268659" cy="707217"/>
          </a:xfrm>
          <a:prstGeom prst="roundRect">
            <a:avLst>
              <a:gd name="adj" fmla="val 16667"/>
            </a:avLst>
          </a:prstGeom>
          <a:solidFill>
            <a:schemeClr val="accent6">
              <a:alpha val="49803"/>
            </a:schemeClr>
          </a:solidFill>
          <a:ln>
            <a:noFill/>
          </a:ln>
        </p:spPr>
        <p:txBody>
          <a:bodyPr spcFirstLastPara="1" wrap="square" lIns="68569" tIns="34275" rIns="68569" bIns="34275" anchor="ctr" anchorCtr="0">
            <a:noAutofit/>
          </a:bodyPr>
          <a:lstStyle/>
          <a:p>
            <a:pPr algn="ctr"/>
            <a:r>
              <a:rPr lang="en-US" sz="2200" b="1" dirty="0">
                <a:solidFill>
                  <a:srgbClr val="ECECEC"/>
                </a:solidFill>
                <a:latin typeface="+mj-lt"/>
              </a:rPr>
              <a:t>Weight Update (M-Step)</a:t>
            </a:r>
            <a:endParaRPr sz="2200" dirty="0">
              <a:latin typeface="+mj-lt"/>
            </a:endParaRPr>
          </a:p>
        </p:txBody>
      </p:sp>
      <p:sp>
        <p:nvSpPr>
          <p:cNvPr id="40" name="Google Shape;875;p49">
            <a:extLst>
              <a:ext uri="{FF2B5EF4-FFF2-40B4-BE49-F238E27FC236}">
                <a16:creationId xmlns:a16="http://schemas.microsoft.com/office/drawing/2014/main" id="{ED9F94C1-D01D-1322-1AE1-9B32365888DD}"/>
              </a:ext>
            </a:extLst>
          </p:cNvPr>
          <p:cNvSpPr/>
          <p:nvPr/>
        </p:nvSpPr>
        <p:spPr>
          <a:xfrm>
            <a:off x="4218854" y="3213284"/>
            <a:ext cx="4348482" cy="627404"/>
          </a:xfrm>
          <a:prstGeom prst="roundRect">
            <a:avLst>
              <a:gd name="adj" fmla="val 16667"/>
            </a:avLst>
          </a:prstGeom>
          <a:solidFill>
            <a:schemeClr val="accent6">
              <a:alpha val="49803"/>
            </a:schemeClr>
          </a:solidFill>
          <a:ln>
            <a:noFill/>
          </a:ln>
        </p:spPr>
        <p:txBody>
          <a:bodyPr spcFirstLastPara="1" wrap="square" lIns="68569" tIns="34275" rIns="68569" bIns="34275" anchor="ctr" anchorCtr="0">
            <a:noAutofit/>
          </a:bodyPr>
          <a:lstStyle/>
          <a:p>
            <a:r>
              <a:rPr lang="en-US" sz="2200" dirty="0">
                <a:solidFill>
                  <a:srgbClr val="ECECEC"/>
                </a:solidFill>
                <a:latin typeface="+mj-lt"/>
              </a:rPr>
              <a:t>Adjusts the weights to better fit the image based on probabilities.</a:t>
            </a:r>
            <a:endParaRPr sz="2200" dirty="0">
              <a:latin typeface="+mj-lt"/>
            </a:endParaRPr>
          </a:p>
        </p:txBody>
      </p:sp>
      <p:sp>
        <p:nvSpPr>
          <p:cNvPr id="41" name="Google Shape;876;p49">
            <a:extLst>
              <a:ext uri="{FF2B5EF4-FFF2-40B4-BE49-F238E27FC236}">
                <a16:creationId xmlns:a16="http://schemas.microsoft.com/office/drawing/2014/main" id="{75A7C65D-0295-17E3-8C62-2B19B3349231}"/>
              </a:ext>
            </a:extLst>
          </p:cNvPr>
          <p:cNvSpPr/>
          <p:nvPr/>
        </p:nvSpPr>
        <p:spPr>
          <a:xfrm>
            <a:off x="3088422" y="3412162"/>
            <a:ext cx="1130432" cy="172740"/>
          </a:xfrm>
          <a:prstGeom prst="leftArrow">
            <a:avLst>
              <a:gd name="adj1" fmla="val 26387"/>
              <a:gd name="adj2" fmla="val 131830"/>
            </a:avLst>
          </a:prstGeom>
          <a:solidFill>
            <a:schemeClr val="accent6">
              <a:alpha val="49803"/>
            </a:schemeClr>
          </a:solidFill>
          <a:ln>
            <a:noFill/>
          </a:ln>
        </p:spPr>
        <p:txBody>
          <a:bodyPr spcFirstLastPara="1" wrap="square" lIns="68569" tIns="34275" rIns="68569" bIns="34275" anchor="ctr" anchorCtr="0">
            <a:noAutofit/>
          </a:bodyPr>
          <a:lstStyle/>
          <a:p>
            <a:pPr algn="ctr" rtl="1"/>
            <a:endParaRPr sz="1350">
              <a:solidFill>
                <a:schemeClr val="lt1"/>
              </a:solidFill>
              <a:latin typeface="+mj-lt"/>
              <a:ea typeface="Twentieth Century"/>
              <a:cs typeface="Twentieth Century"/>
              <a:sym typeface="Twentieth Century"/>
            </a:endParaRPr>
          </a:p>
        </p:txBody>
      </p:sp>
      <p:sp>
        <p:nvSpPr>
          <p:cNvPr id="46" name="Google Shape;841;p47">
            <a:extLst>
              <a:ext uri="{FF2B5EF4-FFF2-40B4-BE49-F238E27FC236}">
                <a16:creationId xmlns:a16="http://schemas.microsoft.com/office/drawing/2014/main" id="{A5060381-EF34-4220-EF0E-54A4313D202C}"/>
              </a:ext>
            </a:extLst>
          </p:cNvPr>
          <p:cNvSpPr/>
          <p:nvPr/>
        </p:nvSpPr>
        <p:spPr>
          <a:xfrm>
            <a:off x="4251918" y="2104002"/>
            <a:ext cx="3819084" cy="750423"/>
          </a:xfrm>
          <a:prstGeom prst="roundRect">
            <a:avLst>
              <a:gd name="adj" fmla="val 16667"/>
            </a:avLst>
          </a:prstGeom>
          <a:solidFill>
            <a:schemeClr val="accent5">
              <a:alpha val="49803"/>
            </a:schemeClr>
          </a:solidFill>
          <a:ln>
            <a:noFill/>
          </a:ln>
        </p:spPr>
        <p:txBody>
          <a:bodyPr spcFirstLastPara="1" wrap="square" lIns="68569" tIns="34275" rIns="68569" bIns="34275" anchor="ctr" anchorCtr="0">
            <a:noAutofit/>
          </a:bodyPr>
          <a:lstStyle/>
          <a:p>
            <a:pPr lvl="0"/>
            <a:r>
              <a:rPr lang="en-US" sz="2200" dirty="0">
                <a:solidFill>
                  <a:schemeClr val="bg1"/>
                </a:solidFill>
                <a:latin typeface="+mn-lt"/>
              </a:rPr>
              <a:t>Estimates a pixel's likelihood of following the CFA pattern.</a:t>
            </a:r>
            <a:endParaRPr sz="2200" dirty="0">
              <a:solidFill>
                <a:schemeClr val="bg1"/>
              </a:solidFill>
              <a:latin typeface="+mn-lt"/>
            </a:endParaRPr>
          </a:p>
        </p:txBody>
      </p:sp>
      <p:sp>
        <p:nvSpPr>
          <p:cNvPr id="47" name="Google Shape;842;p47">
            <a:extLst>
              <a:ext uri="{FF2B5EF4-FFF2-40B4-BE49-F238E27FC236}">
                <a16:creationId xmlns:a16="http://schemas.microsoft.com/office/drawing/2014/main" id="{771C26E4-44A8-1B07-24BF-CD6D082A8F58}"/>
              </a:ext>
            </a:extLst>
          </p:cNvPr>
          <p:cNvSpPr/>
          <p:nvPr/>
        </p:nvSpPr>
        <p:spPr>
          <a:xfrm>
            <a:off x="3121489" y="2334053"/>
            <a:ext cx="1130429" cy="172740"/>
          </a:xfrm>
          <a:prstGeom prst="leftArrow">
            <a:avLst>
              <a:gd name="adj1" fmla="val 26387"/>
              <a:gd name="adj2" fmla="val 131830"/>
            </a:avLst>
          </a:prstGeom>
          <a:solidFill>
            <a:schemeClr val="accent5">
              <a:alpha val="49803"/>
            </a:schemeClr>
          </a:solidFill>
          <a:ln>
            <a:noFill/>
          </a:ln>
        </p:spPr>
        <p:txBody>
          <a:bodyPr spcFirstLastPara="1" wrap="square" lIns="68569" tIns="34275" rIns="68569" bIns="34275" anchor="ctr" anchorCtr="0">
            <a:noAutofit/>
          </a:bodyPr>
          <a:lstStyle/>
          <a:p>
            <a:pPr algn="ctr" rtl="1"/>
            <a:endParaRPr sz="1350">
              <a:solidFill>
                <a:schemeClr val="lt1"/>
              </a:solidFill>
              <a:latin typeface="+mn-lt"/>
              <a:ea typeface="Twentieth Century"/>
              <a:cs typeface="Twentieth Century"/>
              <a:sym typeface="Twentieth Century"/>
            </a:endParaRPr>
          </a:p>
        </p:txBody>
      </p:sp>
      <p:sp>
        <p:nvSpPr>
          <p:cNvPr id="48" name="Google Shape;812;p46">
            <a:extLst>
              <a:ext uri="{FF2B5EF4-FFF2-40B4-BE49-F238E27FC236}">
                <a16:creationId xmlns:a16="http://schemas.microsoft.com/office/drawing/2014/main" id="{17E39C04-4E30-256C-FD49-FBEF496440F7}"/>
              </a:ext>
            </a:extLst>
          </p:cNvPr>
          <p:cNvSpPr/>
          <p:nvPr/>
        </p:nvSpPr>
        <p:spPr>
          <a:xfrm>
            <a:off x="710956" y="1418413"/>
            <a:ext cx="2149915" cy="377033"/>
          </a:xfrm>
          <a:prstGeom prst="roundRect">
            <a:avLst>
              <a:gd name="adj" fmla="val 16667"/>
            </a:avLst>
          </a:prstGeom>
          <a:solidFill>
            <a:schemeClr val="accent3">
              <a:alpha val="49803"/>
            </a:schemeClr>
          </a:solidFill>
          <a:ln>
            <a:noFill/>
          </a:ln>
        </p:spPr>
        <p:txBody>
          <a:bodyPr spcFirstLastPara="1" wrap="square" lIns="68569" tIns="34275" rIns="68569" bIns="34275" anchor="ctr" anchorCtr="0">
            <a:noAutofit/>
          </a:bodyPr>
          <a:lstStyle/>
          <a:p>
            <a:pPr algn="ctr"/>
            <a:r>
              <a:rPr lang="en-US" sz="2200" b="1" dirty="0">
                <a:solidFill>
                  <a:srgbClr val="ECECEC"/>
                </a:solidFill>
                <a:latin typeface="+mn-lt"/>
              </a:rPr>
              <a:t>Residual </a:t>
            </a:r>
            <a:r>
              <a:rPr lang="en-US" sz="2200" b="1" dirty="0">
                <a:solidFill>
                  <a:schemeClr val="lt1"/>
                </a:solidFill>
                <a:latin typeface="+mn-lt"/>
              </a:rPr>
              <a:t>Error</a:t>
            </a:r>
            <a:endParaRPr sz="2200" dirty="0">
              <a:latin typeface="+mn-lt"/>
            </a:endParaRPr>
          </a:p>
        </p:txBody>
      </p:sp>
      <p:sp>
        <p:nvSpPr>
          <p:cNvPr id="49" name="Google Shape;813;p46">
            <a:extLst>
              <a:ext uri="{FF2B5EF4-FFF2-40B4-BE49-F238E27FC236}">
                <a16:creationId xmlns:a16="http://schemas.microsoft.com/office/drawing/2014/main" id="{D2EE9634-402E-3100-C558-94D8498C2AF8}"/>
              </a:ext>
            </a:extLst>
          </p:cNvPr>
          <p:cNvSpPr/>
          <p:nvPr/>
        </p:nvSpPr>
        <p:spPr>
          <a:xfrm>
            <a:off x="4251919" y="1391970"/>
            <a:ext cx="4066298" cy="632097"/>
          </a:xfrm>
          <a:prstGeom prst="roundRect">
            <a:avLst>
              <a:gd name="adj" fmla="val 16667"/>
            </a:avLst>
          </a:prstGeom>
          <a:solidFill>
            <a:schemeClr val="accent3">
              <a:alpha val="49803"/>
            </a:schemeClr>
          </a:solidFill>
          <a:ln>
            <a:noFill/>
          </a:ln>
        </p:spPr>
        <p:txBody>
          <a:bodyPr spcFirstLastPara="1" wrap="square" lIns="68569" tIns="34275" rIns="68569" bIns="34275" anchor="ctr" anchorCtr="0">
            <a:noAutofit/>
          </a:bodyPr>
          <a:lstStyle/>
          <a:p>
            <a:r>
              <a:rPr lang="en-US" sz="2200" dirty="0">
                <a:solidFill>
                  <a:srgbClr val="ECECEC"/>
                </a:solidFill>
                <a:latin typeface="+mn-lt"/>
              </a:rPr>
              <a:t>Identify areas where the model doesn’t fit well.</a:t>
            </a:r>
            <a:endParaRPr sz="2200" dirty="0">
              <a:latin typeface="+mn-lt"/>
            </a:endParaRPr>
          </a:p>
        </p:txBody>
      </p:sp>
      <p:sp>
        <p:nvSpPr>
          <p:cNvPr id="50" name="Google Shape;814;p46">
            <a:extLst>
              <a:ext uri="{FF2B5EF4-FFF2-40B4-BE49-F238E27FC236}">
                <a16:creationId xmlns:a16="http://schemas.microsoft.com/office/drawing/2014/main" id="{9F14294A-3809-9F59-3892-E7120FE0DBB0}"/>
              </a:ext>
            </a:extLst>
          </p:cNvPr>
          <p:cNvSpPr/>
          <p:nvPr/>
        </p:nvSpPr>
        <p:spPr>
          <a:xfrm>
            <a:off x="3113827" y="1620857"/>
            <a:ext cx="1130432" cy="172740"/>
          </a:xfrm>
          <a:prstGeom prst="leftArrow">
            <a:avLst>
              <a:gd name="adj1" fmla="val 26387"/>
              <a:gd name="adj2" fmla="val 131830"/>
            </a:avLst>
          </a:prstGeom>
          <a:solidFill>
            <a:schemeClr val="accent3">
              <a:alpha val="49803"/>
            </a:schemeClr>
          </a:solidFill>
          <a:ln>
            <a:noFill/>
          </a:ln>
        </p:spPr>
        <p:txBody>
          <a:bodyPr spcFirstLastPara="1" wrap="square" lIns="68569" tIns="34275" rIns="68569" bIns="34275" anchor="ctr" anchorCtr="0">
            <a:noAutofit/>
          </a:bodyPr>
          <a:lstStyle/>
          <a:p>
            <a:pPr algn="ctr" rtl="1"/>
            <a:endParaRPr sz="1350">
              <a:solidFill>
                <a:schemeClr val="lt1"/>
              </a:solidFill>
              <a:latin typeface="+mn-lt"/>
              <a:ea typeface="Twentieth Century"/>
              <a:cs typeface="Twentieth Century"/>
              <a:sym typeface="Twentieth Century"/>
            </a:endParaRPr>
          </a:p>
        </p:txBody>
      </p:sp>
      <p:pic>
        <p:nvPicPr>
          <p:cNvPr id="51" name="תמונה 50" descr="מיאו מתקלח">
            <a:extLst>
              <a:ext uri="{FF2B5EF4-FFF2-40B4-BE49-F238E27FC236}">
                <a16:creationId xmlns:a16="http://schemas.microsoft.com/office/drawing/2014/main" id="{94AE5B8C-D05B-2EA9-0EE4-2AB301A54FF6}"/>
              </a:ext>
            </a:extLst>
          </p:cNvPr>
          <p:cNvPicPr>
            <a:picLocks noChangeAspect="1"/>
          </p:cNvPicPr>
          <p:nvPr/>
        </p:nvPicPr>
        <p:blipFill>
          <a:blip r:embed="rId3"/>
          <a:stretch>
            <a:fillRect/>
          </a:stretch>
        </p:blipFill>
        <p:spPr>
          <a:xfrm>
            <a:off x="-210718" y="3458359"/>
            <a:ext cx="1267051" cy="1267051"/>
          </a:xfrm>
          <a:prstGeom prst="rect">
            <a:avLst/>
          </a:prstGeom>
        </p:spPr>
      </p:pic>
      <p:sp>
        <p:nvSpPr>
          <p:cNvPr id="3" name="Google Shape;837;p47">
            <a:extLst>
              <a:ext uri="{FF2B5EF4-FFF2-40B4-BE49-F238E27FC236}">
                <a16:creationId xmlns:a16="http://schemas.microsoft.com/office/drawing/2014/main" id="{E8818F7C-4295-4A71-F093-0B117CEDD2F2}"/>
              </a:ext>
            </a:extLst>
          </p:cNvPr>
          <p:cNvSpPr/>
          <p:nvPr/>
        </p:nvSpPr>
        <p:spPr>
          <a:xfrm>
            <a:off x="925331" y="2055692"/>
            <a:ext cx="1745092" cy="599518"/>
          </a:xfrm>
          <a:prstGeom prst="roundRect">
            <a:avLst>
              <a:gd name="adj" fmla="val 16667"/>
            </a:avLst>
          </a:prstGeom>
          <a:solidFill>
            <a:schemeClr val="accent5">
              <a:alpha val="49803"/>
            </a:schemeClr>
          </a:solidFill>
          <a:ln>
            <a:noFill/>
          </a:ln>
        </p:spPr>
        <p:txBody>
          <a:bodyPr spcFirstLastPara="1" wrap="square" lIns="68569" tIns="34275" rIns="68569" bIns="34275" anchor="ctr" anchorCtr="0">
            <a:noAutofit/>
          </a:bodyPr>
          <a:lstStyle/>
          <a:p>
            <a:pPr algn="ctr"/>
            <a:r>
              <a:rPr lang="en-US" sz="2200" b="1" dirty="0">
                <a:solidFill>
                  <a:srgbClr val="ECECEC"/>
                </a:solidFill>
                <a:latin typeface="+mj-lt"/>
              </a:rPr>
              <a:t>Conditional Probability</a:t>
            </a:r>
            <a:endParaRPr lang="en-US" sz="2200" dirty="0">
              <a:latin typeface="+mj-lt"/>
            </a:endParaRPr>
          </a:p>
        </p:txBody>
      </p:sp>
      <p:sp>
        <p:nvSpPr>
          <p:cNvPr id="4" name="Google Shape;925;p51">
            <a:extLst>
              <a:ext uri="{FF2B5EF4-FFF2-40B4-BE49-F238E27FC236}">
                <a16:creationId xmlns:a16="http://schemas.microsoft.com/office/drawing/2014/main" id="{FB4C7EAA-E38F-8C15-B3A0-FB98A6D08250}"/>
              </a:ext>
            </a:extLst>
          </p:cNvPr>
          <p:cNvSpPr/>
          <p:nvPr/>
        </p:nvSpPr>
        <p:spPr>
          <a:xfrm>
            <a:off x="826847" y="4988629"/>
            <a:ext cx="2008620" cy="616438"/>
          </a:xfrm>
          <a:prstGeom prst="roundRect">
            <a:avLst>
              <a:gd name="adj" fmla="val 16667"/>
            </a:avLst>
          </a:prstGeom>
          <a:solidFill>
            <a:schemeClr val="accent2">
              <a:alpha val="49803"/>
            </a:schemeClr>
          </a:solidFill>
          <a:ln>
            <a:noFill/>
          </a:ln>
        </p:spPr>
        <p:txBody>
          <a:bodyPr spcFirstLastPara="1" wrap="square" lIns="68569" tIns="34275" rIns="68569" bIns="34275" anchor="ctr" anchorCtr="0">
            <a:noAutofit/>
          </a:bodyPr>
          <a:lstStyle/>
          <a:p>
            <a:pPr algn="ctr" rtl="1"/>
            <a:r>
              <a:rPr lang="en-US" sz="2200" b="1" dirty="0">
                <a:solidFill>
                  <a:srgbClr val="ECECEC"/>
                </a:solidFill>
                <a:latin typeface="+mj-lt"/>
              </a:rPr>
              <a:t>Convergence Check</a:t>
            </a:r>
            <a:endParaRPr sz="2200" dirty="0">
              <a:latin typeface="+mj-lt"/>
            </a:endParaRPr>
          </a:p>
        </p:txBody>
      </p:sp>
      <p:sp>
        <p:nvSpPr>
          <p:cNvPr id="5" name="Google Shape;926;p51">
            <a:extLst>
              <a:ext uri="{FF2B5EF4-FFF2-40B4-BE49-F238E27FC236}">
                <a16:creationId xmlns:a16="http://schemas.microsoft.com/office/drawing/2014/main" id="{8C718DBE-9227-2106-AF56-35CB99DA98EA}"/>
              </a:ext>
            </a:extLst>
          </p:cNvPr>
          <p:cNvSpPr/>
          <p:nvPr/>
        </p:nvSpPr>
        <p:spPr>
          <a:xfrm>
            <a:off x="3758112" y="5072074"/>
            <a:ext cx="4809224" cy="616437"/>
          </a:xfrm>
          <a:prstGeom prst="roundRect">
            <a:avLst>
              <a:gd name="adj" fmla="val 16667"/>
            </a:avLst>
          </a:prstGeom>
          <a:solidFill>
            <a:schemeClr val="accent2">
              <a:alpha val="49803"/>
            </a:schemeClr>
          </a:solidFill>
          <a:ln>
            <a:noFill/>
          </a:ln>
        </p:spPr>
        <p:txBody>
          <a:bodyPr spcFirstLastPara="1" wrap="square" lIns="68569" tIns="34275" rIns="68569" bIns="34275" anchor="ctr" anchorCtr="0">
            <a:noAutofit/>
          </a:bodyPr>
          <a:lstStyle/>
          <a:p>
            <a:r>
              <a:rPr lang="en-US" sz="2200" dirty="0">
                <a:solidFill>
                  <a:srgbClr val="ECECEC"/>
                </a:solidFill>
                <a:latin typeface="+mj-lt"/>
              </a:rPr>
              <a:t>Stops the process when updates are small, meaning the model is stable.</a:t>
            </a:r>
            <a:endParaRPr sz="2200" dirty="0">
              <a:solidFill>
                <a:schemeClr val="lt1"/>
              </a:solidFill>
              <a:latin typeface="+mj-lt"/>
              <a:ea typeface="Twentieth Century"/>
              <a:cs typeface="Twentieth Century"/>
              <a:sym typeface="Twentieth Century"/>
            </a:endParaRPr>
          </a:p>
        </p:txBody>
      </p:sp>
      <p:sp>
        <p:nvSpPr>
          <p:cNvPr id="6" name="Google Shape;927;p51">
            <a:extLst>
              <a:ext uri="{FF2B5EF4-FFF2-40B4-BE49-F238E27FC236}">
                <a16:creationId xmlns:a16="http://schemas.microsoft.com/office/drawing/2014/main" id="{954FF7F5-5000-05F0-AFDC-DF7CA84FFD4F}"/>
              </a:ext>
            </a:extLst>
          </p:cNvPr>
          <p:cNvSpPr/>
          <p:nvPr/>
        </p:nvSpPr>
        <p:spPr>
          <a:xfrm>
            <a:off x="3088422" y="5272345"/>
            <a:ext cx="675716" cy="172740"/>
          </a:xfrm>
          <a:prstGeom prst="leftArrow">
            <a:avLst>
              <a:gd name="adj1" fmla="val 26387"/>
              <a:gd name="adj2" fmla="val 131830"/>
            </a:avLst>
          </a:prstGeom>
          <a:solidFill>
            <a:schemeClr val="accent2">
              <a:alpha val="49803"/>
            </a:schemeClr>
          </a:solidFill>
          <a:ln>
            <a:noFill/>
          </a:ln>
        </p:spPr>
        <p:txBody>
          <a:bodyPr spcFirstLastPara="1" wrap="square" lIns="68569" tIns="34275" rIns="68569" bIns="34275" anchor="ctr" anchorCtr="0">
            <a:noAutofit/>
          </a:bodyPr>
          <a:lstStyle/>
          <a:p>
            <a:pPr algn="ctr" rtl="1"/>
            <a:endParaRPr sz="1350">
              <a:solidFill>
                <a:schemeClr val="lt1"/>
              </a:solidFill>
              <a:latin typeface="+mj-lt"/>
              <a:ea typeface="Twentieth Century"/>
              <a:cs typeface="Twentieth Century"/>
              <a:sym typeface="Twentieth Century"/>
            </a:endParaRPr>
          </a:p>
        </p:txBody>
      </p:sp>
      <p:pic>
        <p:nvPicPr>
          <p:cNvPr id="7" name="תמונה 6" descr="מיאו תכף אשוב">
            <a:extLst>
              <a:ext uri="{FF2B5EF4-FFF2-40B4-BE49-F238E27FC236}">
                <a16:creationId xmlns:a16="http://schemas.microsoft.com/office/drawing/2014/main" id="{96DD4A20-8726-865C-25AC-4D1226B9EECC}"/>
              </a:ext>
            </a:extLst>
          </p:cNvPr>
          <p:cNvPicPr>
            <a:picLocks noChangeAspect="1"/>
          </p:cNvPicPr>
          <p:nvPr/>
        </p:nvPicPr>
        <p:blipFill>
          <a:blip r:embed="rId4"/>
          <a:stretch>
            <a:fillRect/>
          </a:stretch>
        </p:blipFill>
        <p:spPr>
          <a:xfrm>
            <a:off x="7901819" y="5536256"/>
            <a:ext cx="1414709" cy="1414709"/>
          </a:xfrm>
          <a:prstGeom prst="rect">
            <a:avLst/>
          </a:prstGeom>
        </p:spPr>
      </p:pic>
      <p:sp>
        <p:nvSpPr>
          <p:cNvPr id="8" name="מלבן: פינות מעוגלות 7">
            <a:extLst>
              <a:ext uri="{FF2B5EF4-FFF2-40B4-BE49-F238E27FC236}">
                <a16:creationId xmlns:a16="http://schemas.microsoft.com/office/drawing/2014/main" id="{87819E2D-DD43-1AB8-4B10-4A2B127BEB4F}"/>
              </a:ext>
            </a:extLst>
          </p:cNvPr>
          <p:cNvSpPr/>
          <p:nvPr/>
        </p:nvSpPr>
        <p:spPr>
          <a:xfrm>
            <a:off x="565336" y="1300746"/>
            <a:ext cx="7965926" cy="1580804"/>
          </a:xfrm>
          <a:prstGeom prst="roundRect">
            <a:avLst/>
          </a:prstGeom>
          <a:noFill/>
          <a:ln w="38100" cap="flat" cmpd="sng" algn="ctr">
            <a:solidFill>
              <a:schemeClr val="accent4">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1" anchor="ctr"/>
          <a:lstStyle/>
          <a:p>
            <a:pPr algn="ctr"/>
            <a:endParaRPr lang="he-IL"/>
          </a:p>
        </p:txBody>
      </p:sp>
      <p:sp>
        <p:nvSpPr>
          <p:cNvPr id="9" name="מלבן: פינות מעוגלות 8">
            <a:extLst>
              <a:ext uri="{FF2B5EF4-FFF2-40B4-BE49-F238E27FC236}">
                <a16:creationId xmlns:a16="http://schemas.microsoft.com/office/drawing/2014/main" id="{B7B8FC50-7346-D06E-E146-D9196A266F90}"/>
              </a:ext>
            </a:extLst>
          </p:cNvPr>
          <p:cNvSpPr/>
          <p:nvPr/>
        </p:nvSpPr>
        <p:spPr>
          <a:xfrm>
            <a:off x="470263" y="3013179"/>
            <a:ext cx="8299268" cy="2830271"/>
          </a:xfrm>
          <a:prstGeom prst="round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1" anchor="ctr"/>
          <a:lstStyle/>
          <a:p>
            <a:pPr algn="ctr"/>
            <a:endParaRPr lang="he-IL"/>
          </a:p>
        </p:txBody>
      </p:sp>
      <p:sp>
        <p:nvSpPr>
          <p:cNvPr id="10" name="מלבן 9">
            <a:extLst>
              <a:ext uri="{FF2B5EF4-FFF2-40B4-BE49-F238E27FC236}">
                <a16:creationId xmlns:a16="http://schemas.microsoft.com/office/drawing/2014/main" id="{7502DD69-969A-9D4F-181B-01C9B2FF73E9}"/>
              </a:ext>
            </a:extLst>
          </p:cNvPr>
          <p:cNvSpPr/>
          <p:nvPr/>
        </p:nvSpPr>
        <p:spPr>
          <a:xfrm>
            <a:off x="2284277" y="615709"/>
            <a:ext cx="4108818"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Expectation</a:t>
            </a:r>
            <a:endParaRPr lang="he-IL" sz="5400" b="1" cap="none" spc="0" dirty="0">
              <a:ln/>
              <a:solidFill>
                <a:schemeClr val="accent4"/>
              </a:solidFill>
              <a:effectLst/>
            </a:endParaRPr>
          </a:p>
        </p:txBody>
      </p:sp>
      <p:sp>
        <p:nvSpPr>
          <p:cNvPr id="11" name="מלבן 10">
            <a:extLst>
              <a:ext uri="{FF2B5EF4-FFF2-40B4-BE49-F238E27FC236}">
                <a16:creationId xmlns:a16="http://schemas.microsoft.com/office/drawing/2014/main" id="{4972B034-DEE2-F0F0-ACD1-536653E9BF8B}"/>
              </a:ext>
            </a:extLst>
          </p:cNvPr>
          <p:cNvSpPr/>
          <p:nvPr/>
        </p:nvSpPr>
        <p:spPr>
          <a:xfrm>
            <a:off x="2162124" y="5671751"/>
            <a:ext cx="4532011"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6">
                    <a:lumMod val="75000"/>
                  </a:schemeClr>
                </a:solidFill>
              </a:rPr>
              <a:t>Maximization</a:t>
            </a:r>
            <a:endParaRPr lang="he-IL" sz="5400" b="1" dirty="0">
              <a:ln/>
              <a:solidFill>
                <a:schemeClr val="accent6">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barn(inVertical)">
                                      <p:cBhvr>
                                        <p:cTn id="11" dur="500"/>
                                        <p:tgtEl>
                                          <p:spTgt spid="4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barn(inVertical)">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97"/>
                                        </p:tgtEl>
                                        <p:attrNameLst>
                                          <p:attrName>style.visibility</p:attrName>
                                        </p:attrNameLst>
                                      </p:cBhvr>
                                      <p:to>
                                        <p:strVal val="visible"/>
                                      </p:to>
                                    </p:set>
                                    <p:animEffect transition="in" filter="fade">
                                      <p:cBhvr>
                                        <p:cTn id="20" dur="1000"/>
                                        <p:tgtEl>
                                          <p:spTgt spid="897"/>
                                        </p:tgtEl>
                                      </p:cBhvr>
                                    </p:animEffect>
                                  </p:childTnLst>
                                </p:cTn>
                              </p:par>
                              <p:par>
                                <p:cTn id="21" presetID="10" presetClass="entr" presetSubtype="0" fill="hold" nodeType="withEffect">
                                  <p:stCondLst>
                                    <p:cond delay="0"/>
                                  </p:stCondLst>
                                  <p:childTnLst>
                                    <p:set>
                                      <p:cBhvr>
                                        <p:cTn id="22" dur="1" fill="hold">
                                          <p:stCondLst>
                                            <p:cond delay="0"/>
                                          </p:stCondLst>
                                        </p:cTn>
                                        <p:tgtEl>
                                          <p:spTgt spid="898"/>
                                        </p:tgtEl>
                                        <p:attrNameLst>
                                          <p:attrName>style.visibility</p:attrName>
                                        </p:attrNameLst>
                                      </p:cBhvr>
                                      <p:to>
                                        <p:strVal val="visible"/>
                                      </p:to>
                                    </p:set>
                                    <p:animEffect transition="in" filter="fade">
                                      <p:cBhvr>
                                        <p:cTn id="23" dur="1000"/>
                                        <p:tgtEl>
                                          <p:spTgt spid="898"/>
                                        </p:tgtEl>
                                      </p:cBhvr>
                                    </p:animEffect>
                                  </p:childTnLst>
                                </p:cTn>
                              </p:par>
                              <p:par>
                                <p:cTn id="24" presetID="10" presetClass="entr" presetSubtype="0" fill="hold" nodeType="withEffect">
                                  <p:stCondLst>
                                    <p:cond delay="0"/>
                                  </p:stCondLst>
                                  <p:childTnLst>
                                    <p:set>
                                      <p:cBhvr>
                                        <p:cTn id="25" dur="1" fill="hold">
                                          <p:stCondLst>
                                            <p:cond delay="0"/>
                                          </p:stCondLst>
                                        </p:cTn>
                                        <p:tgtEl>
                                          <p:spTgt spid="899"/>
                                        </p:tgtEl>
                                        <p:attrNameLst>
                                          <p:attrName>style.visibility</p:attrName>
                                        </p:attrNameLst>
                                      </p:cBhvr>
                                      <p:to>
                                        <p:strVal val="visible"/>
                                      </p:to>
                                    </p:set>
                                    <p:animEffect transition="in" filter="fade">
                                      <p:cBhvr>
                                        <p:cTn id="26" dur="1000"/>
                                        <p:tgtEl>
                                          <p:spTgt spid="899"/>
                                        </p:tgtEl>
                                      </p:cBhvr>
                                    </p:animEffect>
                                  </p:childTnLst>
                                </p:cTn>
                              </p:par>
                              <p:par>
                                <p:cTn id="27" presetID="2" presetClass="entr" presetSubtype="4" fill="hold" nodeType="withEffect">
                                  <p:stCondLst>
                                    <p:cond delay="0"/>
                                  </p:stCondLst>
                                  <p:childTnLst>
                                    <p:set>
                                      <p:cBhvr>
                                        <p:cTn id="28" dur="1" fill="hold">
                                          <p:stCondLst>
                                            <p:cond delay="0"/>
                                          </p:stCondLst>
                                        </p:cTn>
                                        <p:tgtEl>
                                          <p:spTgt spid="51"/>
                                        </p:tgtEl>
                                        <p:attrNameLst>
                                          <p:attrName>style.visibility</p:attrName>
                                        </p:attrNameLst>
                                      </p:cBhvr>
                                      <p:to>
                                        <p:strVal val="visible"/>
                                      </p:to>
                                    </p:set>
                                    <p:anim calcmode="lin" valueType="num">
                                      <p:cBhvr additive="base">
                                        <p:cTn id="29" dur="500" fill="hold"/>
                                        <p:tgtEl>
                                          <p:spTgt spid="51"/>
                                        </p:tgtEl>
                                        <p:attrNameLst>
                                          <p:attrName>ppt_x</p:attrName>
                                        </p:attrNameLst>
                                      </p:cBhvr>
                                      <p:tavLst>
                                        <p:tav tm="0">
                                          <p:val>
                                            <p:strVal val="#ppt_x"/>
                                          </p:val>
                                        </p:tav>
                                        <p:tav tm="100000">
                                          <p:val>
                                            <p:strVal val="#ppt_x"/>
                                          </p:val>
                                        </p:tav>
                                      </p:tavLst>
                                    </p:anim>
                                    <p:anim calcmode="lin" valueType="num">
                                      <p:cBhvr additive="base">
                                        <p:cTn id="30"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childTnLst>
                                </p:cTn>
                              </p:par>
                              <p:par>
                                <p:cTn id="36" presetID="10" presetClass="entr" presetSubtype="0"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1000"/>
                                        <p:tgtEl>
                                          <p:spTgt spid="6"/>
                                        </p:tgtEl>
                                      </p:cBhvr>
                                    </p:animEffect>
                                  </p:childTnLst>
                                </p:cTn>
                              </p:par>
                              <p:par>
                                <p:cTn id="39" presetID="10" presetClass="entr" presetSubtype="0"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childTnLst>
                                </p:cTn>
                              </p:par>
                              <p:par>
                                <p:cTn id="42" presetID="2" presetClass="entr" presetSubtype="4"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ppt_x"/>
                                          </p:val>
                                        </p:tav>
                                        <p:tav tm="100000">
                                          <p:val>
                                            <p:strVal val="#ppt_x"/>
                                          </p:val>
                                        </p:tav>
                                      </p:tavLst>
                                    </p:anim>
                                    <p:anim calcmode="lin" valueType="num">
                                      <p:cBhvr additive="base">
                                        <p:cTn id="4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circle(in)">
                                      <p:cBhvr>
                                        <p:cTn id="50" dur="2000"/>
                                        <p:tgtEl>
                                          <p:spTgt spid="8"/>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circle(in)">
                                      <p:cBhvr>
                                        <p:cTn id="53" dur="2000"/>
                                        <p:tgtEl>
                                          <p:spTgt spid="10"/>
                                        </p:tgtEl>
                                      </p:cBhvr>
                                    </p:animEffect>
                                  </p:childTnLst>
                                </p:cTn>
                              </p:par>
                            </p:childTnLst>
                          </p:cTn>
                        </p:par>
                        <p:par>
                          <p:cTn id="54" fill="hold">
                            <p:stCondLst>
                              <p:cond delay="2000"/>
                            </p:stCondLst>
                            <p:childTnLst>
                              <p:par>
                                <p:cTn id="55" presetID="6" presetClass="entr" presetSubtype="16" fill="hold" grpId="0" nodeType="after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circle(in)">
                                      <p:cBhvr>
                                        <p:cTn id="57" dur="2000"/>
                                        <p:tgtEl>
                                          <p:spTgt spid="9"/>
                                        </p:tgtEl>
                                      </p:cBhvr>
                                    </p:animEffect>
                                  </p:childTnLst>
                                </p:cTn>
                              </p:par>
                              <p:par>
                                <p:cTn id="58" presetID="6" presetClass="entr" presetSubtype="16"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circle(in)">
                                      <p:cBhvr>
                                        <p:cTn id="6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8" grpId="0" animBg="1"/>
      <p:bldP spid="9" grpId="0" animBg="1"/>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82" name="Google Shape;982;p55"/>
          <p:cNvSpPr txBox="1"/>
          <p:nvPr/>
        </p:nvSpPr>
        <p:spPr>
          <a:xfrm>
            <a:off x="0" y="0"/>
            <a:ext cx="9144000" cy="1428750"/>
          </a:xfrm>
          <a:prstGeom prst="rect">
            <a:avLst/>
          </a:prstGeom>
          <a:noFill/>
          <a:ln>
            <a:noFill/>
          </a:ln>
        </p:spPr>
        <p:txBody>
          <a:bodyPr spcFirstLastPara="1" wrap="square" lIns="68569" tIns="34275" rIns="68569" bIns="34275" anchor="ctr" anchorCtr="0">
            <a:normAutofit/>
          </a:bodyPr>
          <a:lstStyle/>
          <a:p>
            <a:pPr algn="ctr">
              <a:lnSpc>
                <a:spcPct val="90000"/>
              </a:lnSpc>
              <a:buClr>
                <a:srgbClr val="D9BFEC"/>
              </a:buClr>
              <a:buSzPts val="3600"/>
            </a:pPr>
            <a:r>
              <a:rPr lang="en-US" sz="2700" dirty="0">
                <a:solidFill>
                  <a:srgbClr val="D9BFEC"/>
                </a:solidFill>
              </a:rPr>
              <a:t>DETECTING LOCALIZED TAMPERING</a:t>
            </a:r>
            <a:endParaRPr sz="2700" dirty="0">
              <a:solidFill>
                <a:srgbClr val="D9BFEC"/>
              </a:solidFill>
            </a:endParaRPr>
          </a:p>
        </p:txBody>
      </p:sp>
      <p:sp>
        <p:nvSpPr>
          <p:cNvPr id="2" name="Google Shape;700;p38">
            <a:extLst>
              <a:ext uri="{FF2B5EF4-FFF2-40B4-BE49-F238E27FC236}">
                <a16:creationId xmlns:a16="http://schemas.microsoft.com/office/drawing/2014/main" id="{1EC6035C-AEFE-E462-0300-7BEE7987BABD}"/>
              </a:ext>
            </a:extLst>
          </p:cNvPr>
          <p:cNvSpPr txBox="1"/>
          <p:nvPr/>
        </p:nvSpPr>
        <p:spPr>
          <a:xfrm>
            <a:off x="878895" y="51659"/>
            <a:ext cx="7572895" cy="553347"/>
          </a:xfrm>
          <a:prstGeom prst="rect">
            <a:avLst/>
          </a:prstGeom>
          <a:noFill/>
          <a:ln>
            <a:noFill/>
          </a:ln>
        </p:spPr>
        <p:txBody>
          <a:bodyPr spcFirstLastPara="1" wrap="square" lIns="68569" tIns="34275" rIns="68569" bIns="34275" anchor="ctr" anchorCtr="0">
            <a:noAutofit/>
          </a:bodyPr>
          <a:lstStyle/>
          <a:p>
            <a:pPr algn="ctr">
              <a:lnSpc>
                <a:spcPct val="90000"/>
              </a:lnSpc>
              <a:buClr>
                <a:schemeClr val="lt1"/>
              </a:buClr>
              <a:buSzPts val="2400"/>
            </a:pPr>
            <a:r>
              <a:rPr lang="en-US" sz="2200" dirty="0">
                <a:solidFill>
                  <a:schemeClr val="lt1"/>
                </a:solidFill>
              </a:rPr>
              <a:t>DIGITAL FORGERIES IN CFA INTERPOLATED IMAGES</a:t>
            </a:r>
            <a:endParaRPr sz="2200" dirty="0">
              <a:solidFill>
                <a:schemeClr val="lt1"/>
              </a:solidFill>
            </a:endParaRPr>
          </a:p>
        </p:txBody>
      </p:sp>
      <p:pic>
        <p:nvPicPr>
          <p:cNvPr id="6" name="Google Shape;961;p53" descr="תמונה שמכילה טקסט, צילום מסך, עץ, שמיים&#10;&#10;התיאור נוצר באופן אוטומטי">
            <a:extLst>
              <a:ext uri="{FF2B5EF4-FFF2-40B4-BE49-F238E27FC236}">
                <a16:creationId xmlns:a16="http://schemas.microsoft.com/office/drawing/2014/main" id="{45CD5F92-5252-510B-D2E4-8500E365FBC1}"/>
              </a:ext>
            </a:extLst>
          </p:cNvPr>
          <p:cNvPicPr preferRelativeResize="0"/>
          <p:nvPr/>
        </p:nvPicPr>
        <p:blipFill rotWithShape="1">
          <a:blip r:embed="rId3">
            <a:alphaModFix/>
          </a:blip>
          <a:srcRect l="5552" t="1627" r="80067" b="67978"/>
          <a:stretch/>
        </p:blipFill>
        <p:spPr>
          <a:xfrm>
            <a:off x="1840511" y="1082989"/>
            <a:ext cx="2115033" cy="2248699"/>
          </a:xfrm>
          <a:prstGeom prst="rect">
            <a:avLst/>
          </a:prstGeom>
          <a:noFill/>
          <a:ln>
            <a:noFill/>
          </a:ln>
        </p:spPr>
      </p:pic>
      <p:pic>
        <p:nvPicPr>
          <p:cNvPr id="7" name="Google Shape;961;p53" descr="תמונה שמכילה טקסט, צילום מסך, עץ, שמיים&#10;&#10;התיאור נוצר באופן אוטומטי">
            <a:extLst>
              <a:ext uri="{FF2B5EF4-FFF2-40B4-BE49-F238E27FC236}">
                <a16:creationId xmlns:a16="http://schemas.microsoft.com/office/drawing/2014/main" id="{20C8E785-B997-52F5-BF26-EA47D963C1EF}"/>
              </a:ext>
            </a:extLst>
          </p:cNvPr>
          <p:cNvPicPr preferRelativeResize="0"/>
          <p:nvPr/>
        </p:nvPicPr>
        <p:blipFill rotWithShape="1">
          <a:blip r:embed="rId3">
            <a:alphaModFix/>
          </a:blip>
          <a:srcRect l="5372" t="69324" r="79817" b="1116"/>
          <a:stretch/>
        </p:blipFill>
        <p:spPr>
          <a:xfrm>
            <a:off x="5068144" y="3797334"/>
            <a:ext cx="2768750" cy="2607817"/>
          </a:xfrm>
          <a:prstGeom prst="rect">
            <a:avLst/>
          </a:prstGeom>
          <a:noFill/>
          <a:ln>
            <a:noFill/>
          </a:ln>
        </p:spPr>
      </p:pic>
      <p:pic>
        <p:nvPicPr>
          <p:cNvPr id="8" name="Google Shape;961;p53" descr="תמונה שמכילה טקסט, צילום מסך, עץ, שמיים&#10;&#10;התיאור נוצר באופן אוטומטי">
            <a:extLst>
              <a:ext uri="{FF2B5EF4-FFF2-40B4-BE49-F238E27FC236}">
                <a16:creationId xmlns:a16="http://schemas.microsoft.com/office/drawing/2014/main" id="{186EB755-A458-6B62-BD0C-4C8695C6DAF3}"/>
              </a:ext>
            </a:extLst>
          </p:cNvPr>
          <p:cNvPicPr preferRelativeResize="0"/>
          <p:nvPr/>
        </p:nvPicPr>
        <p:blipFill rotWithShape="1">
          <a:blip r:embed="rId3">
            <a:alphaModFix/>
          </a:blip>
          <a:srcRect l="54903" t="1239" r="30164" b="67978"/>
          <a:stretch/>
        </p:blipFill>
        <p:spPr>
          <a:xfrm>
            <a:off x="5363369" y="1082989"/>
            <a:ext cx="2178303" cy="2184311"/>
          </a:xfrm>
          <a:prstGeom prst="rect">
            <a:avLst/>
          </a:prstGeom>
          <a:noFill/>
          <a:ln>
            <a:noFill/>
          </a:ln>
        </p:spPr>
      </p:pic>
      <p:pic>
        <p:nvPicPr>
          <p:cNvPr id="9" name="Google Shape;961;p53" descr="תמונה שמכילה טקסט, צילום מסך, עץ, שמיים&#10;&#10;התיאור נוצר באופן אוטומטי">
            <a:extLst>
              <a:ext uri="{FF2B5EF4-FFF2-40B4-BE49-F238E27FC236}">
                <a16:creationId xmlns:a16="http://schemas.microsoft.com/office/drawing/2014/main" id="{E8120644-7EE5-DBFE-EE10-6B39205EA470}"/>
              </a:ext>
            </a:extLst>
          </p:cNvPr>
          <p:cNvPicPr preferRelativeResize="0"/>
          <p:nvPr/>
        </p:nvPicPr>
        <p:blipFill rotWithShape="1">
          <a:blip r:embed="rId3">
            <a:alphaModFix/>
          </a:blip>
          <a:srcRect l="79997" t="36940" r="5570" b="36528"/>
          <a:stretch/>
        </p:blipFill>
        <p:spPr>
          <a:xfrm>
            <a:off x="1585829" y="3778473"/>
            <a:ext cx="2624398" cy="2607817"/>
          </a:xfrm>
          <a:prstGeom prst="rect">
            <a:avLst/>
          </a:prstGeom>
          <a:noFill/>
          <a:ln>
            <a:noFill/>
          </a:ln>
        </p:spPr>
      </p:pic>
      <p:sp>
        <p:nvSpPr>
          <p:cNvPr id="10" name="מלבן 9">
            <a:extLst>
              <a:ext uri="{FF2B5EF4-FFF2-40B4-BE49-F238E27FC236}">
                <a16:creationId xmlns:a16="http://schemas.microsoft.com/office/drawing/2014/main" id="{6E83F665-6A72-20E6-1D20-2F3448E4D11A}"/>
              </a:ext>
            </a:extLst>
          </p:cNvPr>
          <p:cNvSpPr/>
          <p:nvPr/>
        </p:nvSpPr>
        <p:spPr>
          <a:xfrm>
            <a:off x="1544129" y="3262692"/>
            <a:ext cx="2666098" cy="584775"/>
          </a:xfrm>
          <a:prstGeom prst="rect">
            <a:avLst/>
          </a:prstGeom>
          <a:noFill/>
        </p:spPr>
        <p:txBody>
          <a:bodyPr wrap="square" lIns="91440" tIns="45720" rIns="91440" bIns="45720">
            <a:spAutoFit/>
          </a:bodyPr>
          <a:lstStyle/>
          <a:p>
            <a:pPr algn="ctr"/>
            <a:r>
              <a:rPr lang="en-US" sz="3200" b="1" dirty="0">
                <a:ln w="6600">
                  <a:solidFill>
                    <a:schemeClr val="accent2"/>
                  </a:solidFill>
                  <a:prstDash val="solid"/>
                </a:ln>
                <a:solidFill>
                  <a:srgbClr val="FFFFFF"/>
                </a:solidFill>
                <a:effectLst>
                  <a:outerShdw dist="38100" dir="2700000" algn="tl" rotWithShape="0">
                    <a:schemeClr val="accent2"/>
                  </a:outerShdw>
                </a:effectLst>
              </a:rPr>
              <a:t>O</a:t>
            </a:r>
            <a:r>
              <a:rPr lang="en-US" sz="3200" b="1" cap="none" spc="0" dirty="0">
                <a:ln w="6600">
                  <a:solidFill>
                    <a:schemeClr val="accent2"/>
                  </a:solidFill>
                  <a:prstDash val="solid"/>
                </a:ln>
                <a:solidFill>
                  <a:srgbClr val="FFFFFF"/>
                </a:solidFill>
                <a:effectLst>
                  <a:outerShdw dist="38100" dir="2700000" algn="tl" rotWithShape="0">
                    <a:schemeClr val="accent2"/>
                  </a:outerShdw>
                </a:effectLst>
              </a:rPr>
              <a:t>riginal</a:t>
            </a:r>
            <a:endParaRPr lang="he-IL" sz="3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1" name="מלבן 10">
            <a:extLst>
              <a:ext uri="{FF2B5EF4-FFF2-40B4-BE49-F238E27FC236}">
                <a16:creationId xmlns:a16="http://schemas.microsoft.com/office/drawing/2014/main" id="{1B857497-3937-0198-63F3-7E13FFF378D1}"/>
              </a:ext>
            </a:extLst>
          </p:cNvPr>
          <p:cNvSpPr/>
          <p:nvPr/>
        </p:nvSpPr>
        <p:spPr>
          <a:xfrm>
            <a:off x="5109844" y="3262693"/>
            <a:ext cx="2685351" cy="584775"/>
          </a:xfrm>
          <a:prstGeom prst="rect">
            <a:avLst/>
          </a:prstGeom>
          <a:noFill/>
        </p:spPr>
        <p:txBody>
          <a:bodyPr wrap="square" lIns="91440" tIns="45720" rIns="91440" bIns="45720">
            <a:spAutoFit/>
          </a:bodyPr>
          <a:lstStyle/>
          <a:p>
            <a:pPr algn="ctr"/>
            <a:r>
              <a:rPr lang="en-US" sz="3200" b="1" dirty="0">
                <a:ln w="6600">
                  <a:solidFill>
                    <a:schemeClr val="accent2"/>
                  </a:solidFill>
                  <a:prstDash val="solid"/>
                </a:ln>
                <a:solidFill>
                  <a:srgbClr val="FFFFFF"/>
                </a:solidFill>
                <a:effectLst>
                  <a:outerShdw dist="38100" dir="2700000" algn="tl" rotWithShape="0">
                    <a:schemeClr val="accent2"/>
                  </a:outerShdw>
                </a:effectLst>
              </a:rPr>
              <a:t>F</a:t>
            </a:r>
            <a:r>
              <a:rPr lang="en-US" sz="3200" b="1" cap="none" spc="0" dirty="0">
                <a:ln w="6600">
                  <a:solidFill>
                    <a:schemeClr val="accent2"/>
                  </a:solidFill>
                  <a:prstDash val="solid"/>
                </a:ln>
                <a:solidFill>
                  <a:srgbClr val="FFFFFF"/>
                </a:solidFill>
                <a:effectLst>
                  <a:outerShdw dist="38100" dir="2700000" algn="tl" rotWithShape="0">
                    <a:schemeClr val="accent2"/>
                  </a:outerShdw>
                </a:effectLst>
              </a:rPr>
              <a:t>orged</a:t>
            </a:r>
            <a:endParaRPr lang="he-IL" sz="3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77">
          <a:extLst>
            <a:ext uri="{FF2B5EF4-FFF2-40B4-BE49-F238E27FC236}">
              <a16:creationId xmlns:a16="http://schemas.microsoft.com/office/drawing/2014/main" id="{12CA5F25-5B36-547E-A5D9-B07F538A3AC3}"/>
            </a:ext>
          </a:extLst>
        </p:cNvPr>
        <p:cNvGrpSpPr/>
        <p:nvPr/>
      </p:nvGrpSpPr>
      <p:grpSpPr>
        <a:xfrm>
          <a:off x="0" y="0"/>
          <a:ext cx="0" cy="0"/>
          <a:chOff x="0" y="0"/>
          <a:chExt cx="0" cy="0"/>
        </a:xfrm>
      </p:grpSpPr>
      <p:sp>
        <p:nvSpPr>
          <p:cNvPr id="978" name="Google Shape;978;p55">
            <a:extLst>
              <a:ext uri="{FF2B5EF4-FFF2-40B4-BE49-F238E27FC236}">
                <a16:creationId xmlns:a16="http://schemas.microsoft.com/office/drawing/2014/main" id="{5DA05063-7059-1296-60B9-4362E8275CB0}"/>
              </a:ext>
            </a:extLst>
          </p:cNvPr>
          <p:cNvSpPr txBox="1">
            <a:spLocks noGrp="1"/>
          </p:cNvSpPr>
          <p:nvPr>
            <p:ph type="body" idx="1"/>
          </p:nvPr>
        </p:nvSpPr>
        <p:spPr>
          <a:xfrm>
            <a:off x="758904" y="2571610"/>
            <a:ext cx="7692886" cy="1714780"/>
          </a:xfrm>
          <a:prstGeom prst="rect">
            <a:avLst/>
          </a:prstGeom>
          <a:noFill/>
          <a:ln>
            <a:noFill/>
          </a:ln>
        </p:spPr>
        <p:txBody>
          <a:bodyPr spcFirstLastPara="1" wrap="square" lIns="68569" tIns="34275" rIns="68569" bIns="34275" anchor="t" anchorCtr="0">
            <a:noAutofit/>
          </a:bodyPr>
          <a:lstStyle/>
          <a:p>
            <a:pPr marL="0" indent="0" algn="ctr" rtl="0">
              <a:spcBef>
                <a:spcPts val="0"/>
              </a:spcBef>
              <a:buNone/>
            </a:pPr>
            <a:r>
              <a:rPr lang="en-US" sz="2200" dirty="0">
                <a:latin typeface="Arial"/>
                <a:ea typeface="Arial"/>
                <a:cs typeface="Arial"/>
                <a:sym typeface="Arial"/>
              </a:rPr>
              <a:t>Tempering will destroy the periodicity of the CFA correlations.</a:t>
            </a:r>
          </a:p>
          <a:p>
            <a:pPr marL="0" indent="0" algn="ctr" rtl="0">
              <a:spcBef>
                <a:spcPts val="0"/>
              </a:spcBef>
              <a:buNone/>
            </a:pPr>
            <a:endParaRPr lang="en-US" sz="2200" dirty="0">
              <a:latin typeface="Arial"/>
              <a:ea typeface="Arial"/>
              <a:cs typeface="Arial"/>
              <a:sym typeface="Arial"/>
            </a:endParaRPr>
          </a:p>
          <a:p>
            <a:pPr marL="0" indent="0" algn="ctr" rtl="0">
              <a:spcBef>
                <a:spcPts val="0"/>
              </a:spcBef>
              <a:buNone/>
            </a:pPr>
            <a:r>
              <a:rPr lang="en-US" sz="2200" dirty="0">
                <a:latin typeface="Arial"/>
                <a:ea typeface="Arial"/>
                <a:cs typeface="Arial"/>
                <a:sym typeface="Arial"/>
              </a:rPr>
              <a:t>Can we detect tempering locally in image?</a:t>
            </a:r>
            <a:endParaRPr sz="2200" dirty="0">
              <a:latin typeface="Arial"/>
              <a:ea typeface="Arial"/>
              <a:cs typeface="Arial"/>
              <a:sym typeface="Arial"/>
            </a:endParaRPr>
          </a:p>
        </p:txBody>
      </p:sp>
      <p:sp>
        <p:nvSpPr>
          <p:cNvPr id="982" name="Google Shape;982;p55">
            <a:extLst>
              <a:ext uri="{FF2B5EF4-FFF2-40B4-BE49-F238E27FC236}">
                <a16:creationId xmlns:a16="http://schemas.microsoft.com/office/drawing/2014/main" id="{5C33D000-508A-BFB2-38E8-D7B314C2D1CE}"/>
              </a:ext>
            </a:extLst>
          </p:cNvPr>
          <p:cNvSpPr txBox="1"/>
          <p:nvPr/>
        </p:nvSpPr>
        <p:spPr>
          <a:xfrm>
            <a:off x="0" y="0"/>
            <a:ext cx="9144000" cy="1428750"/>
          </a:xfrm>
          <a:prstGeom prst="rect">
            <a:avLst/>
          </a:prstGeom>
          <a:noFill/>
          <a:ln>
            <a:noFill/>
          </a:ln>
        </p:spPr>
        <p:txBody>
          <a:bodyPr spcFirstLastPara="1" wrap="square" lIns="68569" tIns="34275" rIns="68569" bIns="34275" anchor="ctr" anchorCtr="0">
            <a:normAutofit/>
          </a:bodyPr>
          <a:lstStyle/>
          <a:p>
            <a:pPr algn="ctr">
              <a:lnSpc>
                <a:spcPct val="90000"/>
              </a:lnSpc>
              <a:buClr>
                <a:srgbClr val="D9BFEC"/>
              </a:buClr>
              <a:buSzPts val="3600"/>
            </a:pPr>
            <a:r>
              <a:rPr lang="en-US" sz="2700" dirty="0">
                <a:solidFill>
                  <a:srgbClr val="D9BFEC"/>
                </a:solidFill>
              </a:rPr>
              <a:t>DETECTING LOCALIZED TAMPERING</a:t>
            </a:r>
            <a:endParaRPr sz="2700" dirty="0">
              <a:solidFill>
                <a:srgbClr val="D9BFEC"/>
              </a:solidFill>
            </a:endParaRPr>
          </a:p>
        </p:txBody>
      </p:sp>
      <p:sp>
        <p:nvSpPr>
          <p:cNvPr id="2" name="Google Shape;700;p38">
            <a:extLst>
              <a:ext uri="{FF2B5EF4-FFF2-40B4-BE49-F238E27FC236}">
                <a16:creationId xmlns:a16="http://schemas.microsoft.com/office/drawing/2014/main" id="{1A1DA591-30C3-369B-24ED-C4DECE686BE9}"/>
              </a:ext>
            </a:extLst>
          </p:cNvPr>
          <p:cNvSpPr txBox="1"/>
          <p:nvPr/>
        </p:nvSpPr>
        <p:spPr>
          <a:xfrm>
            <a:off x="878895" y="51659"/>
            <a:ext cx="7572895" cy="553347"/>
          </a:xfrm>
          <a:prstGeom prst="rect">
            <a:avLst/>
          </a:prstGeom>
          <a:noFill/>
          <a:ln>
            <a:noFill/>
          </a:ln>
        </p:spPr>
        <p:txBody>
          <a:bodyPr spcFirstLastPara="1" wrap="square" lIns="68569" tIns="34275" rIns="68569" bIns="34275" anchor="ctr" anchorCtr="0">
            <a:noAutofit/>
          </a:bodyPr>
          <a:lstStyle/>
          <a:p>
            <a:pPr algn="ctr">
              <a:lnSpc>
                <a:spcPct val="90000"/>
              </a:lnSpc>
              <a:buClr>
                <a:schemeClr val="lt1"/>
              </a:buClr>
              <a:buSzPts val="2400"/>
            </a:pPr>
            <a:r>
              <a:rPr lang="en-US" sz="2200" dirty="0">
                <a:solidFill>
                  <a:schemeClr val="lt1"/>
                </a:solidFill>
              </a:rPr>
              <a:t>DIGITAL FORGERIES IN CFA INTERPOLATED IMAGES</a:t>
            </a:r>
            <a:endParaRPr sz="2200" dirty="0">
              <a:solidFill>
                <a:schemeClr val="lt1"/>
              </a:solidFill>
            </a:endParaRPr>
          </a:p>
        </p:txBody>
      </p:sp>
    </p:spTree>
    <p:extLst>
      <p:ext uri="{BB962C8B-B14F-4D97-AF65-F5344CB8AC3E}">
        <p14:creationId xmlns:p14="http://schemas.microsoft.com/office/powerpoint/2010/main" val="216691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78">
                                            <p:txEl>
                                              <p:pRg st="0" end="0"/>
                                            </p:txEl>
                                          </p:spTgt>
                                        </p:tgtEl>
                                        <p:attrNameLst>
                                          <p:attrName>style.visibility</p:attrName>
                                        </p:attrNameLst>
                                      </p:cBhvr>
                                      <p:to>
                                        <p:strVal val="visible"/>
                                      </p:to>
                                    </p:set>
                                    <p:animEffect transition="in" filter="fade">
                                      <p:cBhvr>
                                        <p:cTn id="7" dur="500"/>
                                        <p:tgtEl>
                                          <p:spTgt spid="9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78">
                                            <p:txEl>
                                              <p:pRg st="2" end="2"/>
                                            </p:txEl>
                                          </p:spTgt>
                                        </p:tgtEl>
                                        <p:attrNameLst>
                                          <p:attrName>style.visibility</p:attrName>
                                        </p:attrNameLst>
                                      </p:cBhvr>
                                      <p:to>
                                        <p:strVal val="visible"/>
                                      </p:to>
                                    </p:set>
                                    <p:anim calcmode="lin" valueType="num">
                                      <p:cBhvr additive="base">
                                        <p:cTn id="12" dur="500" fill="hold"/>
                                        <p:tgtEl>
                                          <p:spTgt spid="978">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97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pic>
        <p:nvPicPr>
          <p:cNvPr id="1008" name="Google Shape;1008;p57"/>
          <p:cNvPicPr preferRelativeResize="0"/>
          <p:nvPr/>
        </p:nvPicPr>
        <p:blipFill rotWithShape="1">
          <a:blip r:embed="rId3">
            <a:alphaModFix/>
          </a:blip>
          <a:srcRect/>
          <a:stretch/>
        </p:blipFill>
        <p:spPr>
          <a:xfrm>
            <a:off x="2187003" y="767509"/>
            <a:ext cx="2156868" cy="1913076"/>
          </a:xfrm>
          <a:prstGeom prst="rect">
            <a:avLst/>
          </a:prstGeom>
          <a:noFill/>
          <a:ln>
            <a:noFill/>
          </a:ln>
        </p:spPr>
      </p:pic>
      <p:pic>
        <p:nvPicPr>
          <p:cNvPr id="1009" name="Google Shape;1009;p57"/>
          <p:cNvPicPr preferRelativeResize="0"/>
          <p:nvPr/>
        </p:nvPicPr>
        <p:blipFill rotWithShape="1">
          <a:blip r:embed="rId4">
            <a:alphaModFix/>
          </a:blip>
          <a:srcRect/>
          <a:stretch/>
        </p:blipFill>
        <p:spPr>
          <a:xfrm>
            <a:off x="2189788" y="2697553"/>
            <a:ext cx="2156868" cy="1919528"/>
          </a:xfrm>
          <a:prstGeom prst="rect">
            <a:avLst/>
          </a:prstGeom>
          <a:noFill/>
          <a:ln>
            <a:noFill/>
          </a:ln>
        </p:spPr>
      </p:pic>
      <p:pic>
        <p:nvPicPr>
          <p:cNvPr id="1010" name="Google Shape;1010;p57"/>
          <p:cNvPicPr preferRelativeResize="0"/>
          <p:nvPr/>
        </p:nvPicPr>
        <p:blipFill rotWithShape="1">
          <a:blip r:embed="rId5">
            <a:alphaModFix/>
          </a:blip>
          <a:srcRect/>
          <a:stretch/>
        </p:blipFill>
        <p:spPr>
          <a:xfrm>
            <a:off x="2189788" y="4623554"/>
            <a:ext cx="2156868" cy="2183744"/>
          </a:xfrm>
          <a:prstGeom prst="rect">
            <a:avLst/>
          </a:prstGeom>
          <a:noFill/>
          <a:ln>
            <a:noFill/>
          </a:ln>
        </p:spPr>
      </p:pic>
      <p:pic>
        <p:nvPicPr>
          <p:cNvPr id="1011" name="Google Shape;1011;p57"/>
          <p:cNvPicPr preferRelativeResize="0"/>
          <p:nvPr/>
        </p:nvPicPr>
        <p:blipFill rotWithShape="1">
          <a:blip r:embed="rId6">
            <a:alphaModFix/>
          </a:blip>
          <a:srcRect/>
          <a:stretch/>
        </p:blipFill>
        <p:spPr>
          <a:xfrm>
            <a:off x="6598435" y="783786"/>
            <a:ext cx="1957121" cy="1896799"/>
          </a:xfrm>
          <a:prstGeom prst="rect">
            <a:avLst/>
          </a:prstGeom>
          <a:noFill/>
          <a:ln>
            <a:noFill/>
          </a:ln>
        </p:spPr>
      </p:pic>
      <p:pic>
        <p:nvPicPr>
          <p:cNvPr id="1012" name="Google Shape;1012;p57"/>
          <p:cNvPicPr preferRelativeResize="0"/>
          <p:nvPr/>
        </p:nvPicPr>
        <p:blipFill rotWithShape="1">
          <a:blip r:embed="rId7">
            <a:alphaModFix/>
          </a:blip>
          <a:srcRect/>
          <a:stretch/>
        </p:blipFill>
        <p:spPr>
          <a:xfrm>
            <a:off x="4535297" y="783786"/>
            <a:ext cx="1957121" cy="1896799"/>
          </a:xfrm>
          <a:prstGeom prst="rect">
            <a:avLst/>
          </a:prstGeom>
          <a:noFill/>
          <a:ln>
            <a:noFill/>
          </a:ln>
        </p:spPr>
      </p:pic>
      <p:pic>
        <p:nvPicPr>
          <p:cNvPr id="1013" name="Google Shape;1013;p57"/>
          <p:cNvPicPr preferRelativeResize="0"/>
          <p:nvPr/>
        </p:nvPicPr>
        <p:blipFill rotWithShape="1">
          <a:blip r:embed="rId8">
            <a:alphaModFix/>
          </a:blip>
          <a:srcRect/>
          <a:stretch/>
        </p:blipFill>
        <p:spPr>
          <a:xfrm>
            <a:off x="4535297" y="2787956"/>
            <a:ext cx="1961903" cy="1896799"/>
          </a:xfrm>
          <a:prstGeom prst="rect">
            <a:avLst/>
          </a:prstGeom>
          <a:noFill/>
          <a:ln>
            <a:noFill/>
          </a:ln>
        </p:spPr>
      </p:pic>
      <p:pic>
        <p:nvPicPr>
          <p:cNvPr id="1014" name="Google Shape;1014;p57"/>
          <p:cNvPicPr preferRelativeResize="0"/>
          <p:nvPr/>
        </p:nvPicPr>
        <p:blipFill rotWithShape="1">
          <a:blip r:embed="rId9">
            <a:alphaModFix/>
          </a:blip>
          <a:srcRect/>
          <a:stretch/>
        </p:blipFill>
        <p:spPr>
          <a:xfrm>
            <a:off x="6593655" y="2787954"/>
            <a:ext cx="1961901" cy="1896801"/>
          </a:xfrm>
          <a:prstGeom prst="rect">
            <a:avLst/>
          </a:prstGeom>
          <a:noFill/>
          <a:ln>
            <a:noFill/>
          </a:ln>
        </p:spPr>
      </p:pic>
      <p:pic>
        <p:nvPicPr>
          <p:cNvPr id="1015" name="Google Shape;1015;p57"/>
          <p:cNvPicPr preferRelativeResize="0"/>
          <p:nvPr/>
        </p:nvPicPr>
        <p:blipFill rotWithShape="1">
          <a:blip r:embed="rId10">
            <a:alphaModFix/>
          </a:blip>
          <a:srcRect/>
          <a:stretch/>
        </p:blipFill>
        <p:spPr>
          <a:xfrm>
            <a:off x="4535297" y="4792126"/>
            <a:ext cx="1961903" cy="1896798"/>
          </a:xfrm>
          <a:prstGeom prst="rect">
            <a:avLst/>
          </a:prstGeom>
          <a:noFill/>
          <a:ln>
            <a:noFill/>
          </a:ln>
        </p:spPr>
      </p:pic>
      <p:pic>
        <p:nvPicPr>
          <p:cNvPr id="1016" name="Google Shape;1016;p57"/>
          <p:cNvPicPr preferRelativeResize="0"/>
          <p:nvPr/>
        </p:nvPicPr>
        <p:blipFill rotWithShape="1">
          <a:blip r:embed="rId11">
            <a:alphaModFix/>
          </a:blip>
          <a:srcRect/>
          <a:stretch/>
        </p:blipFill>
        <p:spPr>
          <a:xfrm>
            <a:off x="6593655" y="4792126"/>
            <a:ext cx="1961903" cy="1896798"/>
          </a:xfrm>
          <a:prstGeom prst="rect">
            <a:avLst/>
          </a:prstGeom>
          <a:noFill/>
          <a:ln>
            <a:noFill/>
          </a:ln>
        </p:spPr>
      </p:pic>
      <p:pic>
        <p:nvPicPr>
          <p:cNvPr id="1019" name="Google Shape;1019;p57"/>
          <p:cNvPicPr preferRelativeResize="0"/>
          <p:nvPr/>
        </p:nvPicPr>
        <p:blipFill rotWithShape="1">
          <a:blip r:embed="rId12">
            <a:alphaModFix/>
          </a:blip>
          <a:srcRect/>
          <a:stretch/>
        </p:blipFill>
        <p:spPr>
          <a:xfrm>
            <a:off x="60081" y="2433338"/>
            <a:ext cx="2081479" cy="2183743"/>
          </a:xfrm>
          <a:prstGeom prst="rect">
            <a:avLst/>
          </a:prstGeom>
          <a:noFill/>
          <a:ln>
            <a:noFill/>
          </a:ln>
        </p:spPr>
      </p:pic>
      <p:sp>
        <p:nvSpPr>
          <p:cNvPr id="1020" name="Google Shape;1020;p57"/>
          <p:cNvSpPr/>
          <p:nvPr/>
        </p:nvSpPr>
        <p:spPr>
          <a:xfrm>
            <a:off x="2742122" y="761680"/>
            <a:ext cx="1604534" cy="1919527"/>
          </a:xfrm>
          <a:prstGeom prst="rect">
            <a:avLst/>
          </a:prstGeom>
          <a:noFill/>
          <a:ln w="2857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rtl="1"/>
            <a:endParaRPr sz="1350">
              <a:solidFill>
                <a:schemeClr val="accent6"/>
              </a:solidFill>
              <a:latin typeface="+mn-lt"/>
              <a:ea typeface="Twentieth Century"/>
              <a:cs typeface="Twentieth Century"/>
              <a:sym typeface="Twentieth Century"/>
            </a:endParaRPr>
          </a:p>
        </p:txBody>
      </p:sp>
      <p:sp>
        <p:nvSpPr>
          <p:cNvPr id="1021" name="Google Shape;1021;p57"/>
          <p:cNvSpPr/>
          <p:nvPr/>
        </p:nvSpPr>
        <p:spPr>
          <a:xfrm>
            <a:off x="3281262" y="2697553"/>
            <a:ext cx="1057446" cy="1926001"/>
          </a:xfrm>
          <a:prstGeom prst="rect">
            <a:avLst/>
          </a:prstGeom>
          <a:noFill/>
          <a:ln w="2857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rtl="1"/>
            <a:endParaRPr sz="1350">
              <a:solidFill>
                <a:schemeClr val="accent6"/>
              </a:solidFill>
              <a:latin typeface="+mn-lt"/>
              <a:ea typeface="Twentieth Century"/>
              <a:cs typeface="Twentieth Century"/>
              <a:sym typeface="Twentieth Century"/>
            </a:endParaRPr>
          </a:p>
        </p:txBody>
      </p:sp>
      <p:sp>
        <p:nvSpPr>
          <p:cNvPr id="1022" name="Google Shape;1022;p57"/>
          <p:cNvSpPr/>
          <p:nvPr/>
        </p:nvSpPr>
        <p:spPr>
          <a:xfrm>
            <a:off x="3786062" y="4623554"/>
            <a:ext cx="547554" cy="2191108"/>
          </a:xfrm>
          <a:prstGeom prst="rect">
            <a:avLst/>
          </a:prstGeom>
          <a:noFill/>
          <a:ln w="28575"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rtl="1"/>
            <a:endParaRPr sz="1350">
              <a:solidFill>
                <a:schemeClr val="accent6"/>
              </a:solidFill>
              <a:latin typeface="+mn-lt"/>
              <a:ea typeface="Twentieth Century"/>
              <a:cs typeface="Twentieth Century"/>
              <a:sym typeface="Twentieth Century"/>
            </a:endParaRPr>
          </a:p>
        </p:txBody>
      </p:sp>
      <p:sp>
        <p:nvSpPr>
          <p:cNvPr id="5" name="Google Shape;700;p38">
            <a:extLst>
              <a:ext uri="{FF2B5EF4-FFF2-40B4-BE49-F238E27FC236}">
                <a16:creationId xmlns:a16="http://schemas.microsoft.com/office/drawing/2014/main" id="{996FB84F-701E-F4AF-E820-E9BFD102EE85}"/>
              </a:ext>
            </a:extLst>
          </p:cNvPr>
          <p:cNvSpPr txBox="1"/>
          <p:nvPr/>
        </p:nvSpPr>
        <p:spPr>
          <a:xfrm>
            <a:off x="824322" y="-50557"/>
            <a:ext cx="7572895" cy="553347"/>
          </a:xfrm>
          <a:prstGeom prst="rect">
            <a:avLst/>
          </a:prstGeom>
          <a:noFill/>
          <a:ln>
            <a:noFill/>
          </a:ln>
        </p:spPr>
        <p:txBody>
          <a:bodyPr spcFirstLastPara="1" wrap="square" lIns="68569" tIns="34275" rIns="68569" bIns="34275" anchor="ctr" anchorCtr="0">
            <a:noAutofit/>
          </a:bodyPr>
          <a:lstStyle/>
          <a:p>
            <a:pPr algn="ctr">
              <a:lnSpc>
                <a:spcPct val="90000"/>
              </a:lnSpc>
              <a:buClr>
                <a:schemeClr val="lt1"/>
              </a:buClr>
              <a:buSzPts val="2400"/>
            </a:pPr>
            <a:r>
              <a:rPr lang="en-US" sz="2200" dirty="0">
                <a:solidFill>
                  <a:schemeClr val="lt1"/>
                </a:solidFill>
              </a:rPr>
              <a:t>DIGITAL FORGERIES IN CFA INTERPOLATED IMAGES</a:t>
            </a:r>
            <a:endParaRPr sz="2200" dirty="0">
              <a:solidFill>
                <a:schemeClr val="lt1"/>
              </a:solidFill>
            </a:endParaRPr>
          </a:p>
        </p:txBody>
      </p:sp>
      <p:sp>
        <p:nvSpPr>
          <p:cNvPr id="6" name="Google Shape;998;p56">
            <a:extLst>
              <a:ext uri="{FF2B5EF4-FFF2-40B4-BE49-F238E27FC236}">
                <a16:creationId xmlns:a16="http://schemas.microsoft.com/office/drawing/2014/main" id="{EE4252C1-3CB7-CA5C-D468-EA063BA5874B}"/>
              </a:ext>
            </a:extLst>
          </p:cNvPr>
          <p:cNvSpPr txBox="1"/>
          <p:nvPr/>
        </p:nvSpPr>
        <p:spPr>
          <a:xfrm>
            <a:off x="38456" y="233343"/>
            <a:ext cx="9067088" cy="633836"/>
          </a:xfrm>
          <a:prstGeom prst="rect">
            <a:avLst/>
          </a:prstGeom>
          <a:noFill/>
          <a:ln>
            <a:noFill/>
          </a:ln>
        </p:spPr>
        <p:txBody>
          <a:bodyPr spcFirstLastPara="1" wrap="square" lIns="68569" tIns="34275" rIns="68569" bIns="34275" anchor="ctr" anchorCtr="0">
            <a:normAutofit/>
          </a:bodyPr>
          <a:lstStyle/>
          <a:p>
            <a:pPr algn="ctr">
              <a:lnSpc>
                <a:spcPct val="90000"/>
              </a:lnSpc>
              <a:buClr>
                <a:srgbClr val="D9BFEC"/>
              </a:buClr>
              <a:buSzPts val="3600"/>
            </a:pPr>
            <a:r>
              <a:rPr lang="en-US" sz="2700" dirty="0">
                <a:solidFill>
                  <a:srgbClr val="D9BFEC"/>
                </a:solidFill>
                <a:latin typeface="+mn-lt"/>
              </a:rPr>
              <a:t>DETECTING LOCALIZED TAMPERING</a:t>
            </a:r>
            <a:endParaRPr sz="2700" dirty="0">
              <a:solidFill>
                <a:srgbClr val="D9BFEC"/>
              </a:solidFill>
              <a:latin typeface="+mn-lt"/>
            </a:endParaRPr>
          </a:p>
        </p:txBody>
      </p:sp>
      <p:sp>
        <p:nvSpPr>
          <p:cNvPr id="9" name="מלבן 8">
            <a:extLst>
              <a:ext uri="{FF2B5EF4-FFF2-40B4-BE49-F238E27FC236}">
                <a16:creationId xmlns:a16="http://schemas.microsoft.com/office/drawing/2014/main" id="{548332F9-4923-0E5D-F140-637273639A6F}"/>
              </a:ext>
            </a:extLst>
          </p:cNvPr>
          <p:cNvSpPr/>
          <p:nvPr/>
        </p:nvSpPr>
        <p:spPr>
          <a:xfrm>
            <a:off x="6726261" y="2249083"/>
            <a:ext cx="1670956" cy="461665"/>
          </a:xfrm>
          <a:prstGeom prst="rect">
            <a:avLst/>
          </a:prstGeom>
          <a:noFill/>
        </p:spPr>
        <p:txBody>
          <a:bodyPr wrap="square" lIns="91440" tIns="45720" rIns="91440" bIns="45720">
            <a:spAutoFit/>
          </a:bodyPr>
          <a:lstStyle/>
          <a:p>
            <a:pPr algn="ctr"/>
            <a:r>
              <a:rPr lang="en-US" sz="2400" b="1" cap="none" spc="50" dirty="0">
                <a:ln w="9525" cmpd="sng">
                  <a:solidFill>
                    <a:schemeClr val="accent1"/>
                  </a:solidFill>
                  <a:prstDash val="solid"/>
                </a:ln>
                <a:solidFill>
                  <a:srgbClr val="70AD47">
                    <a:tint val="1000"/>
                  </a:srgbClr>
                </a:solidFill>
                <a:effectLst>
                  <a:glow rad="38100">
                    <a:schemeClr val="accent1">
                      <a:alpha val="40000"/>
                    </a:schemeClr>
                  </a:glow>
                </a:effectLst>
              </a:rPr>
              <a:t>CFA</a:t>
            </a:r>
            <a:endParaRPr lang="he-IL" sz="2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10" name="מלבן 9">
            <a:extLst>
              <a:ext uri="{FF2B5EF4-FFF2-40B4-BE49-F238E27FC236}">
                <a16:creationId xmlns:a16="http://schemas.microsoft.com/office/drawing/2014/main" id="{E27E3881-844E-FB75-DB9A-45EA4427D189}"/>
              </a:ext>
            </a:extLst>
          </p:cNvPr>
          <p:cNvSpPr/>
          <p:nvPr/>
        </p:nvSpPr>
        <p:spPr>
          <a:xfrm>
            <a:off x="4621811" y="4234016"/>
            <a:ext cx="1670956" cy="461665"/>
          </a:xfrm>
          <a:prstGeom prst="rect">
            <a:avLst/>
          </a:prstGeom>
          <a:noFill/>
        </p:spPr>
        <p:txBody>
          <a:bodyPr wrap="square" lIns="91440" tIns="45720" rIns="91440" bIns="45720">
            <a:spAutoFit/>
          </a:bodyPr>
          <a:lstStyle/>
          <a:p>
            <a:pPr algn="ctr"/>
            <a:r>
              <a:rPr lang="en-US" sz="2400" b="1" cap="none" spc="50" dirty="0">
                <a:ln w="9525" cmpd="sng">
                  <a:solidFill>
                    <a:schemeClr val="accent1"/>
                  </a:solidFill>
                  <a:prstDash val="solid"/>
                </a:ln>
                <a:solidFill>
                  <a:srgbClr val="70AD47">
                    <a:tint val="1000"/>
                  </a:srgbClr>
                </a:solidFill>
                <a:effectLst>
                  <a:glow rad="38100">
                    <a:schemeClr val="accent1">
                      <a:alpha val="40000"/>
                    </a:schemeClr>
                  </a:glow>
                </a:effectLst>
              </a:rPr>
              <a:t>CFA</a:t>
            </a:r>
            <a:endParaRPr lang="he-IL" sz="2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11" name="מלבן 10">
            <a:extLst>
              <a:ext uri="{FF2B5EF4-FFF2-40B4-BE49-F238E27FC236}">
                <a16:creationId xmlns:a16="http://schemas.microsoft.com/office/drawing/2014/main" id="{64314211-05E8-4CC2-A563-97E633CDAF7F}"/>
              </a:ext>
            </a:extLst>
          </p:cNvPr>
          <p:cNvSpPr/>
          <p:nvPr/>
        </p:nvSpPr>
        <p:spPr>
          <a:xfrm>
            <a:off x="4681479" y="6393824"/>
            <a:ext cx="1670956" cy="461665"/>
          </a:xfrm>
          <a:prstGeom prst="rect">
            <a:avLst/>
          </a:prstGeom>
          <a:noFill/>
        </p:spPr>
        <p:txBody>
          <a:bodyPr wrap="square" lIns="91440" tIns="45720" rIns="91440" bIns="45720">
            <a:spAutoFit/>
          </a:bodyPr>
          <a:lstStyle/>
          <a:p>
            <a:pPr algn="ctr"/>
            <a:r>
              <a:rPr lang="en-US" sz="2400" b="1" cap="none" spc="50" dirty="0">
                <a:ln w="9525" cmpd="sng">
                  <a:solidFill>
                    <a:schemeClr val="accent1"/>
                  </a:solidFill>
                  <a:prstDash val="solid"/>
                </a:ln>
                <a:solidFill>
                  <a:srgbClr val="70AD47">
                    <a:tint val="1000"/>
                  </a:srgbClr>
                </a:solidFill>
                <a:effectLst>
                  <a:glow rad="38100">
                    <a:schemeClr val="accent1">
                      <a:alpha val="40000"/>
                    </a:schemeClr>
                  </a:glow>
                </a:effectLst>
              </a:rPr>
              <a:t>CFA</a:t>
            </a:r>
            <a:endParaRPr lang="he-IL" sz="2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12" name="מלבן 11">
            <a:extLst>
              <a:ext uri="{FF2B5EF4-FFF2-40B4-BE49-F238E27FC236}">
                <a16:creationId xmlns:a16="http://schemas.microsoft.com/office/drawing/2014/main" id="{6797E7EE-3B83-6C27-D58A-20EFD84AC6A8}"/>
              </a:ext>
            </a:extLst>
          </p:cNvPr>
          <p:cNvSpPr/>
          <p:nvPr/>
        </p:nvSpPr>
        <p:spPr>
          <a:xfrm>
            <a:off x="4665514" y="2297514"/>
            <a:ext cx="1670956" cy="461665"/>
          </a:xfrm>
          <a:prstGeom prst="rect">
            <a:avLst/>
          </a:prstGeom>
          <a:noFill/>
          <a:ln>
            <a:noFill/>
          </a:ln>
        </p:spPr>
        <p:style>
          <a:lnRef idx="0">
            <a:scrgbClr r="0" g="0" b="0"/>
          </a:lnRef>
          <a:fillRef idx="0">
            <a:scrgbClr r="0" g="0" b="0"/>
          </a:fillRef>
          <a:effectRef idx="0">
            <a:scrgbClr r="0" g="0" b="0"/>
          </a:effectRef>
          <a:fontRef idx="minor">
            <a:schemeClr val="accent5"/>
          </a:fontRef>
        </p:style>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400" b="1" dirty="0">
                <a:ln/>
                <a:solidFill>
                  <a:schemeClr val="accent4"/>
                </a:solidFill>
              </a:rPr>
              <a:t>No CFA</a:t>
            </a:r>
            <a:endParaRPr lang="he-IL" sz="2400" b="1" dirty="0">
              <a:ln/>
              <a:solidFill>
                <a:schemeClr val="accent4"/>
              </a:solidFill>
            </a:endParaRPr>
          </a:p>
        </p:txBody>
      </p:sp>
      <p:sp>
        <p:nvSpPr>
          <p:cNvPr id="15" name="מלבן 14">
            <a:extLst>
              <a:ext uri="{FF2B5EF4-FFF2-40B4-BE49-F238E27FC236}">
                <a16:creationId xmlns:a16="http://schemas.microsoft.com/office/drawing/2014/main" id="{842850C0-D09F-7B9E-6B47-AD56B4A98824}"/>
              </a:ext>
            </a:extLst>
          </p:cNvPr>
          <p:cNvSpPr/>
          <p:nvPr/>
        </p:nvSpPr>
        <p:spPr>
          <a:xfrm>
            <a:off x="6732915" y="4217831"/>
            <a:ext cx="1670956" cy="461665"/>
          </a:xfrm>
          <a:prstGeom prst="rect">
            <a:avLst/>
          </a:prstGeom>
          <a:noFill/>
          <a:ln>
            <a:noFill/>
          </a:ln>
        </p:spPr>
        <p:style>
          <a:lnRef idx="0">
            <a:scrgbClr r="0" g="0" b="0"/>
          </a:lnRef>
          <a:fillRef idx="0">
            <a:scrgbClr r="0" g="0" b="0"/>
          </a:fillRef>
          <a:effectRef idx="0">
            <a:scrgbClr r="0" g="0" b="0"/>
          </a:effectRef>
          <a:fontRef idx="minor">
            <a:schemeClr val="accent5"/>
          </a:fontRef>
        </p:style>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400" b="1" dirty="0">
                <a:ln/>
                <a:solidFill>
                  <a:schemeClr val="accent4"/>
                </a:solidFill>
              </a:rPr>
              <a:t>No CFA</a:t>
            </a:r>
            <a:endParaRPr lang="he-IL" sz="2400" b="1" dirty="0">
              <a:ln/>
              <a:solidFill>
                <a:schemeClr val="accent4"/>
              </a:solidFill>
            </a:endParaRPr>
          </a:p>
        </p:txBody>
      </p:sp>
      <p:sp>
        <p:nvSpPr>
          <p:cNvPr id="16" name="מלבן 15">
            <a:extLst>
              <a:ext uri="{FF2B5EF4-FFF2-40B4-BE49-F238E27FC236}">
                <a16:creationId xmlns:a16="http://schemas.microsoft.com/office/drawing/2014/main" id="{6C9809DB-7DBA-69F3-267C-0D954008466B}"/>
              </a:ext>
            </a:extLst>
          </p:cNvPr>
          <p:cNvSpPr/>
          <p:nvPr/>
        </p:nvSpPr>
        <p:spPr>
          <a:xfrm>
            <a:off x="6726261" y="6345633"/>
            <a:ext cx="1670956" cy="461665"/>
          </a:xfrm>
          <a:prstGeom prst="rect">
            <a:avLst/>
          </a:prstGeom>
          <a:noFill/>
          <a:ln>
            <a:noFill/>
          </a:ln>
        </p:spPr>
        <p:style>
          <a:lnRef idx="0">
            <a:scrgbClr r="0" g="0" b="0"/>
          </a:lnRef>
          <a:fillRef idx="0">
            <a:scrgbClr r="0" g="0" b="0"/>
          </a:fillRef>
          <a:effectRef idx="0">
            <a:scrgbClr r="0" g="0" b="0"/>
          </a:effectRef>
          <a:fontRef idx="minor">
            <a:schemeClr val="accent5"/>
          </a:fontRef>
        </p:style>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400" b="1" dirty="0">
                <a:ln/>
                <a:solidFill>
                  <a:schemeClr val="accent4"/>
                </a:solidFill>
              </a:rPr>
              <a:t>No CFA</a:t>
            </a:r>
            <a:endParaRPr lang="he-IL" sz="2400" b="1" dirty="0">
              <a:ln/>
              <a:solidFill>
                <a:schemeClr val="accent4"/>
              </a:solidFill>
            </a:endParaRPr>
          </a:p>
        </p:txBody>
      </p:sp>
      <p:cxnSp>
        <p:nvCxnSpPr>
          <p:cNvPr id="13" name="מחבר חץ ישר 12">
            <a:extLst>
              <a:ext uri="{FF2B5EF4-FFF2-40B4-BE49-F238E27FC236}">
                <a16:creationId xmlns:a16="http://schemas.microsoft.com/office/drawing/2014/main" id="{98FFD38B-E3B5-C0D2-44DD-A41574EEA8CB}"/>
              </a:ext>
            </a:extLst>
          </p:cNvPr>
          <p:cNvCxnSpPr>
            <a:cxnSpLocks/>
          </p:cNvCxnSpPr>
          <p:nvPr/>
        </p:nvCxnSpPr>
        <p:spPr>
          <a:xfrm flipH="1" flipV="1">
            <a:off x="2413591" y="1063256"/>
            <a:ext cx="5050465" cy="1234258"/>
          </a:xfrm>
          <a:prstGeom prst="straightConnector1">
            <a:avLst/>
          </a:prstGeom>
          <a:ln w="571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מחבר חץ ישר 18">
            <a:extLst>
              <a:ext uri="{FF2B5EF4-FFF2-40B4-BE49-F238E27FC236}">
                <a16:creationId xmlns:a16="http://schemas.microsoft.com/office/drawing/2014/main" id="{0DB952AF-E850-B884-F2DF-C79B47262C1C}"/>
              </a:ext>
            </a:extLst>
          </p:cNvPr>
          <p:cNvCxnSpPr>
            <a:cxnSpLocks/>
          </p:cNvCxnSpPr>
          <p:nvPr/>
        </p:nvCxnSpPr>
        <p:spPr>
          <a:xfrm flipH="1" flipV="1">
            <a:off x="2860158" y="2876662"/>
            <a:ext cx="2610405" cy="1349990"/>
          </a:xfrm>
          <a:prstGeom prst="straightConnector1">
            <a:avLst/>
          </a:prstGeom>
          <a:ln w="571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מחבר חץ ישר 21">
            <a:extLst>
              <a:ext uri="{FF2B5EF4-FFF2-40B4-BE49-F238E27FC236}">
                <a16:creationId xmlns:a16="http://schemas.microsoft.com/office/drawing/2014/main" id="{EF6367B0-6FCE-D1F5-85CA-82C78F0530C9}"/>
              </a:ext>
            </a:extLst>
          </p:cNvPr>
          <p:cNvCxnSpPr>
            <a:cxnSpLocks/>
          </p:cNvCxnSpPr>
          <p:nvPr/>
        </p:nvCxnSpPr>
        <p:spPr>
          <a:xfrm flipH="1" flipV="1">
            <a:off x="3544389" y="4880210"/>
            <a:ext cx="1975262" cy="1504351"/>
          </a:xfrm>
          <a:prstGeom prst="straightConnector1">
            <a:avLst/>
          </a:prstGeom>
          <a:ln w="571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מחבר חץ ישר 23">
            <a:extLst>
              <a:ext uri="{FF2B5EF4-FFF2-40B4-BE49-F238E27FC236}">
                <a16:creationId xmlns:a16="http://schemas.microsoft.com/office/drawing/2014/main" id="{4F92E9ED-1DA8-A3FA-77C2-39E248D80C03}"/>
              </a:ext>
            </a:extLst>
          </p:cNvPr>
          <p:cNvCxnSpPr>
            <a:cxnSpLocks/>
          </p:cNvCxnSpPr>
          <p:nvPr/>
        </p:nvCxnSpPr>
        <p:spPr>
          <a:xfrm flipH="1">
            <a:off x="3544389" y="4214966"/>
            <a:ext cx="4208173" cy="67317"/>
          </a:xfrm>
          <a:prstGeom prst="straightConnector1">
            <a:avLst/>
          </a:prstGeom>
          <a:ln w="57150" cap="flat" cmpd="sng" algn="ctr">
            <a:solidFill>
              <a:schemeClr val="accent4">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1" name="מחבר חץ ישר 30">
            <a:extLst>
              <a:ext uri="{FF2B5EF4-FFF2-40B4-BE49-F238E27FC236}">
                <a16:creationId xmlns:a16="http://schemas.microsoft.com/office/drawing/2014/main" id="{98EEE831-02C2-75CB-8C1A-1EDF26AACD65}"/>
              </a:ext>
            </a:extLst>
          </p:cNvPr>
          <p:cNvCxnSpPr>
            <a:cxnSpLocks/>
          </p:cNvCxnSpPr>
          <p:nvPr/>
        </p:nvCxnSpPr>
        <p:spPr>
          <a:xfrm flipH="1">
            <a:off x="4075095" y="6391018"/>
            <a:ext cx="3501900" cy="105459"/>
          </a:xfrm>
          <a:prstGeom prst="straightConnector1">
            <a:avLst/>
          </a:prstGeom>
          <a:ln w="5715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4" name="מחבר חץ ישר 33">
            <a:extLst>
              <a:ext uri="{FF2B5EF4-FFF2-40B4-BE49-F238E27FC236}">
                <a16:creationId xmlns:a16="http://schemas.microsoft.com/office/drawing/2014/main" id="{61422618-DE49-63B3-C10F-51302D4A3B59}"/>
              </a:ext>
            </a:extLst>
          </p:cNvPr>
          <p:cNvCxnSpPr/>
          <p:nvPr/>
        </p:nvCxnSpPr>
        <p:spPr>
          <a:xfrm flipH="1">
            <a:off x="2977116" y="2433338"/>
            <a:ext cx="2480173" cy="0"/>
          </a:xfrm>
          <a:prstGeom prst="straightConnector1">
            <a:avLst/>
          </a:prstGeom>
          <a:ln w="5715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19"/>
                                        </p:tgtEl>
                                        <p:attrNameLst>
                                          <p:attrName>style.visibility</p:attrName>
                                        </p:attrNameLst>
                                      </p:cBhvr>
                                      <p:to>
                                        <p:strVal val="visible"/>
                                      </p:to>
                                    </p:set>
                                    <p:animEffect transition="in" filter="barn(inVertical)">
                                      <p:cBhvr>
                                        <p:cTn id="7" dur="500"/>
                                        <p:tgtEl>
                                          <p:spTgt spid="10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20"/>
                                        </p:tgtEl>
                                        <p:attrNameLst>
                                          <p:attrName>style.visibility</p:attrName>
                                        </p:attrNameLst>
                                      </p:cBhvr>
                                      <p:to>
                                        <p:strVal val="visible"/>
                                      </p:to>
                                    </p:set>
                                    <p:animEffect transition="in" filter="fade">
                                      <p:cBhvr>
                                        <p:cTn id="10" dur="500"/>
                                        <p:tgtEl>
                                          <p:spTgt spid="1020"/>
                                        </p:tgtEl>
                                      </p:cBhvr>
                                    </p:animEffect>
                                  </p:childTnLst>
                                </p:cTn>
                              </p:par>
                              <p:par>
                                <p:cTn id="11" presetID="10" presetClass="entr" presetSubtype="0" fill="hold" nodeType="withEffect">
                                  <p:stCondLst>
                                    <p:cond delay="0"/>
                                  </p:stCondLst>
                                  <p:childTnLst>
                                    <p:set>
                                      <p:cBhvr>
                                        <p:cTn id="12" dur="1" fill="hold">
                                          <p:stCondLst>
                                            <p:cond delay="0"/>
                                          </p:stCondLst>
                                        </p:cTn>
                                        <p:tgtEl>
                                          <p:spTgt spid="1008"/>
                                        </p:tgtEl>
                                        <p:attrNameLst>
                                          <p:attrName>style.visibility</p:attrName>
                                        </p:attrNameLst>
                                      </p:cBhvr>
                                      <p:to>
                                        <p:strVal val="visible"/>
                                      </p:to>
                                    </p:set>
                                    <p:animEffect transition="in" filter="fade">
                                      <p:cBhvr>
                                        <p:cTn id="13" dur="500"/>
                                        <p:tgtEl>
                                          <p:spTgt spid="1008"/>
                                        </p:tgtEl>
                                      </p:cBhvr>
                                    </p:animEffect>
                                  </p:childTnLst>
                                </p:cTn>
                              </p:par>
                              <p:par>
                                <p:cTn id="14" presetID="10" presetClass="entr" presetSubtype="0" fill="hold" nodeType="withEffect">
                                  <p:stCondLst>
                                    <p:cond delay="0"/>
                                  </p:stCondLst>
                                  <p:childTnLst>
                                    <p:set>
                                      <p:cBhvr>
                                        <p:cTn id="15" dur="1" fill="hold">
                                          <p:stCondLst>
                                            <p:cond delay="0"/>
                                          </p:stCondLst>
                                        </p:cTn>
                                        <p:tgtEl>
                                          <p:spTgt spid="1012"/>
                                        </p:tgtEl>
                                        <p:attrNameLst>
                                          <p:attrName>style.visibility</p:attrName>
                                        </p:attrNameLst>
                                      </p:cBhvr>
                                      <p:to>
                                        <p:strVal val="visible"/>
                                      </p:to>
                                    </p:set>
                                    <p:animEffect transition="in" filter="fade">
                                      <p:cBhvr>
                                        <p:cTn id="16" dur="500"/>
                                        <p:tgtEl>
                                          <p:spTgt spid="1012"/>
                                        </p:tgtEl>
                                      </p:cBhvr>
                                    </p:animEffect>
                                  </p:childTnLst>
                                </p:cTn>
                              </p:par>
                              <p:par>
                                <p:cTn id="17" presetID="10" presetClass="entr" presetSubtype="0" fill="hold" nodeType="withEffect">
                                  <p:stCondLst>
                                    <p:cond delay="0"/>
                                  </p:stCondLst>
                                  <p:childTnLst>
                                    <p:set>
                                      <p:cBhvr>
                                        <p:cTn id="18" dur="1" fill="hold">
                                          <p:stCondLst>
                                            <p:cond delay="0"/>
                                          </p:stCondLst>
                                        </p:cTn>
                                        <p:tgtEl>
                                          <p:spTgt spid="1011"/>
                                        </p:tgtEl>
                                        <p:attrNameLst>
                                          <p:attrName>style.visibility</p:attrName>
                                        </p:attrNameLst>
                                      </p:cBhvr>
                                      <p:to>
                                        <p:strVal val="visible"/>
                                      </p:to>
                                    </p:set>
                                    <p:animEffect transition="in" filter="fade">
                                      <p:cBhvr>
                                        <p:cTn id="19" dur="500"/>
                                        <p:tgtEl>
                                          <p:spTgt spid="1011"/>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0-#ppt_h/2"/>
                                          </p:val>
                                        </p:tav>
                                        <p:tav tm="100000">
                                          <p:val>
                                            <p:strVal val="#ppt_y"/>
                                          </p:val>
                                        </p:tav>
                                      </p:tavLst>
                                    </p:anim>
                                  </p:childTnLst>
                                </p:cTn>
                              </p:par>
                            </p:childTnLst>
                          </p:cTn>
                        </p:par>
                        <p:par>
                          <p:cTn id="26" fill="hold">
                            <p:stCondLst>
                              <p:cond delay="500"/>
                            </p:stCondLst>
                            <p:childTnLst>
                              <p:par>
                                <p:cTn id="27" presetID="2" presetClass="entr" presetSubtype="1"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0-#ppt_h/2"/>
                                          </p:val>
                                        </p:tav>
                                        <p:tav tm="100000">
                                          <p:val>
                                            <p:strVal val="#ppt_y"/>
                                          </p:val>
                                        </p:tav>
                                      </p:tavLst>
                                    </p:anim>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1021"/>
                                        </p:tgtEl>
                                        <p:attrNameLst>
                                          <p:attrName>style.visibility</p:attrName>
                                        </p:attrNameLst>
                                      </p:cBhvr>
                                      <p:to>
                                        <p:strVal val="visible"/>
                                      </p:to>
                                    </p:set>
                                    <p:animEffect transition="in" filter="fade">
                                      <p:cBhvr>
                                        <p:cTn id="34" dur="500"/>
                                        <p:tgtEl>
                                          <p:spTgt spid="1021"/>
                                        </p:tgtEl>
                                      </p:cBhvr>
                                    </p:animEffect>
                                  </p:childTnLst>
                                </p:cTn>
                              </p:par>
                              <p:par>
                                <p:cTn id="35" presetID="10" presetClass="entr" presetSubtype="0" fill="hold" nodeType="withEffect">
                                  <p:stCondLst>
                                    <p:cond delay="0"/>
                                  </p:stCondLst>
                                  <p:childTnLst>
                                    <p:set>
                                      <p:cBhvr>
                                        <p:cTn id="36" dur="1" fill="hold">
                                          <p:stCondLst>
                                            <p:cond delay="0"/>
                                          </p:stCondLst>
                                        </p:cTn>
                                        <p:tgtEl>
                                          <p:spTgt spid="1009"/>
                                        </p:tgtEl>
                                        <p:attrNameLst>
                                          <p:attrName>style.visibility</p:attrName>
                                        </p:attrNameLst>
                                      </p:cBhvr>
                                      <p:to>
                                        <p:strVal val="visible"/>
                                      </p:to>
                                    </p:set>
                                    <p:animEffect transition="in" filter="fade">
                                      <p:cBhvr>
                                        <p:cTn id="37" dur="500"/>
                                        <p:tgtEl>
                                          <p:spTgt spid="1009"/>
                                        </p:tgtEl>
                                      </p:cBhvr>
                                    </p:animEffect>
                                  </p:childTnLst>
                                </p:cTn>
                              </p:par>
                              <p:par>
                                <p:cTn id="38" presetID="10" presetClass="entr" presetSubtype="0" fill="hold" nodeType="withEffect">
                                  <p:stCondLst>
                                    <p:cond delay="0"/>
                                  </p:stCondLst>
                                  <p:childTnLst>
                                    <p:set>
                                      <p:cBhvr>
                                        <p:cTn id="39" dur="1" fill="hold">
                                          <p:stCondLst>
                                            <p:cond delay="0"/>
                                          </p:stCondLst>
                                        </p:cTn>
                                        <p:tgtEl>
                                          <p:spTgt spid="1013"/>
                                        </p:tgtEl>
                                        <p:attrNameLst>
                                          <p:attrName>style.visibility</p:attrName>
                                        </p:attrNameLst>
                                      </p:cBhvr>
                                      <p:to>
                                        <p:strVal val="visible"/>
                                      </p:to>
                                    </p:set>
                                    <p:animEffect transition="in" filter="fade">
                                      <p:cBhvr>
                                        <p:cTn id="40" dur="500"/>
                                        <p:tgtEl>
                                          <p:spTgt spid="1013"/>
                                        </p:tgtEl>
                                      </p:cBhvr>
                                    </p:animEffect>
                                  </p:childTnLst>
                                </p:cTn>
                              </p:par>
                              <p:par>
                                <p:cTn id="41" presetID="10" presetClass="entr" presetSubtype="0" fill="hold" nodeType="withEffect">
                                  <p:stCondLst>
                                    <p:cond delay="0"/>
                                  </p:stCondLst>
                                  <p:childTnLst>
                                    <p:set>
                                      <p:cBhvr>
                                        <p:cTn id="42" dur="1" fill="hold">
                                          <p:stCondLst>
                                            <p:cond delay="0"/>
                                          </p:stCondLst>
                                        </p:cTn>
                                        <p:tgtEl>
                                          <p:spTgt spid="1014"/>
                                        </p:tgtEl>
                                        <p:attrNameLst>
                                          <p:attrName>style.visibility</p:attrName>
                                        </p:attrNameLst>
                                      </p:cBhvr>
                                      <p:to>
                                        <p:strVal val="visible"/>
                                      </p:to>
                                    </p:set>
                                    <p:animEffect transition="in" filter="fade">
                                      <p:cBhvr>
                                        <p:cTn id="43" dur="500"/>
                                        <p:tgtEl>
                                          <p:spTgt spid="1014"/>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1"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additive="base">
                                        <p:cTn id="48" dur="500" fill="hold"/>
                                        <p:tgtEl>
                                          <p:spTgt spid="10"/>
                                        </p:tgtEl>
                                        <p:attrNameLst>
                                          <p:attrName>ppt_x</p:attrName>
                                        </p:attrNameLst>
                                      </p:cBhvr>
                                      <p:tavLst>
                                        <p:tav tm="0">
                                          <p:val>
                                            <p:strVal val="#ppt_x"/>
                                          </p:val>
                                        </p:tav>
                                        <p:tav tm="100000">
                                          <p:val>
                                            <p:strVal val="#ppt_x"/>
                                          </p:val>
                                        </p:tav>
                                      </p:tavLst>
                                    </p:anim>
                                    <p:anim calcmode="lin" valueType="num">
                                      <p:cBhvr additive="base">
                                        <p:cTn id="49" dur="500" fill="hold"/>
                                        <p:tgtEl>
                                          <p:spTgt spid="10"/>
                                        </p:tgtEl>
                                        <p:attrNameLst>
                                          <p:attrName>ppt_y</p:attrName>
                                        </p:attrNameLst>
                                      </p:cBhvr>
                                      <p:tavLst>
                                        <p:tav tm="0">
                                          <p:val>
                                            <p:strVal val="0-#ppt_h/2"/>
                                          </p:val>
                                        </p:tav>
                                        <p:tav tm="100000">
                                          <p:val>
                                            <p:strVal val="#ppt_y"/>
                                          </p:val>
                                        </p:tav>
                                      </p:tavLst>
                                    </p:anim>
                                  </p:childTnLst>
                                </p:cTn>
                              </p:par>
                            </p:childTnLst>
                          </p:cTn>
                        </p:par>
                        <p:par>
                          <p:cTn id="50" fill="hold">
                            <p:stCondLst>
                              <p:cond delay="500"/>
                            </p:stCondLst>
                            <p:childTnLst>
                              <p:par>
                                <p:cTn id="51" presetID="2" presetClass="entr" presetSubtype="1"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0-#ppt_h/2"/>
                                          </p:val>
                                        </p:tav>
                                        <p:tav tm="100000">
                                          <p:val>
                                            <p:strVal val="#ppt_y"/>
                                          </p:val>
                                        </p:tav>
                                      </p:tavLst>
                                    </p:anim>
                                  </p:childTnLst>
                                </p:cTn>
                              </p:par>
                            </p:childTnLst>
                          </p:cTn>
                        </p:par>
                        <p:par>
                          <p:cTn id="55" fill="hold">
                            <p:stCondLst>
                              <p:cond delay="1000"/>
                            </p:stCondLst>
                            <p:childTnLst>
                              <p:par>
                                <p:cTn id="56" presetID="10" presetClass="entr" presetSubtype="0" fill="hold" grpId="0" nodeType="afterEffect">
                                  <p:stCondLst>
                                    <p:cond delay="0"/>
                                  </p:stCondLst>
                                  <p:childTnLst>
                                    <p:set>
                                      <p:cBhvr>
                                        <p:cTn id="57" dur="1" fill="hold">
                                          <p:stCondLst>
                                            <p:cond delay="0"/>
                                          </p:stCondLst>
                                        </p:cTn>
                                        <p:tgtEl>
                                          <p:spTgt spid="1022"/>
                                        </p:tgtEl>
                                        <p:attrNameLst>
                                          <p:attrName>style.visibility</p:attrName>
                                        </p:attrNameLst>
                                      </p:cBhvr>
                                      <p:to>
                                        <p:strVal val="visible"/>
                                      </p:to>
                                    </p:set>
                                    <p:animEffect transition="in" filter="fade">
                                      <p:cBhvr>
                                        <p:cTn id="58" dur="500"/>
                                        <p:tgtEl>
                                          <p:spTgt spid="1022"/>
                                        </p:tgtEl>
                                      </p:cBhvr>
                                    </p:animEffect>
                                  </p:childTnLst>
                                </p:cTn>
                              </p:par>
                              <p:par>
                                <p:cTn id="59" presetID="10" presetClass="entr" presetSubtype="0" fill="hold" nodeType="withEffect">
                                  <p:stCondLst>
                                    <p:cond delay="0"/>
                                  </p:stCondLst>
                                  <p:childTnLst>
                                    <p:set>
                                      <p:cBhvr>
                                        <p:cTn id="60" dur="1" fill="hold">
                                          <p:stCondLst>
                                            <p:cond delay="0"/>
                                          </p:stCondLst>
                                        </p:cTn>
                                        <p:tgtEl>
                                          <p:spTgt spid="1010"/>
                                        </p:tgtEl>
                                        <p:attrNameLst>
                                          <p:attrName>style.visibility</p:attrName>
                                        </p:attrNameLst>
                                      </p:cBhvr>
                                      <p:to>
                                        <p:strVal val="visible"/>
                                      </p:to>
                                    </p:set>
                                    <p:animEffect transition="in" filter="fade">
                                      <p:cBhvr>
                                        <p:cTn id="61" dur="500"/>
                                        <p:tgtEl>
                                          <p:spTgt spid="1010"/>
                                        </p:tgtEl>
                                      </p:cBhvr>
                                    </p:animEffect>
                                  </p:childTnLst>
                                </p:cTn>
                              </p:par>
                              <p:par>
                                <p:cTn id="62" presetID="10" presetClass="entr" presetSubtype="0" fill="hold" nodeType="withEffect">
                                  <p:stCondLst>
                                    <p:cond delay="0"/>
                                  </p:stCondLst>
                                  <p:childTnLst>
                                    <p:set>
                                      <p:cBhvr>
                                        <p:cTn id="63" dur="1" fill="hold">
                                          <p:stCondLst>
                                            <p:cond delay="0"/>
                                          </p:stCondLst>
                                        </p:cTn>
                                        <p:tgtEl>
                                          <p:spTgt spid="1015"/>
                                        </p:tgtEl>
                                        <p:attrNameLst>
                                          <p:attrName>style.visibility</p:attrName>
                                        </p:attrNameLst>
                                      </p:cBhvr>
                                      <p:to>
                                        <p:strVal val="visible"/>
                                      </p:to>
                                    </p:set>
                                    <p:animEffect transition="in" filter="fade">
                                      <p:cBhvr>
                                        <p:cTn id="64" dur="500"/>
                                        <p:tgtEl>
                                          <p:spTgt spid="1015"/>
                                        </p:tgtEl>
                                      </p:cBhvr>
                                    </p:animEffect>
                                  </p:childTnLst>
                                </p:cTn>
                              </p:par>
                              <p:par>
                                <p:cTn id="65" presetID="10" presetClass="entr" presetSubtype="0" fill="hold" nodeType="withEffect">
                                  <p:stCondLst>
                                    <p:cond delay="0"/>
                                  </p:stCondLst>
                                  <p:childTnLst>
                                    <p:set>
                                      <p:cBhvr>
                                        <p:cTn id="66" dur="1" fill="hold">
                                          <p:stCondLst>
                                            <p:cond delay="0"/>
                                          </p:stCondLst>
                                        </p:cTn>
                                        <p:tgtEl>
                                          <p:spTgt spid="1016"/>
                                        </p:tgtEl>
                                        <p:attrNameLst>
                                          <p:attrName>style.visibility</p:attrName>
                                        </p:attrNameLst>
                                      </p:cBhvr>
                                      <p:to>
                                        <p:strVal val="visible"/>
                                      </p:to>
                                    </p:set>
                                    <p:animEffect transition="in" filter="fade">
                                      <p:cBhvr>
                                        <p:cTn id="67" dur="500"/>
                                        <p:tgtEl>
                                          <p:spTgt spid="1016"/>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1" fill="hold" grpId="0" nodeType="clickEffect">
                                  <p:stCondLst>
                                    <p:cond delay="0"/>
                                  </p:stCondLst>
                                  <p:childTnLst>
                                    <p:set>
                                      <p:cBhvr>
                                        <p:cTn id="71" dur="1" fill="hold">
                                          <p:stCondLst>
                                            <p:cond delay="0"/>
                                          </p:stCondLst>
                                        </p:cTn>
                                        <p:tgtEl>
                                          <p:spTgt spid="11"/>
                                        </p:tgtEl>
                                        <p:attrNameLst>
                                          <p:attrName>style.visibility</p:attrName>
                                        </p:attrNameLst>
                                      </p:cBhvr>
                                      <p:to>
                                        <p:strVal val="visible"/>
                                      </p:to>
                                    </p:set>
                                    <p:anim calcmode="lin" valueType="num">
                                      <p:cBhvr additive="base">
                                        <p:cTn id="72" dur="500" fill="hold"/>
                                        <p:tgtEl>
                                          <p:spTgt spid="11"/>
                                        </p:tgtEl>
                                        <p:attrNameLst>
                                          <p:attrName>ppt_x</p:attrName>
                                        </p:attrNameLst>
                                      </p:cBhvr>
                                      <p:tavLst>
                                        <p:tav tm="0">
                                          <p:val>
                                            <p:strVal val="#ppt_x"/>
                                          </p:val>
                                        </p:tav>
                                        <p:tav tm="100000">
                                          <p:val>
                                            <p:strVal val="#ppt_x"/>
                                          </p:val>
                                        </p:tav>
                                      </p:tavLst>
                                    </p:anim>
                                    <p:anim calcmode="lin" valueType="num">
                                      <p:cBhvr additive="base">
                                        <p:cTn id="73" dur="500" fill="hold"/>
                                        <p:tgtEl>
                                          <p:spTgt spid="11"/>
                                        </p:tgtEl>
                                        <p:attrNameLst>
                                          <p:attrName>ppt_y</p:attrName>
                                        </p:attrNameLst>
                                      </p:cBhvr>
                                      <p:tavLst>
                                        <p:tav tm="0">
                                          <p:val>
                                            <p:strVal val="0-#ppt_h/2"/>
                                          </p:val>
                                        </p:tav>
                                        <p:tav tm="100000">
                                          <p:val>
                                            <p:strVal val="#ppt_y"/>
                                          </p:val>
                                        </p:tav>
                                      </p:tavLst>
                                    </p:anim>
                                  </p:childTnLst>
                                </p:cTn>
                              </p:par>
                            </p:childTnLst>
                          </p:cTn>
                        </p:par>
                        <p:par>
                          <p:cTn id="74" fill="hold">
                            <p:stCondLst>
                              <p:cond delay="500"/>
                            </p:stCondLst>
                            <p:childTnLst>
                              <p:par>
                                <p:cTn id="75" presetID="2" presetClass="entr" presetSubtype="1" fill="hold" grpId="0" nodeType="after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additive="base">
                                        <p:cTn id="77" dur="500" fill="hold"/>
                                        <p:tgtEl>
                                          <p:spTgt spid="16"/>
                                        </p:tgtEl>
                                        <p:attrNameLst>
                                          <p:attrName>ppt_x</p:attrName>
                                        </p:attrNameLst>
                                      </p:cBhvr>
                                      <p:tavLst>
                                        <p:tav tm="0">
                                          <p:val>
                                            <p:strVal val="#ppt_x"/>
                                          </p:val>
                                        </p:tav>
                                        <p:tav tm="100000">
                                          <p:val>
                                            <p:strVal val="#ppt_x"/>
                                          </p:val>
                                        </p:tav>
                                      </p:tavLst>
                                    </p:anim>
                                    <p:anim calcmode="lin" valueType="num">
                                      <p:cBhvr additive="base">
                                        <p:cTn id="7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2" presetClass="entr" presetSubtype="2" fill="hold" nodeType="click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wipe(right)">
                                      <p:cBhvr>
                                        <p:cTn id="83" dur="500"/>
                                        <p:tgtEl>
                                          <p:spTgt spid="31"/>
                                        </p:tgtEl>
                                      </p:cBhvr>
                                    </p:animEffect>
                                  </p:childTnLst>
                                </p:cTn>
                              </p:par>
                              <p:par>
                                <p:cTn id="84" presetID="22" presetClass="entr" presetSubtype="2" fill="hold" nodeType="with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wipe(right)">
                                      <p:cBhvr>
                                        <p:cTn id="86" dur="500"/>
                                        <p:tgtEl>
                                          <p:spTgt spid="22"/>
                                        </p:tgtEl>
                                      </p:cBhvr>
                                    </p:animEffect>
                                  </p:childTnLst>
                                </p:cTn>
                              </p:par>
                              <p:par>
                                <p:cTn id="87" presetID="22" presetClass="entr" presetSubtype="2" fill="hold" nodeType="withEffect">
                                  <p:stCondLst>
                                    <p:cond delay="0"/>
                                  </p:stCondLst>
                                  <p:childTnLst>
                                    <p:set>
                                      <p:cBhvr>
                                        <p:cTn id="88" dur="1" fill="hold">
                                          <p:stCondLst>
                                            <p:cond delay="0"/>
                                          </p:stCondLst>
                                        </p:cTn>
                                        <p:tgtEl>
                                          <p:spTgt spid="24"/>
                                        </p:tgtEl>
                                        <p:attrNameLst>
                                          <p:attrName>style.visibility</p:attrName>
                                        </p:attrNameLst>
                                      </p:cBhvr>
                                      <p:to>
                                        <p:strVal val="visible"/>
                                      </p:to>
                                    </p:set>
                                    <p:animEffect transition="in" filter="wipe(right)">
                                      <p:cBhvr>
                                        <p:cTn id="89" dur="500"/>
                                        <p:tgtEl>
                                          <p:spTgt spid="24"/>
                                        </p:tgtEl>
                                      </p:cBhvr>
                                    </p:animEffect>
                                  </p:childTnLst>
                                </p:cTn>
                              </p:par>
                              <p:par>
                                <p:cTn id="90" presetID="22" presetClass="entr" presetSubtype="2" fill="hold" nodeType="with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wipe(right)">
                                      <p:cBhvr>
                                        <p:cTn id="92" dur="500"/>
                                        <p:tgtEl>
                                          <p:spTgt spid="19"/>
                                        </p:tgtEl>
                                      </p:cBhvr>
                                    </p:animEffect>
                                  </p:childTnLst>
                                </p:cTn>
                              </p:par>
                              <p:par>
                                <p:cTn id="93" presetID="22" presetClass="entr" presetSubtype="2" fill="hold" nodeType="with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wipe(right)">
                                      <p:cBhvr>
                                        <p:cTn id="95" dur="500"/>
                                        <p:tgtEl>
                                          <p:spTgt spid="34"/>
                                        </p:tgtEl>
                                      </p:cBhvr>
                                    </p:animEffect>
                                  </p:childTnLst>
                                </p:cTn>
                              </p:par>
                              <p:par>
                                <p:cTn id="96" presetID="22" presetClass="entr" presetSubtype="2" fill="hold" nodeType="withEffect">
                                  <p:stCondLst>
                                    <p:cond delay="0"/>
                                  </p:stCondLst>
                                  <p:childTnLst>
                                    <p:set>
                                      <p:cBhvr>
                                        <p:cTn id="97" dur="1" fill="hold">
                                          <p:stCondLst>
                                            <p:cond delay="0"/>
                                          </p:stCondLst>
                                        </p:cTn>
                                        <p:tgtEl>
                                          <p:spTgt spid="13"/>
                                        </p:tgtEl>
                                        <p:attrNameLst>
                                          <p:attrName>style.visibility</p:attrName>
                                        </p:attrNameLst>
                                      </p:cBhvr>
                                      <p:to>
                                        <p:strVal val="visible"/>
                                      </p:to>
                                    </p:set>
                                    <p:animEffect transition="in" filter="wipe(right)">
                                      <p:cBhvr>
                                        <p:cTn id="9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0" grpId="0" animBg="1"/>
      <p:bldP spid="1021" grpId="0" animBg="1"/>
      <p:bldP spid="1022" grpId="0" animBg="1"/>
      <p:bldP spid="9" grpId="0"/>
      <p:bldP spid="10" grpId="0"/>
      <p:bldP spid="11" grpId="0"/>
      <p:bldP spid="12" grpId="0"/>
      <p:bldP spid="15"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sp>
        <p:nvSpPr>
          <p:cNvPr id="968" name="Google Shape;968;p54"/>
          <p:cNvSpPr txBox="1"/>
          <p:nvPr/>
        </p:nvSpPr>
        <p:spPr>
          <a:xfrm>
            <a:off x="7196398" y="2267581"/>
            <a:ext cx="49" cy="415498"/>
          </a:xfrm>
          <a:prstGeom prst="rect">
            <a:avLst/>
          </a:prstGeom>
          <a:noFill/>
          <a:ln>
            <a:noFill/>
          </a:ln>
        </p:spPr>
        <p:txBody>
          <a:bodyPr spcFirstLastPara="1" wrap="square" lIns="0" tIns="0" rIns="0" bIns="0" anchor="t" anchorCtr="0">
            <a:spAutoFit/>
          </a:bodyPr>
          <a:lstStyle/>
          <a:p>
            <a:pPr algn="r" rtl="1"/>
            <a:endParaRPr sz="1350" b="1">
              <a:solidFill>
                <a:schemeClr val="dk1"/>
              </a:solidFill>
            </a:endParaRPr>
          </a:p>
          <a:p>
            <a:pPr algn="r" rtl="1"/>
            <a:endParaRPr sz="1350" b="1">
              <a:solidFill>
                <a:schemeClr val="dk1"/>
              </a:solidFill>
            </a:endParaRPr>
          </a:p>
        </p:txBody>
      </p:sp>
      <p:sp>
        <p:nvSpPr>
          <p:cNvPr id="969" name="Google Shape;969;p54"/>
          <p:cNvSpPr txBox="1"/>
          <p:nvPr/>
        </p:nvSpPr>
        <p:spPr>
          <a:xfrm>
            <a:off x="6653674" y="2713149"/>
            <a:ext cx="226220" cy="415498"/>
          </a:xfrm>
          <a:prstGeom prst="rect">
            <a:avLst/>
          </a:prstGeom>
          <a:noFill/>
          <a:ln>
            <a:noFill/>
          </a:ln>
        </p:spPr>
        <p:txBody>
          <a:bodyPr spcFirstLastPara="1" wrap="square" lIns="0" tIns="0" rIns="0" bIns="0" anchor="t" anchorCtr="0">
            <a:spAutoFit/>
          </a:bodyPr>
          <a:lstStyle/>
          <a:p>
            <a:pPr algn="r" rtl="1"/>
            <a:endParaRPr sz="1350" b="1">
              <a:solidFill>
                <a:schemeClr val="dk1"/>
              </a:solidFill>
            </a:endParaRPr>
          </a:p>
          <a:p>
            <a:pPr algn="r" rtl="1"/>
            <a:endParaRPr sz="1350" b="1">
              <a:solidFill>
                <a:schemeClr val="dk1"/>
              </a:solidFill>
            </a:endParaRPr>
          </a:p>
        </p:txBody>
      </p:sp>
      <p:sp>
        <p:nvSpPr>
          <p:cNvPr id="970" name="Google Shape;970;p54" descr="תמונה שמכילה עץ, טקסט, צילום מסך, תרשים&#10;&#10;התיאור נוצר באופן אוטומטי"/>
          <p:cNvSpPr/>
          <p:nvPr/>
        </p:nvSpPr>
        <p:spPr>
          <a:xfrm>
            <a:off x="583290" y="2108152"/>
            <a:ext cx="7977420" cy="2382374"/>
          </a:xfrm>
          <a:prstGeom prst="rect">
            <a:avLst/>
          </a:prstGeom>
          <a:noFill/>
          <a:ln>
            <a:noFill/>
          </a:ln>
        </p:spPr>
        <p:txBody>
          <a:bodyPr/>
          <a:lstStyle/>
          <a:p>
            <a:endParaRPr lang="he-IL" sz="1050"/>
          </a:p>
        </p:txBody>
      </p:sp>
      <p:sp>
        <p:nvSpPr>
          <p:cNvPr id="972" name="Google Shape;972;p54"/>
          <p:cNvSpPr txBox="1"/>
          <p:nvPr/>
        </p:nvSpPr>
        <p:spPr>
          <a:xfrm>
            <a:off x="0" y="22177"/>
            <a:ext cx="9144000" cy="1428750"/>
          </a:xfrm>
          <a:prstGeom prst="rect">
            <a:avLst/>
          </a:prstGeom>
          <a:noFill/>
          <a:ln>
            <a:noFill/>
          </a:ln>
        </p:spPr>
        <p:txBody>
          <a:bodyPr spcFirstLastPara="1" wrap="square" lIns="68569" tIns="34275" rIns="68569" bIns="34275" anchor="ctr" anchorCtr="0">
            <a:normAutofit/>
          </a:bodyPr>
          <a:lstStyle/>
          <a:p>
            <a:pPr algn="ctr">
              <a:lnSpc>
                <a:spcPct val="90000"/>
              </a:lnSpc>
              <a:buClr>
                <a:srgbClr val="C6A0E2"/>
              </a:buClr>
              <a:buSzPts val="3600"/>
            </a:pPr>
            <a:r>
              <a:rPr lang="en-US" sz="2700" dirty="0">
                <a:solidFill>
                  <a:srgbClr val="C6A0E2"/>
                </a:solidFill>
              </a:rPr>
              <a:t>CFA-BASED FORGERY DETECTION</a:t>
            </a:r>
            <a:endParaRPr sz="2700" dirty="0">
              <a:solidFill>
                <a:srgbClr val="C6A0E2"/>
              </a:solidFill>
            </a:endParaRPr>
          </a:p>
        </p:txBody>
      </p:sp>
      <p:sp>
        <p:nvSpPr>
          <p:cNvPr id="3" name="Google Shape;700;p38">
            <a:extLst>
              <a:ext uri="{FF2B5EF4-FFF2-40B4-BE49-F238E27FC236}">
                <a16:creationId xmlns:a16="http://schemas.microsoft.com/office/drawing/2014/main" id="{3189AB37-22C8-2B5E-8AE7-B89F118BE569}"/>
              </a:ext>
            </a:extLst>
          </p:cNvPr>
          <p:cNvSpPr txBox="1"/>
          <p:nvPr/>
        </p:nvSpPr>
        <p:spPr>
          <a:xfrm>
            <a:off x="878895" y="51659"/>
            <a:ext cx="7572895" cy="553347"/>
          </a:xfrm>
          <a:prstGeom prst="rect">
            <a:avLst/>
          </a:prstGeom>
          <a:noFill/>
          <a:ln>
            <a:noFill/>
          </a:ln>
        </p:spPr>
        <p:txBody>
          <a:bodyPr spcFirstLastPara="1" wrap="square" lIns="68569" tIns="34275" rIns="68569" bIns="34275" anchor="ctr" anchorCtr="0">
            <a:noAutofit/>
          </a:bodyPr>
          <a:lstStyle/>
          <a:p>
            <a:pPr algn="ctr">
              <a:lnSpc>
                <a:spcPct val="90000"/>
              </a:lnSpc>
              <a:buClr>
                <a:schemeClr val="lt1"/>
              </a:buClr>
              <a:buSzPts val="2400"/>
            </a:pPr>
            <a:r>
              <a:rPr lang="en-US" sz="2200" dirty="0">
                <a:solidFill>
                  <a:schemeClr val="lt1"/>
                </a:solidFill>
              </a:rPr>
              <a:t>DIGITAL FORGERIES IN CFA INTERPOLATED IMAGES</a:t>
            </a:r>
            <a:endParaRPr sz="2200" dirty="0">
              <a:solidFill>
                <a:schemeClr val="lt1"/>
              </a:solidFill>
            </a:endParaRPr>
          </a:p>
        </p:txBody>
      </p:sp>
      <p:pic>
        <p:nvPicPr>
          <p:cNvPr id="6" name="תמונה 5" descr="תמונה שמכילה טקסט, עץ, צילום מסך, מלבן&#10;&#10;התיאור נוצר באופן אוטומטי">
            <a:extLst>
              <a:ext uri="{FF2B5EF4-FFF2-40B4-BE49-F238E27FC236}">
                <a16:creationId xmlns:a16="http://schemas.microsoft.com/office/drawing/2014/main" id="{6672E200-CE59-5377-6F14-F9F41BD10F32}"/>
              </a:ext>
            </a:extLst>
          </p:cNvPr>
          <p:cNvPicPr>
            <a:picLocks noChangeAspect="1"/>
          </p:cNvPicPr>
          <p:nvPr/>
        </p:nvPicPr>
        <p:blipFill>
          <a:blip r:embed="rId3"/>
          <a:srcRect l="5665" t="3780" r="80446" b="65898"/>
          <a:stretch/>
        </p:blipFill>
        <p:spPr>
          <a:xfrm>
            <a:off x="1278385" y="1014043"/>
            <a:ext cx="2583402" cy="2840605"/>
          </a:xfrm>
          <a:prstGeom prst="rect">
            <a:avLst/>
          </a:prstGeom>
        </p:spPr>
      </p:pic>
      <p:pic>
        <p:nvPicPr>
          <p:cNvPr id="7" name="תמונה 6" descr="תמונה שמכילה טקסט, עץ, צילום מסך, מלבן&#10;&#10;התיאור נוצר באופן אוטומטי">
            <a:extLst>
              <a:ext uri="{FF2B5EF4-FFF2-40B4-BE49-F238E27FC236}">
                <a16:creationId xmlns:a16="http://schemas.microsoft.com/office/drawing/2014/main" id="{AB29B159-5407-BF6D-AE97-2389037E35EF}"/>
              </a:ext>
            </a:extLst>
          </p:cNvPr>
          <p:cNvPicPr>
            <a:picLocks noChangeAspect="1"/>
          </p:cNvPicPr>
          <p:nvPr/>
        </p:nvPicPr>
        <p:blipFill>
          <a:blip r:embed="rId3"/>
          <a:srcRect l="55023" t="37385" r="31304" b="34643"/>
          <a:stretch/>
        </p:blipFill>
        <p:spPr>
          <a:xfrm>
            <a:off x="1203631" y="3937491"/>
            <a:ext cx="2756994" cy="2840605"/>
          </a:xfrm>
          <a:prstGeom prst="rect">
            <a:avLst/>
          </a:prstGeom>
        </p:spPr>
      </p:pic>
      <p:pic>
        <p:nvPicPr>
          <p:cNvPr id="8" name="תמונה 7" descr="תמונה שמכילה טקסט, עץ, צילום מסך, מלבן&#10;&#10;התיאור נוצר באופן אוטומטי">
            <a:extLst>
              <a:ext uri="{FF2B5EF4-FFF2-40B4-BE49-F238E27FC236}">
                <a16:creationId xmlns:a16="http://schemas.microsoft.com/office/drawing/2014/main" id="{2C3A673B-D895-4BC7-1C3D-851C61F738B8}"/>
              </a:ext>
            </a:extLst>
          </p:cNvPr>
          <p:cNvPicPr>
            <a:picLocks noChangeAspect="1"/>
          </p:cNvPicPr>
          <p:nvPr/>
        </p:nvPicPr>
        <p:blipFill>
          <a:blip r:embed="rId3"/>
          <a:srcRect l="55056" t="3779" r="31056" b="65898"/>
          <a:stretch/>
        </p:blipFill>
        <p:spPr>
          <a:xfrm>
            <a:off x="4891595" y="1014042"/>
            <a:ext cx="2583403" cy="2840606"/>
          </a:xfrm>
          <a:prstGeom prst="rect">
            <a:avLst/>
          </a:prstGeom>
        </p:spPr>
      </p:pic>
      <p:pic>
        <p:nvPicPr>
          <p:cNvPr id="9" name="תמונה 8" descr="תמונה שמכילה טקסט, עץ, צילום מסך, מלבן&#10;&#10;התיאור נוצר באופן אוטומטי">
            <a:extLst>
              <a:ext uri="{FF2B5EF4-FFF2-40B4-BE49-F238E27FC236}">
                <a16:creationId xmlns:a16="http://schemas.microsoft.com/office/drawing/2014/main" id="{20D13A50-3CE2-0613-A84B-1DB38EB075E1}"/>
              </a:ext>
            </a:extLst>
          </p:cNvPr>
          <p:cNvPicPr>
            <a:picLocks noChangeAspect="1"/>
          </p:cNvPicPr>
          <p:nvPr/>
        </p:nvPicPr>
        <p:blipFill>
          <a:blip r:embed="rId3"/>
          <a:srcRect l="5691" t="68758" r="80636" b="2991"/>
          <a:stretch/>
        </p:blipFill>
        <p:spPr>
          <a:xfrm>
            <a:off x="4793627" y="3937491"/>
            <a:ext cx="2756994" cy="2868850"/>
          </a:xfrm>
          <a:prstGeom prst="rect">
            <a:avLst/>
          </a:prstGeom>
        </p:spPr>
      </p:pic>
      <p:sp>
        <p:nvSpPr>
          <p:cNvPr id="10" name="מלבן 9">
            <a:extLst>
              <a:ext uri="{FF2B5EF4-FFF2-40B4-BE49-F238E27FC236}">
                <a16:creationId xmlns:a16="http://schemas.microsoft.com/office/drawing/2014/main" id="{6856BD0B-CC9F-72C1-895D-78D11CC3B464}"/>
              </a:ext>
            </a:extLst>
          </p:cNvPr>
          <p:cNvSpPr/>
          <p:nvPr/>
        </p:nvSpPr>
        <p:spPr>
          <a:xfrm>
            <a:off x="1294527" y="3855656"/>
            <a:ext cx="2666098" cy="584775"/>
          </a:xfrm>
          <a:prstGeom prst="rect">
            <a:avLst/>
          </a:prstGeom>
          <a:noFill/>
        </p:spPr>
        <p:txBody>
          <a:bodyPr wrap="square" lIns="91440" tIns="45720" rIns="91440" bIns="45720">
            <a:spAutoFit/>
          </a:bodyPr>
          <a:lstStyle/>
          <a:p>
            <a:pPr algn="ctr"/>
            <a:r>
              <a:rPr lang="en-US" sz="3200" b="1" dirty="0">
                <a:ln w="6600">
                  <a:solidFill>
                    <a:schemeClr val="accent2"/>
                  </a:solidFill>
                  <a:prstDash val="solid"/>
                </a:ln>
                <a:solidFill>
                  <a:srgbClr val="FFFFFF"/>
                </a:solidFill>
                <a:effectLst>
                  <a:outerShdw dist="38100" dir="2700000" algn="tl" rotWithShape="0">
                    <a:schemeClr val="accent2"/>
                  </a:outerShdw>
                </a:effectLst>
              </a:rPr>
              <a:t>O</a:t>
            </a:r>
            <a:r>
              <a:rPr lang="en-US" sz="3200" b="1" cap="none" spc="0" dirty="0">
                <a:ln w="6600">
                  <a:solidFill>
                    <a:schemeClr val="accent2"/>
                  </a:solidFill>
                  <a:prstDash val="solid"/>
                </a:ln>
                <a:solidFill>
                  <a:srgbClr val="FFFFFF"/>
                </a:solidFill>
                <a:effectLst>
                  <a:outerShdw dist="38100" dir="2700000" algn="tl" rotWithShape="0">
                    <a:schemeClr val="accent2"/>
                  </a:outerShdw>
                </a:effectLst>
              </a:rPr>
              <a:t>riginal</a:t>
            </a:r>
            <a:endParaRPr lang="he-IL" sz="3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1" name="מלבן 10">
            <a:extLst>
              <a:ext uri="{FF2B5EF4-FFF2-40B4-BE49-F238E27FC236}">
                <a16:creationId xmlns:a16="http://schemas.microsoft.com/office/drawing/2014/main" id="{01ADD49C-7303-4FF3-587A-10F48112BF95}"/>
              </a:ext>
            </a:extLst>
          </p:cNvPr>
          <p:cNvSpPr/>
          <p:nvPr/>
        </p:nvSpPr>
        <p:spPr>
          <a:xfrm>
            <a:off x="4860242" y="3855657"/>
            <a:ext cx="2685351" cy="584775"/>
          </a:xfrm>
          <a:prstGeom prst="rect">
            <a:avLst/>
          </a:prstGeom>
          <a:noFill/>
        </p:spPr>
        <p:txBody>
          <a:bodyPr wrap="square" lIns="91440" tIns="45720" rIns="91440" bIns="45720">
            <a:spAutoFit/>
          </a:bodyPr>
          <a:lstStyle/>
          <a:p>
            <a:pPr algn="ctr"/>
            <a:r>
              <a:rPr lang="en-US" sz="3200" b="1" dirty="0">
                <a:ln w="6600">
                  <a:solidFill>
                    <a:schemeClr val="accent2"/>
                  </a:solidFill>
                  <a:prstDash val="solid"/>
                </a:ln>
                <a:solidFill>
                  <a:srgbClr val="FFFFFF"/>
                </a:solidFill>
                <a:effectLst>
                  <a:outerShdw dist="38100" dir="2700000" algn="tl" rotWithShape="0">
                    <a:schemeClr val="accent2"/>
                  </a:outerShdw>
                </a:effectLst>
              </a:rPr>
              <a:t>F</a:t>
            </a:r>
            <a:r>
              <a:rPr lang="en-US" sz="3200" b="1" cap="none" spc="0" dirty="0">
                <a:ln w="6600">
                  <a:solidFill>
                    <a:schemeClr val="accent2"/>
                  </a:solidFill>
                  <a:prstDash val="solid"/>
                </a:ln>
                <a:solidFill>
                  <a:srgbClr val="FFFFFF"/>
                </a:solidFill>
                <a:effectLst>
                  <a:outerShdw dist="38100" dir="2700000" algn="tl" rotWithShape="0">
                    <a:schemeClr val="accent2"/>
                  </a:outerShdw>
                </a:effectLst>
              </a:rPr>
              <a:t>orged</a:t>
            </a:r>
            <a:endParaRPr lang="he-IL" sz="3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mc:AlternateContent xmlns:mc="http://schemas.openxmlformats.org/markup-compatibility/2006" xmlns:p14="http://schemas.microsoft.com/office/powerpoint/2010/main" xmlns:aink="http://schemas.microsoft.com/office/drawing/2016/ink">
        <mc:Choice Requires="p14 aink">
          <p:contentPart p14:bwMode="auto" r:id="rId4">
            <p14:nvContentPartPr>
              <p14:cNvPr id="17" name="דיו 16">
                <a:extLst>
                  <a:ext uri="{FF2B5EF4-FFF2-40B4-BE49-F238E27FC236}">
                    <a16:creationId xmlns:a16="http://schemas.microsoft.com/office/drawing/2014/main" id="{AEC0ED72-9446-802D-1800-4FC937B15C33}"/>
                  </a:ext>
                </a:extLst>
              </p14:cNvPr>
              <p14:cNvContentPartPr/>
              <p14:nvPr/>
            </p14:nvContentPartPr>
            <p14:xfrm>
              <a:off x="7194247" y="5201857"/>
              <a:ext cx="60480" cy="111240"/>
            </p14:xfrm>
          </p:contentPart>
        </mc:Choice>
        <mc:Fallback xmlns="">
          <p:pic>
            <p:nvPicPr>
              <p:cNvPr id="17" name="דיו 16">
                <a:extLst>
                  <a:ext uri="{FF2B5EF4-FFF2-40B4-BE49-F238E27FC236}">
                    <a16:creationId xmlns:a16="http://schemas.microsoft.com/office/drawing/2014/main" id="{AEC0ED72-9446-802D-1800-4FC937B15C33}"/>
                  </a:ext>
                </a:extLst>
              </p:cNvPr>
              <p:cNvPicPr/>
              <p:nvPr/>
            </p:nvPicPr>
            <p:blipFill>
              <a:blip r:embed="rId5"/>
              <a:stretch>
                <a:fillRect/>
              </a:stretch>
            </p:blipFill>
            <p:spPr>
              <a:xfrm>
                <a:off x="7176607" y="5093857"/>
                <a:ext cx="96120" cy="32688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7"/>
                                        </p:tgtEl>
                                      </p:cBhvr>
                                      <p:by x="150000" y="150000"/>
                                    </p:animScale>
                                  </p:childTnLst>
                                </p:cTn>
                              </p:par>
                              <p:par>
                                <p:cTn id="7" presetID="64" presetClass="path" presetSubtype="0" accel="50000" decel="50000" fill="hold" nodeType="withEffect">
                                  <p:stCondLst>
                                    <p:cond delay="0"/>
                                  </p:stCondLst>
                                  <p:childTnLst>
                                    <p:animMotion origin="layout" path="M 0 0 L 0 -0.25 E" pathEditMode="relative" ptsTypes="">
                                      <p:cBhvr>
                                        <p:cTn id="8" dur="2000" fill="hold"/>
                                        <p:tgtEl>
                                          <p:spTgt spid="7"/>
                                        </p:tgtEl>
                                        <p:attrNameLst>
                                          <p:attrName>ppt_x</p:attrName>
                                          <p:attrName>ppt_y</p:attrName>
                                        </p:attrNameLst>
                                      </p:cBhvr>
                                    </p:animMotion>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nodeType="clickEffect">
                                  <p:stCondLst>
                                    <p:cond delay="0"/>
                                  </p:stCondLst>
                                  <p:childTnLst>
                                    <p:animScale>
                                      <p:cBhvr>
                                        <p:cTn id="12" dur="2000" fill="hold"/>
                                        <p:tgtEl>
                                          <p:spTgt spid="9"/>
                                        </p:tgtEl>
                                      </p:cBhvr>
                                      <p:by x="150000" y="150000"/>
                                    </p:animScale>
                                  </p:childTnLst>
                                </p:cTn>
                              </p:par>
                              <p:par>
                                <p:cTn id="13" presetID="64" presetClass="path" presetSubtype="0" accel="50000" decel="50000" fill="hold" nodeType="withEffect">
                                  <p:stCondLst>
                                    <p:cond delay="0"/>
                                  </p:stCondLst>
                                  <p:childTnLst>
                                    <p:animMotion origin="layout" path="M 0 0 L 0 -0.25 E" pathEditMode="relative" ptsTypes="">
                                      <p:cBhvr>
                                        <p:cTn id="14" dur="2000" fill="hold"/>
                                        <p:tgtEl>
                                          <p:spTgt spid="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67">
          <a:extLst>
            <a:ext uri="{FF2B5EF4-FFF2-40B4-BE49-F238E27FC236}">
              <a16:creationId xmlns:a16="http://schemas.microsoft.com/office/drawing/2014/main" id="{D4E212FB-51E2-7C71-BCE5-A78512BB80B1}"/>
            </a:ext>
          </a:extLst>
        </p:cNvPr>
        <p:cNvGrpSpPr/>
        <p:nvPr/>
      </p:nvGrpSpPr>
      <p:grpSpPr>
        <a:xfrm>
          <a:off x="0" y="0"/>
          <a:ext cx="0" cy="0"/>
          <a:chOff x="0" y="0"/>
          <a:chExt cx="0" cy="0"/>
        </a:xfrm>
      </p:grpSpPr>
      <p:sp>
        <p:nvSpPr>
          <p:cNvPr id="968" name="Google Shape;968;p54">
            <a:extLst>
              <a:ext uri="{FF2B5EF4-FFF2-40B4-BE49-F238E27FC236}">
                <a16:creationId xmlns:a16="http://schemas.microsoft.com/office/drawing/2014/main" id="{1B3318F2-54B7-D543-2D9F-53EAD180E11B}"/>
              </a:ext>
            </a:extLst>
          </p:cNvPr>
          <p:cNvSpPr txBox="1"/>
          <p:nvPr/>
        </p:nvSpPr>
        <p:spPr>
          <a:xfrm>
            <a:off x="7196398" y="2267581"/>
            <a:ext cx="49" cy="415498"/>
          </a:xfrm>
          <a:prstGeom prst="rect">
            <a:avLst/>
          </a:prstGeom>
          <a:noFill/>
          <a:ln>
            <a:noFill/>
          </a:ln>
        </p:spPr>
        <p:txBody>
          <a:bodyPr spcFirstLastPara="1" wrap="square" lIns="0" tIns="0" rIns="0" bIns="0" anchor="t" anchorCtr="0">
            <a:spAutoFit/>
          </a:bodyPr>
          <a:lstStyle/>
          <a:p>
            <a:pPr algn="r" rtl="1"/>
            <a:endParaRPr sz="1350" b="1">
              <a:solidFill>
                <a:schemeClr val="dk1"/>
              </a:solidFill>
            </a:endParaRPr>
          </a:p>
          <a:p>
            <a:pPr algn="r" rtl="1"/>
            <a:endParaRPr sz="1350" b="1">
              <a:solidFill>
                <a:schemeClr val="dk1"/>
              </a:solidFill>
            </a:endParaRPr>
          </a:p>
        </p:txBody>
      </p:sp>
      <p:sp>
        <p:nvSpPr>
          <p:cNvPr id="969" name="Google Shape;969;p54">
            <a:extLst>
              <a:ext uri="{FF2B5EF4-FFF2-40B4-BE49-F238E27FC236}">
                <a16:creationId xmlns:a16="http://schemas.microsoft.com/office/drawing/2014/main" id="{F3683C1A-4C8C-4D16-27E9-CD3F6F0783C1}"/>
              </a:ext>
            </a:extLst>
          </p:cNvPr>
          <p:cNvSpPr txBox="1"/>
          <p:nvPr/>
        </p:nvSpPr>
        <p:spPr>
          <a:xfrm>
            <a:off x="6653674" y="2713149"/>
            <a:ext cx="226220" cy="415498"/>
          </a:xfrm>
          <a:prstGeom prst="rect">
            <a:avLst/>
          </a:prstGeom>
          <a:noFill/>
          <a:ln>
            <a:noFill/>
          </a:ln>
        </p:spPr>
        <p:txBody>
          <a:bodyPr spcFirstLastPara="1" wrap="square" lIns="0" tIns="0" rIns="0" bIns="0" anchor="t" anchorCtr="0">
            <a:spAutoFit/>
          </a:bodyPr>
          <a:lstStyle/>
          <a:p>
            <a:pPr algn="r" rtl="1"/>
            <a:endParaRPr sz="1350" b="1">
              <a:solidFill>
                <a:schemeClr val="dk1"/>
              </a:solidFill>
            </a:endParaRPr>
          </a:p>
          <a:p>
            <a:pPr algn="r" rtl="1"/>
            <a:endParaRPr sz="1350" b="1">
              <a:solidFill>
                <a:schemeClr val="dk1"/>
              </a:solidFill>
            </a:endParaRPr>
          </a:p>
        </p:txBody>
      </p:sp>
      <p:sp>
        <p:nvSpPr>
          <p:cNvPr id="970" name="Google Shape;970;p54" descr="תמונה שמכילה עץ, טקסט, צילום מסך, תרשים&#10;&#10;התיאור נוצר באופן אוטומטי">
            <a:extLst>
              <a:ext uri="{FF2B5EF4-FFF2-40B4-BE49-F238E27FC236}">
                <a16:creationId xmlns:a16="http://schemas.microsoft.com/office/drawing/2014/main" id="{0317B361-0ECF-C671-D579-E33C533BA8E9}"/>
              </a:ext>
            </a:extLst>
          </p:cNvPr>
          <p:cNvSpPr/>
          <p:nvPr/>
        </p:nvSpPr>
        <p:spPr>
          <a:xfrm>
            <a:off x="583290" y="2108152"/>
            <a:ext cx="7977420" cy="2382374"/>
          </a:xfrm>
          <a:prstGeom prst="rect">
            <a:avLst/>
          </a:prstGeom>
          <a:noFill/>
          <a:ln>
            <a:noFill/>
          </a:ln>
        </p:spPr>
        <p:txBody>
          <a:bodyPr/>
          <a:lstStyle/>
          <a:p>
            <a:endParaRPr lang="he-IL" sz="1050"/>
          </a:p>
        </p:txBody>
      </p:sp>
      <p:sp>
        <p:nvSpPr>
          <p:cNvPr id="972" name="Google Shape;972;p54">
            <a:extLst>
              <a:ext uri="{FF2B5EF4-FFF2-40B4-BE49-F238E27FC236}">
                <a16:creationId xmlns:a16="http://schemas.microsoft.com/office/drawing/2014/main" id="{B80036D9-95B5-A812-BF12-9E2B2F906FC8}"/>
              </a:ext>
            </a:extLst>
          </p:cNvPr>
          <p:cNvSpPr txBox="1"/>
          <p:nvPr/>
        </p:nvSpPr>
        <p:spPr>
          <a:xfrm>
            <a:off x="0" y="22177"/>
            <a:ext cx="9144000" cy="1428750"/>
          </a:xfrm>
          <a:prstGeom prst="rect">
            <a:avLst/>
          </a:prstGeom>
          <a:noFill/>
          <a:ln>
            <a:noFill/>
          </a:ln>
        </p:spPr>
        <p:txBody>
          <a:bodyPr spcFirstLastPara="1" wrap="square" lIns="68569" tIns="34275" rIns="68569" bIns="34275" anchor="ctr" anchorCtr="0">
            <a:normAutofit/>
          </a:bodyPr>
          <a:lstStyle/>
          <a:p>
            <a:pPr algn="ctr">
              <a:lnSpc>
                <a:spcPct val="90000"/>
              </a:lnSpc>
              <a:buClr>
                <a:srgbClr val="C6A0E2"/>
              </a:buClr>
              <a:buSzPts val="3600"/>
            </a:pPr>
            <a:r>
              <a:rPr lang="en-US" sz="2700" dirty="0">
                <a:solidFill>
                  <a:srgbClr val="C6A0E2"/>
                </a:solidFill>
              </a:rPr>
              <a:t>CFA-BASED FORGERY DETECTION</a:t>
            </a:r>
            <a:endParaRPr sz="2700" dirty="0">
              <a:solidFill>
                <a:srgbClr val="C6A0E2"/>
              </a:solidFill>
            </a:endParaRPr>
          </a:p>
        </p:txBody>
      </p:sp>
      <p:pic>
        <p:nvPicPr>
          <p:cNvPr id="2" name="תמונה 1" descr="תמונה שמכילה עץ, טקסט, צילום מסך, תרשים&#10;&#10;התיאור נוצר באופן אוטומטי">
            <a:extLst>
              <a:ext uri="{FF2B5EF4-FFF2-40B4-BE49-F238E27FC236}">
                <a16:creationId xmlns:a16="http://schemas.microsoft.com/office/drawing/2014/main" id="{4AF68D69-C662-6F2F-BB8D-226A29FC7688}"/>
              </a:ext>
            </a:extLst>
          </p:cNvPr>
          <p:cNvPicPr>
            <a:picLocks noChangeAspect="1"/>
          </p:cNvPicPr>
          <p:nvPr/>
        </p:nvPicPr>
        <p:blipFill>
          <a:blip r:embed="rId3"/>
          <a:srcRect l="57679" r="1382"/>
          <a:stretch/>
        </p:blipFill>
        <p:spPr>
          <a:xfrm>
            <a:off x="4548338" y="3429000"/>
            <a:ext cx="4385569" cy="3199132"/>
          </a:xfrm>
          <a:prstGeom prst="rect">
            <a:avLst/>
          </a:prstGeom>
        </p:spPr>
      </p:pic>
      <p:sp>
        <p:nvSpPr>
          <p:cNvPr id="3" name="Google Shape;700;p38">
            <a:extLst>
              <a:ext uri="{FF2B5EF4-FFF2-40B4-BE49-F238E27FC236}">
                <a16:creationId xmlns:a16="http://schemas.microsoft.com/office/drawing/2014/main" id="{29942F95-CC3C-D94C-E916-DC65BB934AC8}"/>
              </a:ext>
            </a:extLst>
          </p:cNvPr>
          <p:cNvSpPr txBox="1"/>
          <p:nvPr/>
        </p:nvSpPr>
        <p:spPr>
          <a:xfrm>
            <a:off x="878895" y="51659"/>
            <a:ext cx="7572895" cy="553347"/>
          </a:xfrm>
          <a:prstGeom prst="rect">
            <a:avLst/>
          </a:prstGeom>
          <a:noFill/>
          <a:ln>
            <a:noFill/>
          </a:ln>
        </p:spPr>
        <p:txBody>
          <a:bodyPr spcFirstLastPara="1" wrap="square" lIns="68569" tIns="34275" rIns="68569" bIns="34275" anchor="ctr" anchorCtr="0">
            <a:noAutofit/>
          </a:bodyPr>
          <a:lstStyle/>
          <a:p>
            <a:pPr algn="ctr">
              <a:lnSpc>
                <a:spcPct val="90000"/>
              </a:lnSpc>
              <a:buClr>
                <a:schemeClr val="lt1"/>
              </a:buClr>
              <a:buSzPts val="2400"/>
            </a:pPr>
            <a:r>
              <a:rPr lang="en-US" sz="2200" dirty="0">
                <a:solidFill>
                  <a:schemeClr val="lt1"/>
                </a:solidFill>
              </a:rPr>
              <a:t>DIGITAL FORGERIES IN CFA INTERPOLATED IMAGES</a:t>
            </a:r>
            <a:endParaRPr sz="2200" dirty="0">
              <a:solidFill>
                <a:schemeClr val="lt1"/>
              </a:solidFill>
            </a:endParaRPr>
          </a:p>
        </p:txBody>
      </p:sp>
      <p:pic>
        <p:nvPicPr>
          <p:cNvPr id="5" name="תמונה 4" descr="תמונה שמכילה עץ, טקסט, צילום מסך, תרשים&#10;&#10;התיאור נוצר באופן אוטומטי">
            <a:extLst>
              <a:ext uri="{FF2B5EF4-FFF2-40B4-BE49-F238E27FC236}">
                <a16:creationId xmlns:a16="http://schemas.microsoft.com/office/drawing/2014/main" id="{12EA125A-79D5-96A5-661F-9F11235CF60C}"/>
              </a:ext>
            </a:extLst>
          </p:cNvPr>
          <p:cNvPicPr>
            <a:picLocks noChangeAspect="1"/>
          </p:cNvPicPr>
          <p:nvPr/>
        </p:nvPicPr>
        <p:blipFill>
          <a:blip r:embed="rId3"/>
          <a:srcRect r="45594"/>
          <a:stretch/>
        </p:blipFill>
        <p:spPr>
          <a:xfrm>
            <a:off x="210093" y="955332"/>
            <a:ext cx="5828149" cy="3199132"/>
          </a:xfrm>
          <a:prstGeom prst="rect">
            <a:avLst/>
          </a:prstGeom>
        </p:spPr>
      </p:pic>
    </p:spTree>
    <p:extLst>
      <p:ext uri="{BB962C8B-B14F-4D97-AF65-F5344CB8AC3E}">
        <p14:creationId xmlns:p14="http://schemas.microsoft.com/office/powerpoint/2010/main" val="31758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grpSp>
        <p:nvGrpSpPr>
          <p:cNvPr id="1139" name="Google Shape;1139;p70"/>
          <p:cNvGrpSpPr/>
          <p:nvPr/>
        </p:nvGrpSpPr>
        <p:grpSpPr>
          <a:xfrm>
            <a:off x="-4" y="857249"/>
            <a:ext cx="9144004" cy="5143500"/>
            <a:chOff x="-5" y="-1"/>
            <a:chExt cx="12192005" cy="6858000"/>
          </a:xfrm>
        </p:grpSpPr>
        <p:sp>
          <p:nvSpPr>
            <p:cNvPr id="1140" name="Google Shape;1140;p70"/>
            <p:cNvSpPr/>
            <p:nvPr/>
          </p:nvSpPr>
          <p:spPr>
            <a:xfrm flipH="1">
              <a:off x="-1" y="-1"/>
              <a:ext cx="12192000" cy="6858000"/>
            </a:xfrm>
            <a:prstGeom prst="rect">
              <a:avLst/>
            </a:prstGeom>
            <a:blipFill rotWithShape="1">
              <a:blip r:embed="rId3">
                <a:alphaModFix/>
              </a:blip>
              <a:stretch>
                <a:fillRect/>
              </a:stretch>
            </a:blipFill>
            <a:ln>
              <a:noFill/>
            </a:ln>
          </p:spPr>
          <p:txBody>
            <a:bodyPr spcFirstLastPara="1" wrap="square" lIns="68569" tIns="34275" rIns="68569" bIns="34275" anchor="ctr" anchorCtr="0">
              <a:noAutofit/>
            </a:bodyPr>
            <a:lstStyle/>
            <a:p>
              <a:pPr algn="ctr"/>
              <a:endParaRPr sz="1350">
                <a:solidFill>
                  <a:schemeClr val="lt1"/>
                </a:solidFill>
              </a:endParaRPr>
            </a:p>
          </p:txBody>
        </p:sp>
        <p:pic>
          <p:nvPicPr>
            <p:cNvPr id="1141" name="Google Shape;1141;p70"/>
            <p:cNvPicPr preferRelativeResize="0"/>
            <p:nvPr/>
          </p:nvPicPr>
          <p:blipFill rotWithShape="1">
            <a:blip r:embed="rId4">
              <a:alphaModFix amt="30000"/>
            </a:blip>
            <a:srcRect/>
            <a:stretch/>
          </p:blipFill>
          <p:spPr>
            <a:xfrm flipH="1">
              <a:off x="-5" y="-1"/>
              <a:ext cx="12192005" cy="6858000"/>
            </a:xfrm>
            <a:prstGeom prst="rect">
              <a:avLst/>
            </a:prstGeom>
            <a:noFill/>
            <a:ln>
              <a:noFill/>
            </a:ln>
          </p:spPr>
        </p:pic>
      </p:grpSp>
      <p:grpSp>
        <p:nvGrpSpPr>
          <p:cNvPr id="1142" name="Google Shape;1142;p70"/>
          <p:cNvGrpSpPr/>
          <p:nvPr/>
        </p:nvGrpSpPr>
        <p:grpSpPr>
          <a:xfrm>
            <a:off x="7415212" y="857250"/>
            <a:ext cx="1728788" cy="5143501"/>
            <a:chOff x="9886949" y="0"/>
            <a:chExt cx="2305051" cy="6858001"/>
          </a:xfrm>
        </p:grpSpPr>
        <p:sp>
          <p:nvSpPr>
            <p:cNvPr id="1143" name="Google Shape;1143;p70"/>
            <p:cNvSpPr/>
            <p:nvPr/>
          </p:nvSpPr>
          <p:spPr>
            <a:xfrm flipH="1">
              <a:off x="10958625" y="4763"/>
              <a:ext cx="23700" cy="2181300"/>
            </a:xfrm>
            <a:prstGeom prst="rect">
              <a:avLst/>
            </a:prstGeom>
            <a:solidFill>
              <a:schemeClr val="lt1">
                <a:alpha val="69800"/>
              </a:schemeClr>
            </a:solidFill>
            <a:ln>
              <a:noFill/>
            </a:ln>
          </p:spPr>
          <p:txBody>
            <a:bodyPr spcFirstLastPara="1" wrap="square" lIns="68569" tIns="34275" rIns="68569" bIns="34275" anchor="t" anchorCtr="0">
              <a:noAutofit/>
            </a:bodyPr>
            <a:lstStyle/>
            <a:p>
              <a:endParaRPr sz="1350">
                <a:solidFill>
                  <a:schemeClr val="lt1"/>
                </a:solidFill>
              </a:endParaRPr>
            </a:p>
          </p:txBody>
        </p:sp>
        <p:sp>
          <p:nvSpPr>
            <p:cNvPr id="1144" name="Google Shape;1144;p70"/>
            <p:cNvSpPr/>
            <p:nvPr/>
          </p:nvSpPr>
          <p:spPr>
            <a:xfrm flipH="1">
              <a:off x="10872787" y="21764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chemeClr val="lt1">
                <a:alpha val="69800"/>
              </a:schemeClr>
            </a:solidFill>
            <a:ln>
              <a:noFill/>
            </a:ln>
          </p:spPr>
          <p:txBody>
            <a:bodyPr spcFirstLastPara="1" wrap="square" lIns="68569" tIns="34275" rIns="68569" bIns="34275" anchor="t" anchorCtr="0">
              <a:noAutofit/>
            </a:bodyPr>
            <a:lstStyle/>
            <a:p>
              <a:endParaRPr sz="1350">
                <a:solidFill>
                  <a:schemeClr val="lt1"/>
                </a:solidFill>
              </a:endParaRPr>
            </a:p>
          </p:txBody>
        </p:sp>
        <p:sp>
          <p:nvSpPr>
            <p:cNvPr id="1145" name="Google Shape;1145;p70"/>
            <p:cNvSpPr/>
            <p:nvPr/>
          </p:nvSpPr>
          <p:spPr>
            <a:xfrm flipH="1">
              <a:off x="10877550" y="4021138"/>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lt1">
                <a:alpha val="69800"/>
              </a:schemeClr>
            </a:solidFill>
            <a:ln>
              <a:noFill/>
            </a:ln>
          </p:spPr>
          <p:txBody>
            <a:bodyPr spcFirstLastPara="1" wrap="square" lIns="68569" tIns="34275" rIns="68569" bIns="34275" anchor="t" anchorCtr="0">
              <a:noAutofit/>
            </a:bodyPr>
            <a:lstStyle/>
            <a:p>
              <a:endParaRPr sz="1350">
                <a:solidFill>
                  <a:schemeClr val="lt1"/>
                </a:solidFill>
              </a:endParaRPr>
            </a:p>
          </p:txBody>
        </p:sp>
        <p:sp>
          <p:nvSpPr>
            <p:cNvPr id="1146" name="Google Shape;1146;p70"/>
            <p:cNvSpPr/>
            <p:nvPr/>
          </p:nvSpPr>
          <p:spPr>
            <a:xfrm flipH="1">
              <a:off x="11749162" y="9525"/>
              <a:ext cx="28500" cy="4481400"/>
            </a:xfrm>
            <a:prstGeom prst="rect">
              <a:avLst/>
            </a:prstGeom>
            <a:solidFill>
              <a:schemeClr val="lt1">
                <a:alpha val="69800"/>
              </a:schemeClr>
            </a:solidFill>
            <a:ln>
              <a:noFill/>
            </a:ln>
          </p:spPr>
          <p:txBody>
            <a:bodyPr spcFirstLastPara="1" wrap="square" lIns="68569" tIns="34275" rIns="68569" bIns="34275" anchor="t" anchorCtr="0">
              <a:noAutofit/>
            </a:bodyPr>
            <a:lstStyle/>
            <a:p>
              <a:endParaRPr sz="1350">
                <a:solidFill>
                  <a:schemeClr val="lt1"/>
                </a:solidFill>
              </a:endParaRPr>
            </a:p>
          </p:txBody>
        </p:sp>
        <p:sp>
          <p:nvSpPr>
            <p:cNvPr id="1147" name="Google Shape;1147;p70"/>
            <p:cNvSpPr/>
            <p:nvPr/>
          </p:nvSpPr>
          <p:spPr>
            <a:xfrm flipH="1">
              <a:off x="11668125"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lt1">
                <a:alpha val="69800"/>
              </a:schemeClr>
            </a:solidFill>
            <a:ln>
              <a:noFill/>
            </a:ln>
          </p:spPr>
          <p:txBody>
            <a:bodyPr spcFirstLastPara="1" wrap="square" lIns="68569" tIns="34275" rIns="68569" bIns="34275" anchor="t" anchorCtr="0">
              <a:noAutofit/>
            </a:bodyPr>
            <a:lstStyle/>
            <a:p>
              <a:endParaRPr sz="1350">
                <a:solidFill>
                  <a:schemeClr val="lt1"/>
                </a:solidFill>
              </a:endParaRPr>
            </a:p>
          </p:txBody>
        </p:sp>
        <p:sp>
          <p:nvSpPr>
            <p:cNvPr id="1148" name="Google Shape;1148;p70"/>
            <p:cNvSpPr/>
            <p:nvPr/>
          </p:nvSpPr>
          <p:spPr>
            <a:xfrm flipH="1">
              <a:off x="11849100" y="9525"/>
              <a:ext cx="152400" cy="908050"/>
            </a:xfrm>
            <a:custGeom>
              <a:avLst/>
              <a:gdLst/>
              <a:ahLst/>
              <a:cxnLst/>
              <a:rect l="l" t="t" r="r" b="b"/>
              <a:pathLst>
                <a:path w="96" h="572" extrusionOk="0">
                  <a:moveTo>
                    <a:pt x="15" y="572"/>
                  </a:moveTo>
                  <a:lnTo>
                    <a:pt x="0" y="566"/>
                  </a:lnTo>
                  <a:lnTo>
                    <a:pt x="81" y="380"/>
                  </a:lnTo>
                  <a:lnTo>
                    <a:pt x="81" y="0"/>
                  </a:lnTo>
                  <a:lnTo>
                    <a:pt x="96" y="0"/>
                  </a:lnTo>
                  <a:lnTo>
                    <a:pt x="96" y="383"/>
                  </a:lnTo>
                  <a:lnTo>
                    <a:pt x="15" y="572"/>
                  </a:lnTo>
                  <a:close/>
                </a:path>
              </a:pathLst>
            </a:custGeom>
            <a:solidFill>
              <a:schemeClr val="lt1">
                <a:alpha val="69800"/>
              </a:schemeClr>
            </a:solidFill>
            <a:ln>
              <a:noFill/>
            </a:ln>
          </p:spPr>
          <p:txBody>
            <a:bodyPr spcFirstLastPara="1" wrap="square" lIns="68569" tIns="34275" rIns="68569" bIns="34275" anchor="t" anchorCtr="0">
              <a:noAutofit/>
            </a:bodyPr>
            <a:lstStyle/>
            <a:p>
              <a:endParaRPr sz="1350">
                <a:solidFill>
                  <a:schemeClr val="lt1"/>
                </a:solidFill>
              </a:endParaRPr>
            </a:p>
          </p:txBody>
        </p:sp>
        <p:sp>
          <p:nvSpPr>
            <p:cNvPr id="1149" name="Google Shape;1149;p70"/>
            <p:cNvSpPr/>
            <p:nvPr/>
          </p:nvSpPr>
          <p:spPr>
            <a:xfrm flipH="1">
              <a:off x="10525124" y="14288"/>
              <a:ext cx="376238" cy="1801813"/>
            </a:xfrm>
            <a:custGeom>
              <a:avLst/>
              <a:gdLst/>
              <a:ahLst/>
              <a:cxnLst/>
              <a:rect l="l" t="t" r="r" b="b"/>
              <a:pathLst>
                <a:path w="237" h="1135" extrusionOk="0">
                  <a:moveTo>
                    <a:pt x="222" y="1135"/>
                  </a:moveTo>
                  <a:lnTo>
                    <a:pt x="0" y="620"/>
                  </a:lnTo>
                  <a:lnTo>
                    <a:pt x="0" y="0"/>
                  </a:lnTo>
                  <a:lnTo>
                    <a:pt x="18" y="0"/>
                  </a:lnTo>
                  <a:lnTo>
                    <a:pt x="18" y="617"/>
                  </a:lnTo>
                  <a:lnTo>
                    <a:pt x="237" y="1129"/>
                  </a:lnTo>
                  <a:lnTo>
                    <a:pt x="222" y="1135"/>
                  </a:lnTo>
                  <a:close/>
                </a:path>
              </a:pathLst>
            </a:custGeom>
            <a:solidFill>
              <a:schemeClr val="lt1">
                <a:alpha val="69800"/>
              </a:schemeClr>
            </a:solidFill>
            <a:ln>
              <a:noFill/>
            </a:ln>
          </p:spPr>
          <p:txBody>
            <a:bodyPr spcFirstLastPara="1" wrap="square" lIns="68569" tIns="34275" rIns="68569" bIns="34275" anchor="t" anchorCtr="0">
              <a:noAutofit/>
            </a:bodyPr>
            <a:lstStyle/>
            <a:p>
              <a:endParaRPr sz="1350">
                <a:solidFill>
                  <a:schemeClr val="lt1"/>
                </a:solidFill>
              </a:endParaRPr>
            </a:p>
          </p:txBody>
        </p:sp>
        <p:sp>
          <p:nvSpPr>
            <p:cNvPr id="1150" name="Google Shape;1150;p70"/>
            <p:cNvSpPr/>
            <p:nvPr/>
          </p:nvSpPr>
          <p:spPr>
            <a:xfrm flipH="1">
              <a:off x="10401300" y="180181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chemeClr val="lt1">
                <a:alpha val="69800"/>
              </a:schemeClr>
            </a:solidFill>
            <a:ln>
              <a:noFill/>
            </a:ln>
          </p:spPr>
          <p:txBody>
            <a:bodyPr spcFirstLastPara="1" wrap="square" lIns="68569" tIns="34275" rIns="68569" bIns="34275" anchor="t" anchorCtr="0">
              <a:noAutofit/>
            </a:bodyPr>
            <a:lstStyle/>
            <a:p>
              <a:endParaRPr sz="1350">
                <a:solidFill>
                  <a:schemeClr val="lt1"/>
                </a:solidFill>
              </a:endParaRPr>
            </a:p>
          </p:txBody>
        </p:sp>
        <p:sp>
          <p:nvSpPr>
            <p:cNvPr id="1151" name="Google Shape;1151;p70"/>
            <p:cNvSpPr/>
            <p:nvPr/>
          </p:nvSpPr>
          <p:spPr>
            <a:xfrm flipH="1">
              <a:off x="10439400" y="9525"/>
              <a:ext cx="371475" cy="1425575"/>
            </a:xfrm>
            <a:custGeom>
              <a:avLst/>
              <a:gdLst/>
              <a:ahLst/>
              <a:cxnLst/>
              <a:rect l="l" t="t" r="r" b="b"/>
              <a:pathLst>
                <a:path w="234" h="898" extrusionOk="0">
                  <a:moveTo>
                    <a:pt x="219" y="898"/>
                  </a:moveTo>
                  <a:lnTo>
                    <a:pt x="0" y="383"/>
                  </a:lnTo>
                  <a:lnTo>
                    <a:pt x="0" y="0"/>
                  </a:lnTo>
                  <a:lnTo>
                    <a:pt x="15" y="0"/>
                  </a:lnTo>
                  <a:lnTo>
                    <a:pt x="15" y="380"/>
                  </a:lnTo>
                  <a:lnTo>
                    <a:pt x="234" y="892"/>
                  </a:lnTo>
                  <a:lnTo>
                    <a:pt x="219" y="898"/>
                  </a:lnTo>
                  <a:close/>
                </a:path>
              </a:pathLst>
            </a:custGeom>
            <a:solidFill>
              <a:schemeClr val="lt1">
                <a:alpha val="69800"/>
              </a:schemeClr>
            </a:solidFill>
            <a:ln>
              <a:noFill/>
            </a:ln>
          </p:spPr>
          <p:txBody>
            <a:bodyPr spcFirstLastPara="1" wrap="square" lIns="68569" tIns="34275" rIns="68569" bIns="34275" anchor="t" anchorCtr="0">
              <a:noAutofit/>
            </a:bodyPr>
            <a:lstStyle/>
            <a:p>
              <a:endParaRPr sz="1350">
                <a:solidFill>
                  <a:schemeClr val="lt1"/>
                </a:solidFill>
              </a:endParaRPr>
            </a:p>
          </p:txBody>
        </p:sp>
        <p:sp>
          <p:nvSpPr>
            <p:cNvPr id="1152" name="Google Shape;1152;p70"/>
            <p:cNvSpPr/>
            <p:nvPr/>
          </p:nvSpPr>
          <p:spPr>
            <a:xfrm flipH="1">
              <a:off x="10396537" y="0"/>
              <a:ext cx="152400" cy="912813"/>
            </a:xfrm>
            <a:custGeom>
              <a:avLst/>
              <a:gdLst/>
              <a:ahLst/>
              <a:cxnLst/>
              <a:rect l="l" t="t" r="r" b="b"/>
              <a:pathLst>
                <a:path w="96" h="575" extrusionOk="0">
                  <a:moveTo>
                    <a:pt x="96" y="575"/>
                  </a:moveTo>
                  <a:lnTo>
                    <a:pt x="78" y="575"/>
                  </a:lnTo>
                  <a:lnTo>
                    <a:pt x="78" y="192"/>
                  </a:lnTo>
                  <a:lnTo>
                    <a:pt x="0" y="6"/>
                  </a:lnTo>
                  <a:lnTo>
                    <a:pt x="15" y="0"/>
                  </a:lnTo>
                  <a:lnTo>
                    <a:pt x="96" y="189"/>
                  </a:lnTo>
                  <a:lnTo>
                    <a:pt x="96" y="575"/>
                  </a:lnTo>
                  <a:close/>
                </a:path>
              </a:pathLst>
            </a:custGeom>
            <a:solidFill>
              <a:schemeClr val="lt1">
                <a:alpha val="69800"/>
              </a:schemeClr>
            </a:solidFill>
            <a:ln>
              <a:noFill/>
            </a:ln>
          </p:spPr>
          <p:txBody>
            <a:bodyPr spcFirstLastPara="1" wrap="square" lIns="68569" tIns="34275" rIns="68569" bIns="34275" anchor="t" anchorCtr="0">
              <a:noAutofit/>
            </a:bodyPr>
            <a:lstStyle/>
            <a:p>
              <a:endParaRPr sz="1350">
                <a:solidFill>
                  <a:schemeClr val="lt1"/>
                </a:solidFill>
              </a:endParaRPr>
            </a:p>
          </p:txBody>
        </p:sp>
        <p:sp>
          <p:nvSpPr>
            <p:cNvPr id="1153" name="Google Shape;1153;p70"/>
            <p:cNvSpPr/>
            <p:nvPr/>
          </p:nvSpPr>
          <p:spPr>
            <a:xfrm flipH="1">
              <a:off x="10315575" y="14208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lt1">
                <a:alpha val="69800"/>
              </a:schemeClr>
            </a:solidFill>
            <a:ln>
              <a:noFill/>
            </a:ln>
          </p:spPr>
          <p:txBody>
            <a:bodyPr spcFirstLastPara="1" wrap="square" lIns="68569" tIns="34275" rIns="68569" bIns="34275" anchor="t" anchorCtr="0">
              <a:noAutofit/>
            </a:bodyPr>
            <a:lstStyle/>
            <a:p>
              <a:endParaRPr sz="1350">
                <a:solidFill>
                  <a:schemeClr val="lt1"/>
                </a:solidFill>
              </a:endParaRPr>
            </a:p>
          </p:txBody>
        </p:sp>
        <p:sp>
          <p:nvSpPr>
            <p:cNvPr id="1154" name="Google Shape;1154;p70"/>
            <p:cNvSpPr/>
            <p:nvPr/>
          </p:nvSpPr>
          <p:spPr>
            <a:xfrm flipH="1">
              <a:off x="1031557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lt1">
                <a:alpha val="69800"/>
              </a:schemeClr>
            </a:solidFill>
            <a:ln>
              <a:noFill/>
            </a:ln>
          </p:spPr>
          <p:txBody>
            <a:bodyPr spcFirstLastPara="1" wrap="square" lIns="68569" tIns="34275" rIns="68569" bIns="34275" anchor="t" anchorCtr="0">
              <a:noAutofit/>
            </a:bodyPr>
            <a:lstStyle/>
            <a:p>
              <a:endParaRPr sz="1350">
                <a:solidFill>
                  <a:schemeClr val="lt1"/>
                </a:solidFill>
              </a:endParaRPr>
            </a:p>
          </p:txBody>
        </p:sp>
        <p:sp>
          <p:nvSpPr>
            <p:cNvPr id="1155" name="Google Shape;1155;p70"/>
            <p:cNvSpPr/>
            <p:nvPr/>
          </p:nvSpPr>
          <p:spPr>
            <a:xfrm flipH="1">
              <a:off x="10029825" y="4763"/>
              <a:ext cx="419100" cy="522288"/>
            </a:xfrm>
            <a:custGeom>
              <a:avLst/>
              <a:gdLst/>
              <a:ahLst/>
              <a:cxnLst/>
              <a:rect l="l" t="t" r="r" b="b"/>
              <a:pathLst>
                <a:path w="264" h="329" extrusionOk="0">
                  <a:moveTo>
                    <a:pt x="252" y="329"/>
                  </a:moveTo>
                  <a:lnTo>
                    <a:pt x="45" y="120"/>
                  </a:lnTo>
                  <a:lnTo>
                    <a:pt x="0" y="6"/>
                  </a:lnTo>
                  <a:lnTo>
                    <a:pt x="15" y="0"/>
                  </a:lnTo>
                  <a:lnTo>
                    <a:pt x="60" y="111"/>
                  </a:lnTo>
                  <a:lnTo>
                    <a:pt x="264" y="317"/>
                  </a:lnTo>
                  <a:lnTo>
                    <a:pt x="252" y="329"/>
                  </a:lnTo>
                  <a:close/>
                </a:path>
              </a:pathLst>
            </a:custGeom>
            <a:solidFill>
              <a:schemeClr val="lt1">
                <a:alpha val="69800"/>
              </a:schemeClr>
            </a:solidFill>
            <a:ln>
              <a:noFill/>
            </a:ln>
          </p:spPr>
          <p:txBody>
            <a:bodyPr spcFirstLastPara="1" wrap="square" lIns="68569" tIns="34275" rIns="68569" bIns="34275" anchor="t" anchorCtr="0">
              <a:noAutofit/>
            </a:bodyPr>
            <a:lstStyle/>
            <a:p>
              <a:endParaRPr sz="1350">
                <a:solidFill>
                  <a:schemeClr val="lt1"/>
                </a:solidFill>
              </a:endParaRPr>
            </a:p>
          </p:txBody>
        </p:sp>
        <p:sp>
          <p:nvSpPr>
            <p:cNvPr id="1156" name="Google Shape;1156;p70"/>
            <p:cNvSpPr/>
            <p:nvPr/>
          </p:nvSpPr>
          <p:spPr>
            <a:xfrm flipH="1">
              <a:off x="9910762" y="488950"/>
              <a:ext cx="161925" cy="147638"/>
            </a:xfrm>
            <a:custGeom>
              <a:avLst/>
              <a:gdLst/>
              <a:ahLst/>
              <a:cxnLst/>
              <a:rect l="l" t="t" r="r" b="b"/>
              <a:pathLst>
                <a:path w="34" h="31" extrusionOk="0">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solidFill>
              <a:schemeClr val="lt1">
                <a:alpha val="69800"/>
              </a:schemeClr>
            </a:solidFill>
            <a:ln>
              <a:noFill/>
            </a:ln>
          </p:spPr>
          <p:txBody>
            <a:bodyPr spcFirstLastPara="1" wrap="square" lIns="68569" tIns="34275" rIns="68569" bIns="34275" anchor="t" anchorCtr="0">
              <a:noAutofit/>
            </a:bodyPr>
            <a:lstStyle/>
            <a:p>
              <a:endParaRPr sz="1350">
                <a:solidFill>
                  <a:schemeClr val="lt1"/>
                </a:solidFill>
              </a:endParaRPr>
            </a:p>
          </p:txBody>
        </p:sp>
        <p:sp>
          <p:nvSpPr>
            <p:cNvPr id="1157" name="Google Shape;1157;p70"/>
            <p:cNvSpPr/>
            <p:nvPr/>
          </p:nvSpPr>
          <p:spPr>
            <a:xfrm flipH="1">
              <a:off x="11087100" y="4763"/>
              <a:ext cx="152400" cy="908050"/>
            </a:xfrm>
            <a:custGeom>
              <a:avLst/>
              <a:gdLst/>
              <a:ahLst/>
              <a:cxnLst/>
              <a:rect l="l" t="t" r="r" b="b"/>
              <a:pathLst>
                <a:path w="96" h="572" extrusionOk="0">
                  <a:moveTo>
                    <a:pt x="15" y="572"/>
                  </a:moveTo>
                  <a:lnTo>
                    <a:pt x="0" y="572"/>
                  </a:lnTo>
                  <a:lnTo>
                    <a:pt x="0" y="189"/>
                  </a:lnTo>
                  <a:lnTo>
                    <a:pt x="81" y="0"/>
                  </a:lnTo>
                  <a:lnTo>
                    <a:pt x="96" y="6"/>
                  </a:lnTo>
                  <a:lnTo>
                    <a:pt x="15" y="192"/>
                  </a:lnTo>
                  <a:lnTo>
                    <a:pt x="15" y="572"/>
                  </a:lnTo>
                  <a:close/>
                </a:path>
              </a:pathLst>
            </a:custGeom>
            <a:solidFill>
              <a:schemeClr val="lt1">
                <a:alpha val="69800"/>
              </a:schemeClr>
            </a:solidFill>
            <a:ln>
              <a:noFill/>
            </a:ln>
          </p:spPr>
          <p:txBody>
            <a:bodyPr spcFirstLastPara="1" wrap="square" lIns="68569" tIns="34275" rIns="68569" bIns="34275" anchor="t" anchorCtr="0">
              <a:noAutofit/>
            </a:bodyPr>
            <a:lstStyle/>
            <a:p>
              <a:endParaRPr sz="1350">
                <a:solidFill>
                  <a:schemeClr val="lt1"/>
                </a:solidFill>
              </a:endParaRPr>
            </a:p>
          </p:txBody>
        </p:sp>
        <p:sp>
          <p:nvSpPr>
            <p:cNvPr id="1158" name="Google Shape;1158;p70"/>
            <p:cNvSpPr/>
            <p:nvPr/>
          </p:nvSpPr>
          <p:spPr>
            <a:xfrm flipH="1">
              <a:off x="1113472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solidFill>
              <a:schemeClr val="lt1">
                <a:alpha val="69800"/>
              </a:schemeClr>
            </a:solidFill>
            <a:ln>
              <a:noFill/>
            </a:ln>
          </p:spPr>
          <p:txBody>
            <a:bodyPr spcFirstLastPara="1" wrap="square" lIns="68569" tIns="34275" rIns="68569" bIns="34275" anchor="t" anchorCtr="0">
              <a:noAutofit/>
            </a:bodyPr>
            <a:lstStyle/>
            <a:p>
              <a:endParaRPr sz="1350">
                <a:solidFill>
                  <a:schemeClr val="lt1"/>
                </a:solidFill>
              </a:endParaRPr>
            </a:p>
          </p:txBody>
        </p:sp>
        <p:sp>
          <p:nvSpPr>
            <p:cNvPr id="1159" name="Google Shape;1159;p70"/>
            <p:cNvSpPr/>
            <p:nvPr/>
          </p:nvSpPr>
          <p:spPr>
            <a:xfrm flipH="1">
              <a:off x="11110912" y="15541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chemeClr val="lt1">
                <a:alpha val="69800"/>
              </a:schemeClr>
            </a:solidFill>
            <a:ln>
              <a:noFill/>
            </a:ln>
          </p:spPr>
          <p:txBody>
            <a:bodyPr spcFirstLastPara="1" wrap="square" lIns="68569" tIns="34275" rIns="68569" bIns="34275" anchor="t" anchorCtr="0">
              <a:noAutofit/>
            </a:bodyPr>
            <a:lstStyle/>
            <a:p>
              <a:endParaRPr sz="1350">
                <a:solidFill>
                  <a:schemeClr val="lt1"/>
                </a:solidFill>
              </a:endParaRPr>
            </a:p>
          </p:txBody>
        </p:sp>
        <p:sp>
          <p:nvSpPr>
            <p:cNvPr id="1160" name="Google Shape;1160;p70"/>
            <p:cNvSpPr/>
            <p:nvPr/>
          </p:nvSpPr>
          <p:spPr>
            <a:xfrm flipH="1">
              <a:off x="11115674" y="5622925"/>
              <a:ext cx="338138" cy="1216025"/>
            </a:xfrm>
            <a:custGeom>
              <a:avLst/>
              <a:gdLst/>
              <a:ahLst/>
              <a:cxnLst/>
              <a:rect l="l" t="t" r="r" b="b"/>
              <a:pathLst>
                <a:path w="213" h="766" extrusionOk="0">
                  <a:moveTo>
                    <a:pt x="213" y="766"/>
                  </a:moveTo>
                  <a:lnTo>
                    <a:pt x="195" y="766"/>
                  </a:lnTo>
                  <a:lnTo>
                    <a:pt x="195" y="464"/>
                  </a:lnTo>
                  <a:lnTo>
                    <a:pt x="0" y="6"/>
                  </a:lnTo>
                  <a:lnTo>
                    <a:pt x="12" y="0"/>
                  </a:lnTo>
                  <a:lnTo>
                    <a:pt x="213" y="461"/>
                  </a:lnTo>
                  <a:lnTo>
                    <a:pt x="213" y="766"/>
                  </a:lnTo>
                  <a:close/>
                </a:path>
              </a:pathLst>
            </a:custGeom>
            <a:solidFill>
              <a:schemeClr val="lt1">
                <a:alpha val="69800"/>
              </a:schemeClr>
            </a:solidFill>
            <a:ln>
              <a:noFill/>
            </a:ln>
          </p:spPr>
          <p:txBody>
            <a:bodyPr spcFirstLastPara="1" wrap="square" lIns="68569" tIns="34275" rIns="68569" bIns="34275" anchor="t" anchorCtr="0">
              <a:noAutofit/>
            </a:bodyPr>
            <a:lstStyle/>
            <a:p>
              <a:endParaRPr sz="1350">
                <a:solidFill>
                  <a:schemeClr val="lt1"/>
                </a:solidFill>
              </a:endParaRPr>
            </a:p>
          </p:txBody>
        </p:sp>
        <p:sp>
          <p:nvSpPr>
            <p:cNvPr id="1161" name="Google Shape;1161;p70"/>
            <p:cNvSpPr/>
            <p:nvPr/>
          </p:nvSpPr>
          <p:spPr>
            <a:xfrm flipH="1">
              <a:off x="11387137" y="5480050"/>
              <a:ext cx="157163" cy="157163"/>
            </a:xfrm>
            <a:custGeom>
              <a:avLst/>
              <a:gdLst/>
              <a:ahLst/>
              <a:cxnLst/>
              <a:rect l="l" t="t" r="r" b="b"/>
              <a:pathLst>
                <a:path w="33" h="33" extrusionOk="0">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solidFill>
              <a:schemeClr val="lt1">
                <a:alpha val="69800"/>
              </a:schemeClr>
            </a:solidFill>
            <a:ln>
              <a:noFill/>
            </a:ln>
          </p:spPr>
          <p:txBody>
            <a:bodyPr spcFirstLastPara="1" wrap="square" lIns="68569" tIns="34275" rIns="68569" bIns="34275" anchor="t" anchorCtr="0">
              <a:noAutofit/>
            </a:bodyPr>
            <a:lstStyle/>
            <a:p>
              <a:endParaRPr sz="1350">
                <a:solidFill>
                  <a:schemeClr val="lt1"/>
                </a:solidFill>
              </a:endParaRPr>
            </a:p>
          </p:txBody>
        </p:sp>
        <p:sp>
          <p:nvSpPr>
            <p:cNvPr id="1162" name="Google Shape;1162;p70"/>
            <p:cNvSpPr/>
            <p:nvPr/>
          </p:nvSpPr>
          <p:spPr>
            <a:xfrm flipH="1">
              <a:off x="1193482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solidFill>
              <a:schemeClr val="lt1">
                <a:alpha val="69800"/>
              </a:schemeClr>
            </a:solidFill>
            <a:ln>
              <a:noFill/>
            </a:ln>
          </p:spPr>
          <p:txBody>
            <a:bodyPr spcFirstLastPara="1" wrap="square" lIns="68569" tIns="34275" rIns="68569" bIns="34275" anchor="t" anchorCtr="0">
              <a:noAutofit/>
            </a:bodyPr>
            <a:lstStyle/>
            <a:p>
              <a:endParaRPr sz="1350">
                <a:solidFill>
                  <a:schemeClr val="lt1"/>
                </a:solidFill>
              </a:endParaRPr>
            </a:p>
          </p:txBody>
        </p:sp>
        <p:sp>
          <p:nvSpPr>
            <p:cNvPr id="1163" name="Google Shape;1163;p70"/>
            <p:cNvSpPr/>
            <p:nvPr/>
          </p:nvSpPr>
          <p:spPr>
            <a:xfrm flipH="1">
              <a:off x="12058650" y="3897313"/>
              <a:ext cx="133350" cy="266700"/>
            </a:xfrm>
            <a:custGeom>
              <a:avLst/>
              <a:gdLst/>
              <a:ahLst/>
              <a:cxnLst/>
              <a:rect l="l" t="t" r="r" b="b"/>
              <a:pathLst>
                <a:path w="84" h="168" extrusionOk="0">
                  <a:moveTo>
                    <a:pt x="69" y="168"/>
                  </a:moveTo>
                  <a:lnTo>
                    <a:pt x="0" y="6"/>
                  </a:lnTo>
                  <a:lnTo>
                    <a:pt x="12" y="0"/>
                  </a:lnTo>
                  <a:lnTo>
                    <a:pt x="84" y="162"/>
                  </a:lnTo>
                  <a:lnTo>
                    <a:pt x="69" y="168"/>
                  </a:lnTo>
                  <a:close/>
                </a:path>
              </a:pathLst>
            </a:custGeom>
            <a:solidFill>
              <a:schemeClr val="lt1">
                <a:alpha val="69800"/>
              </a:schemeClr>
            </a:solidFill>
            <a:ln>
              <a:noFill/>
            </a:ln>
          </p:spPr>
          <p:txBody>
            <a:bodyPr spcFirstLastPara="1" wrap="square" lIns="68569" tIns="34275" rIns="68569" bIns="34275" anchor="t" anchorCtr="0">
              <a:noAutofit/>
            </a:bodyPr>
            <a:lstStyle/>
            <a:p>
              <a:endParaRPr sz="1350">
                <a:solidFill>
                  <a:schemeClr val="lt1"/>
                </a:solidFill>
              </a:endParaRPr>
            </a:p>
          </p:txBody>
        </p:sp>
        <p:sp>
          <p:nvSpPr>
            <p:cNvPr id="1164" name="Google Shape;1164;p70"/>
            <p:cNvSpPr/>
            <p:nvPr/>
          </p:nvSpPr>
          <p:spPr>
            <a:xfrm flipH="1">
              <a:off x="11934825" y="414972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chemeClr val="lt1">
                <a:alpha val="69800"/>
              </a:schemeClr>
            </a:solidFill>
            <a:ln>
              <a:noFill/>
            </a:ln>
          </p:spPr>
          <p:txBody>
            <a:bodyPr spcFirstLastPara="1" wrap="square" lIns="68569" tIns="34275" rIns="68569" bIns="34275" anchor="t" anchorCtr="0">
              <a:noAutofit/>
            </a:bodyPr>
            <a:lstStyle/>
            <a:p>
              <a:endParaRPr sz="1350">
                <a:solidFill>
                  <a:schemeClr val="lt1"/>
                </a:solidFill>
              </a:endParaRPr>
            </a:p>
          </p:txBody>
        </p:sp>
        <p:sp>
          <p:nvSpPr>
            <p:cNvPr id="1165" name="Google Shape;1165;p70"/>
            <p:cNvSpPr/>
            <p:nvPr/>
          </p:nvSpPr>
          <p:spPr>
            <a:xfrm flipH="1">
              <a:off x="12058650" y="1644650"/>
              <a:ext cx="133350" cy="269875"/>
            </a:xfrm>
            <a:custGeom>
              <a:avLst/>
              <a:gdLst/>
              <a:ahLst/>
              <a:cxnLst/>
              <a:rect l="l" t="t" r="r" b="b"/>
              <a:pathLst>
                <a:path w="84" h="170" extrusionOk="0">
                  <a:moveTo>
                    <a:pt x="12" y="170"/>
                  </a:moveTo>
                  <a:lnTo>
                    <a:pt x="0" y="164"/>
                  </a:lnTo>
                  <a:lnTo>
                    <a:pt x="69" y="0"/>
                  </a:lnTo>
                  <a:lnTo>
                    <a:pt x="84" y="6"/>
                  </a:lnTo>
                  <a:lnTo>
                    <a:pt x="12" y="170"/>
                  </a:lnTo>
                  <a:close/>
                </a:path>
              </a:pathLst>
            </a:custGeom>
            <a:solidFill>
              <a:schemeClr val="lt1">
                <a:alpha val="69800"/>
              </a:schemeClr>
            </a:solidFill>
            <a:ln>
              <a:noFill/>
            </a:ln>
          </p:spPr>
          <p:txBody>
            <a:bodyPr spcFirstLastPara="1" wrap="square" lIns="68569" tIns="34275" rIns="68569" bIns="34275" anchor="t" anchorCtr="0">
              <a:noAutofit/>
            </a:bodyPr>
            <a:lstStyle/>
            <a:p>
              <a:endParaRPr sz="1350">
                <a:solidFill>
                  <a:schemeClr val="lt1"/>
                </a:solidFill>
              </a:endParaRPr>
            </a:p>
          </p:txBody>
        </p:sp>
        <p:sp>
          <p:nvSpPr>
            <p:cNvPr id="1166" name="Google Shape;1166;p70"/>
            <p:cNvSpPr/>
            <p:nvPr/>
          </p:nvSpPr>
          <p:spPr>
            <a:xfrm flipH="1">
              <a:off x="11934825" y="146843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chemeClr val="lt1">
                <a:alpha val="69800"/>
              </a:schemeClr>
            </a:solidFill>
            <a:ln>
              <a:noFill/>
            </a:ln>
          </p:spPr>
          <p:txBody>
            <a:bodyPr spcFirstLastPara="1" wrap="square" lIns="68569" tIns="34275" rIns="68569" bIns="34275" anchor="t" anchorCtr="0">
              <a:noAutofit/>
            </a:bodyPr>
            <a:lstStyle/>
            <a:p>
              <a:endParaRPr sz="1350">
                <a:solidFill>
                  <a:schemeClr val="lt1"/>
                </a:solidFill>
              </a:endParaRPr>
            </a:p>
          </p:txBody>
        </p:sp>
        <p:sp>
          <p:nvSpPr>
            <p:cNvPr id="1167" name="Google Shape;1167;p70"/>
            <p:cNvSpPr/>
            <p:nvPr/>
          </p:nvSpPr>
          <p:spPr>
            <a:xfrm flipH="1">
              <a:off x="11187112" y="4763"/>
              <a:ext cx="309563" cy="1558925"/>
            </a:xfrm>
            <a:custGeom>
              <a:avLst/>
              <a:gdLst/>
              <a:ahLst/>
              <a:cxnLst/>
              <a:rect l="l" t="t" r="r" b="b"/>
              <a:pathLst>
                <a:path w="195" h="982" extrusionOk="0">
                  <a:moveTo>
                    <a:pt x="195" y="982"/>
                  </a:moveTo>
                  <a:lnTo>
                    <a:pt x="177" y="982"/>
                  </a:lnTo>
                  <a:lnTo>
                    <a:pt x="177" y="805"/>
                  </a:lnTo>
                  <a:lnTo>
                    <a:pt x="0" y="629"/>
                  </a:lnTo>
                  <a:lnTo>
                    <a:pt x="0" y="0"/>
                  </a:lnTo>
                  <a:lnTo>
                    <a:pt x="18" y="0"/>
                  </a:lnTo>
                  <a:lnTo>
                    <a:pt x="18" y="623"/>
                  </a:lnTo>
                  <a:lnTo>
                    <a:pt x="195" y="796"/>
                  </a:lnTo>
                  <a:lnTo>
                    <a:pt x="195" y="982"/>
                  </a:lnTo>
                  <a:close/>
                </a:path>
              </a:pathLst>
            </a:custGeom>
            <a:solidFill>
              <a:schemeClr val="lt1">
                <a:alpha val="69800"/>
              </a:schemeClr>
            </a:solidFill>
            <a:ln>
              <a:noFill/>
            </a:ln>
          </p:spPr>
          <p:txBody>
            <a:bodyPr spcFirstLastPara="1" wrap="square" lIns="68569" tIns="34275" rIns="68569" bIns="34275" anchor="t" anchorCtr="0">
              <a:noAutofit/>
            </a:bodyPr>
            <a:lstStyle/>
            <a:p>
              <a:endParaRPr sz="1350">
                <a:solidFill>
                  <a:schemeClr val="lt1"/>
                </a:solidFill>
              </a:endParaRPr>
            </a:p>
          </p:txBody>
        </p:sp>
        <p:sp>
          <p:nvSpPr>
            <p:cNvPr id="1168" name="Google Shape;1168;p70"/>
            <p:cNvSpPr/>
            <p:nvPr/>
          </p:nvSpPr>
          <p:spPr>
            <a:xfrm flipH="1">
              <a:off x="11944350" y="48815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lt1">
                <a:alpha val="69800"/>
              </a:schemeClr>
            </a:solidFill>
            <a:ln>
              <a:noFill/>
            </a:ln>
          </p:spPr>
          <p:txBody>
            <a:bodyPr spcFirstLastPara="1" wrap="square" lIns="68569" tIns="34275" rIns="68569" bIns="34275" anchor="t" anchorCtr="0">
              <a:noAutofit/>
            </a:bodyPr>
            <a:lstStyle/>
            <a:p>
              <a:endParaRPr sz="1350">
                <a:solidFill>
                  <a:schemeClr val="lt1"/>
                </a:solidFill>
              </a:endParaRPr>
            </a:p>
          </p:txBody>
        </p:sp>
        <p:sp>
          <p:nvSpPr>
            <p:cNvPr id="1169" name="Google Shape;1169;p70"/>
            <p:cNvSpPr/>
            <p:nvPr/>
          </p:nvSpPr>
          <p:spPr>
            <a:xfrm flipH="1">
              <a:off x="11749087" y="5060950"/>
              <a:ext cx="304800" cy="1778000"/>
            </a:xfrm>
            <a:custGeom>
              <a:avLst/>
              <a:gdLst/>
              <a:ahLst/>
              <a:cxnLst/>
              <a:rect l="l" t="t" r="r" b="b"/>
              <a:pathLst>
                <a:path w="192" h="1120" extrusionOk="0">
                  <a:moveTo>
                    <a:pt x="192" y="1120"/>
                  </a:moveTo>
                  <a:lnTo>
                    <a:pt x="177" y="1120"/>
                  </a:lnTo>
                  <a:lnTo>
                    <a:pt x="177" y="360"/>
                  </a:lnTo>
                  <a:lnTo>
                    <a:pt x="0" y="183"/>
                  </a:lnTo>
                  <a:lnTo>
                    <a:pt x="0" y="0"/>
                  </a:lnTo>
                  <a:lnTo>
                    <a:pt x="15" y="0"/>
                  </a:lnTo>
                  <a:lnTo>
                    <a:pt x="15" y="177"/>
                  </a:lnTo>
                  <a:lnTo>
                    <a:pt x="192" y="354"/>
                  </a:lnTo>
                  <a:lnTo>
                    <a:pt x="192" y="1120"/>
                  </a:lnTo>
                  <a:close/>
                </a:path>
              </a:pathLst>
            </a:custGeom>
            <a:solidFill>
              <a:schemeClr val="lt1">
                <a:alpha val="69800"/>
              </a:schemeClr>
            </a:solidFill>
            <a:ln>
              <a:noFill/>
            </a:ln>
          </p:spPr>
          <p:txBody>
            <a:bodyPr spcFirstLastPara="1" wrap="square" lIns="68569" tIns="34275" rIns="68569" bIns="34275" anchor="t" anchorCtr="0">
              <a:noAutofit/>
            </a:bodyPr>
            <a:lstStyle/>
            <a:p>
              <a:endParaRPr sz="1350">
                <a:solidFill>
                  <a:schemeClr val="lt1"/>
                </a:solidFill>
              </a:endParaRPr>
            </a:p>
          </p:txBody>
        </p:sp>
        <p:sp>
          <p:nvSpPr>
            <p:cNvPr id="1170" name="Google Shape;1170;p70"/>
            <p:cNvSpPr/>
            <p:nvPr/>
          </p:nvSpPr>
          <p:spPr>
            <a:xfrm flipH="1">
              <a:off x="11439525" y="64309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lt1">
                <a:alpha val="69800"/>
              </a:schemeClr>
            </a:solidFill>
            <a:ln>
              <a:noFill/>
            </a:ln>
          </p:spPr>
          <p:txBody>
            <a:bodyPr spcFirstLastPara="1" wrap="square" lIns="68569" tIns="34275" rIns="68569" bIns="34275" anchor="t" anchorCtr="0">
              <a:noAutofit/>
            </a:bodyPr>
            <a:lstStyle/>
            <a:p>
              <a:endParaRPr sz="1350">
                <a:solidFill>
                  <a:schemeClr val="lt1"/>
                </a:solidFill>
              </a:endParaRPr>
            </a:p>
          </p:txBody>
        </p:sp>
        <p:sp>
          <p:nvSpPr>
            <p:cNvPr id="1171" name="Google Shape;1171;p70"/>
            <p:cNvSpPr/>
            <p:nvPr/>
          </p:nvSpPr>
          <p:spPr>
            <a:xfrm flipH="1">
              <a:off x="11525362" y="6610350"/>
              <a:ext cx="23700" cy="243000"/>
            </a:xfrm>
            <a:prstGeom prst="rect">
              <a:avLst/>
            </a:prstGeom>
            <a:solidFill>
              <a:schemeClr val="lt1">
                <a:alpha val="69800"/>
              </a:schemeClr>
            </a:solidFill>
            <a:ln>
              <a:noFill/>
            </a:ln>
          </p:spPr>
          <p:txBody>
            <a:bodyPr spcFirstLastPara="1" wrap="square" lIns="68569" tIns="34275" rIns="68569" bIns="34275" anchor="t" anchorCtr="0">
              <a:noAutofit/>
            </a:bodyPr>
            <a:lstStyle/>
            <a:p>
              <a:endParaRPr sz="1350">
                <a:solidFill>
                  <a:schemeClr val="lt1"/>
                </a:solidFill>
              </a:endParaRPr>
            </a:p>
          </p:txBody>
        </p:sp>
        <p:sp>
          <p:nvSpPr>
            <p:cNvPr id="1172" name="Google Shape;1172;p70"/>
            <p:cNvSpPr/>
            <p:nvPr/>
          </p:nvSpPr>
          <p:spPr>
            <a:xfrm flipH="1">
              <a:off x="11925300" y="64309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lt1">
                <a:alpha val="69800"/>
              </a:schemeClr>
            </a:solidFill>
            <a:ln>
              <a:noFill/>
            </a:ln>
          </p:spPr>
          <p:txBody>
            <a:bodyPr spcFirstLastPara="1" wrap="square" lIns="68569" tIns="34275" rIns="68569" bIns="34275" anchor="t" anchorCtr="0">
              <a:noAutofit/>
            </a:bodyPr>
            <a:lstStyle/>
            <a:p>
              <a:endParaRPr sz="1350">
                <a:solidFill>
                  <a:schemeClr val="lt1"/>
                </a:solidFill>
              </a:endParaRPr>
            </a:p>
          </p:txBody>
        </p:sp>
        <p:sp>
          <p:nvSpPr>
            <p:cNvPr id="1173" name="Google Shape;1173;p70"/>
            <p:cNvSpPr/>
            <p:nvPr/>
          </p:nvSpPr>
          <p:spPr>
            <a:xfrm flipH="1">
              <a:off x="12001500" y="5978525"/>
              <a:ext cx="190500" cy="461963"/>
            </a:xfrm>
            <a:custGeom>
              <a:avLst/>
              <a:gdLst/>
              <a:ahLst/>
              <a:cxnLst/>
              <a:rect l="l" t="t" r="r" b="b"/>
              <a:pathLst>
                <a:path w="120" h="291" extrusionOk="0">
                  <a:moveTo>
                    <a:pt x="120" y="291"/>
                  </a:moveTo>
                  <a:lnTo>
                    <a:pt x="105" y="291"/>
                  </a:lnTo>
                  <a:lnTo>
                    <a:pt x="105" y="114"/>
                  </a:lnTo>
                  <a:lnTo>
                    <a:pt x="0" y="9"/>
                  </a:lnTo>
                  <a:lnTo>
                    <a:pt x="12" y="0"/>
                  </a:lnTo>
                  <a:lnTo>
                    <a:pt x="120" y="108"/>
                  </a:lnTo>
                  <a:lnTo>
                    <a:pt x="120" y="291"/>
                  </a:lnTo>
                  <a:close/>
                </a:path>
              </a:pathLst>
            </a:custGeom>
            <a:solidFill>
              <a:schemeClr val="lt1">
                <a:alpha val="69800"/>
              </a:schemeClr>
            </a:solidFill>
            <a:ln>
              <a:noFill/>
            </a:ln>
          </p:spPr>
          <p:txBody>
            <a:bodyPr spcFirstLastPara="1" wrap="square" lIns="68569" tIns="34275" rIns="68569" bIns="34275" anchor="t" anchorCtr="0">
              <a:noAutofit/>
            </a:bodyPr>
            <a:lstStyle/>
            <a:p>
              <a:endParaRPr sz="1350">
                <a:solidFill>
                  <a:schemeClr val="lt1"/>
                </a:solidFill>
              </a:endParaRPr>
            </a:p>
          </p:txBody>
        </p:sp>
        <p:sp>
          <p:nvSpPr>
            <p:cNvPr id="1174" name="Google Shape;1174;p70"/>
            <p:cNvSpPr/>
            <p:nvPr/>
          </p:nvSpPr>
          <p:spPr>
            <a:xfrm flipH="1">
              <a:off x="10963274" y="1801813"/>
              <a:ext cx="214313" cy="755650"/>
            </a:xfrm>
            <a:custGeom>
              <a:avLst/>
              <a:gdLst/>
              <a:ahLst/>
              <a:cxnLst/>
              <a:rect l="l" t="t" r="r" b="b"/>
              <a:pathLst>
                <a:path w="135" h="476" extrusionOk="0">
                  <a:moveTo>
                    <a:pt x="12" y="476"/>
                  </a:moveTo>
                  <a:lnTo>
                    <a:pt x="0" y="476"/>
                  </a:lnTo>
                  <a:lnTo>
                    <a:pt x="0" y="128"/>
                  </a:lnTo>
                  <a:lnTo>
                    <a:pt x="126" y="0"/>
                  </a:lnTo>
                  <a:lnTo>
                    <a:pt x="135" y="9"/>
                  </a:lnTo>
                  <a:lnTo>
                    <a:pt x="12" y="131"/>
                  </a:lnTo>
                  <a:lnTo>
                    <a:pt x="12" y="476"/>
                  </a:lnTo>
                  <a:close/>
                </a:path>
              </a:pathLst>
            </a:custGeom>
            <a:solidFill>
              <a:schemeClr val="lt1">
                <a:alpha val="69800"/>
              </a:schemeClr>
            </a:solidFill>
            <a:ln>
              <a:noFill/>
            </a:ln>
          </p:spPr>
          <p:txBody>
            <a:bodyPr spcFirstLastPara="1" wrap="square" lIns="68569" tIns="34275" rIns="68569" bIns="34275" anchor="t" anchorCtr="0">
              <a:noAutofit/>
            </a:bodyPr>
            <a:lstStyle/>
            <a:p>
              <a:endParaRPr sz="1350">
                <a:solidFill>
                  <a:schemeClr val="lt1"/>
                </a:solidFill>
              </a:endParaRPr>
            </a:p>
          </p:txBody>
        </p:sp>
        <p:sp>
          <p:nvSpPr>
            <p:cNvPr id="1175" name="Google Shape;1175;p70"/>
            <p:cNvSpPr/>
            <p:nvPr/>
          </p:nvSpPr>
          <p:spPr>
            <a:xfrm flipH="1">
              <a:off x="11087099" y="2547938"/>
              <a:ext cx="166688" cy="160338"/>
            </a:xfrm>
            <a:custGeom>
              <a:avLst/>
              <a:gdLst/>
              <a:ahLst/>
              <a:cxnLst/>
              <a:rect l="l" t="t" r="r" b="b"/>
              <a:pathLst>
                <a:path w="35" h="34" extrusionOk="0">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solidFill>
              <a:schemeClr val="lt1">
                <a:alpha val="69800"/>
              </a:schemeClr>
            </a:solidFill>
            <a:ln>
              <a:noFill/>
            </a:ln>
          </p:spPr>
          <p:txBody>
            <a:bodyPr spcFirstLastPara="1" wrap="square" lIns="68569" tIns="34275" rIns="68569" bIns="34275" anchor="t" anchorCtr="0">
              <a:noAutofit/>
            </a:bodyPr>
            <a:lstStyle/>
            <a:p>
              <a:endParaRPr sz="1350">
                <a:solidFill>
                  <a:schemeClr val="lt1"/>
                </a:solidFill>
              </a:endParaRPr>
            </a:p>
          </p:txBody>
        </p:sp>
        <p:sp>
          <p:nvSpPr>
            <p:cNvPr id="1176" name="Google Shape;1176;p70"/>
            <p:cNvSpPr/>
            <p:nvPr/>
          </p:nvSpPr>
          <p:spPr>
            <a:xfrm flipH="1">
              <a:off x="10958512" y="4763"/>
              <a:ext cx="638175" cy="4025900"/>
            </a:xfrm>
            <a:custGeom>
              <a:avLst/>
              <a:gdLst/>
              <a:ahLst/>
              <a:cxnLst/>
              <a:rect l="l" t="t" r="r" b="b"/>
              <a:pathLst>
                <a:path w="402" h="2536" extrusionOk="0">
                  <a:moveTo>
                    <a:pt x="402" y="2536"/>
                  </a:moveTo>
                  <a:lnTo>
                    <a:pt x="387" y="2536"/>
                  </a:lnTo>
                  <a:lnTo>
                    <a:pt x="387" y="2311"/>
                  </a:lnTo>
                  <a:lnTo>
                    <a:pt x="0" y="1925"/>
                  </a:lnTo>
                  <a:lnTo>
                    <a:pt x="0" y="0"/>
                  </a:lnTo>
                  <a:lnTo>
                    <a:pt x="15" y="0"/>
                  </a:lnTo>
                  <a:lnTo>
                    <a:pt x="15" y="1916"/>
                  </a:lnTo>
                  <a:lnTo>
                    <a:pt x="402" y="2302"/>
                  </a:lnTo>
                  <a:lnTo>
                    <a:pt x="402" y="2536"/>
                  </a:lnTo>
                  <a:close/>
                </a:path>
              </a:pathLst>
            </a:custGeom>
            <a:solidFill>
              <a:schemeClr val="lt1">
                <a:alpha val="69800"/>
              </a:schemeClr>
            </a:solidFill>
            <a:ln>
              <a:noFill/>
            </a:ln>
          </p:spPr>
          <p:txBody>
            <a:bodyPr spcFirstLastPara="1" wrap="square" lIns="68569" tIns="34275" rIns="68569" bIns="34275" anchor="t" anchorCtr="0">
              <a:noAutofit/>
            </a:bodyPr>
            <a:lstStyle/>
            <a:p>
              <a:endParaRPr sz="1350">
                <a:solidFill>
                  <a:schemeClr val="lt1"/>
                </a:solidFill>
              </a:endParaRPr>
            </a:p>
          </p:txBody>
        </p:sp>
        <p:sp>
          <p:nvSpPr>
            <p:cNvPr id="1177" name="Google Shape;1177;p70"/>
            <p:cNvSpPr/>
            <p:nvPr/>
          </p:nvSpPr>
          <p:spPr>
            <a:xfrm flipH="1">
              <a:off x="10825162" y="1382713"/>
              <a:ext cx="142875" cy="476250"/>
            </a:xfrm>
            <a:custGeom>
              <a:avLst/>
              <a:gdLst/>
              <a:ahLst/>
              <a:cxnLst/>
              <a:rect l="l" t="t" r="r" b="b"/>
              <a:pathLst>
                <a:path w="90" h="300" extrusionOk="0">
                  <a:moveTo>
                    <a:pt x="90" y="300"/>
                  </a:moveTo>
                  <a:lnTo>
                    <a:pt x="78" y="300"/>
                  </a:lnTo>
                  <a:lnTo>
                    <a:pt x="78" y="84"/>
                  </a:lnTo>
                  <a:lnTo>
                    <a:pt x="0" y="9"/>
                  </a:lnTo>
                  <a:lnTo>
                    <a:pt x="9" y="0"/>
                  </a:lnTo>
                  <a:lnTo>
                    <a:pt x="90" y="81"/>
                  </a:lnTo>
                  <a:lnTo>
                    <a:pt x="90" y="300"/>
                  </a:lnTo>
                  <a:close/>
                </a:path>
              </a:pathLst>
            </a:custGeom>
            <a:solidFill>
              <a:schemeClr val="lt1">
                <a:alpha val="69800"/>
              </a:schemeClr>
            </a:solidFill>
            <a:ln>
              <a:noFill/>
            </a:ln>
          </p:spPr>
          <p:txBody>
            <a:bodyPr spcFirstLastPara="1" wrap="square" lIns="68569" tIns="34275" rIns="68569" bIns="34275" anchor="t" anchorCtr="0">
              <a:noAutofit/>
            </a:bodyPr>
            <a:lstStyle/>
            <a:p>
              <a:endParaRPr sz="1350">
                <a:solidFill>
                  <a:schemeClr val="lt1"/>
                </a:solidFill>
              </a:endParaRPr>
            </a:p>
          </p:txBody>
        </p:sp>
        <p:sp>
          <p:nvSpPr>
            <p:cNvPr id="1178" name="Google Shape;1178;p70"/>
            <p:cNvSpPr/>
            <p:nvPr/>
          </p:nvSpPr>
          <p:spPr>
            <a:xfrm flipH="1">
              <a:off x="10782299" y="1849438"/>
              <a:ext cx="109538" cy="107950"/>
            </a:xfrm>
            <a:custGeom>
              <a:avLst/>
              <a:gdLst/>
              <a:ahLst/>
              <a:cxnLst/>
              <a:rect l="l" t="t" r="r" b="b"/>
              <a:pathLst>
                <a:path w="23" h="23" extrusionOk="0">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solidFill>
              <a:schemeClr val="lt1">
                <a:alpha val="69800"/>
              </a:schemeClr>
            </a:solidFill>
            <a:ln>
              <a:noFill/>
            </a:ln>
          </p:spPr>
          <p:txBody>
            <a:bodyPr spcFirstLastPara="1" wrap="square" lIns="68569" tIns="34275" rIns="68569" bIns="34275" anchor="t" anchorCtr="0">
              <a:noAutofit/>
            </a:bodyPr>
            <a:lstStyle/>
            <a:p>
              <a:endParaRPr sz="1350">
                <a:solidFill>
                  <a:schemeClr val="lt1"/>
                </a:solidFill>
              </a:endParaRPr>
            </a:p>
          </p:txBody>
        </p:sp>
        <p:sp>
          <p:nvSpPr>
            <p:cNvPr id="1179" name="Google Shape;1179;p70"/>
            <p:cNvSpPr/>
            <p:nvPr/>
          </p:nvSpPr>
          <p:spPr>
            <a:xfrm flipH="1">
              <a:off x="11768137" y="3417888"/>
              <a:ext cx="142875" cy="474663"/>
            </a:xfrm>
            <a:custGeom>
              <a:avLst/>
              <a:gdLst/>
              <a:ahLst/>
              <a:cxnLst/>
              <a:rect l="l" t="t" r="r" b="b"/>
              <a:pathLst>
                <a:path w="90" h="299" extrusionOk="0">
                  <a:moveTo>
                    <a:pt x="12" y="299"/>
                  </a:moveTo>
                  <a:lnTo>
                    <a:pt x="0" y="299"/>
                  </a:lnTo>
                  <a:lnTo>
                    <a:pt x="0" y="80"/>
                  </a:lnTo>
                  <a:lnTo>
                    <a:pt x="81" y="0"/>
                  </a:lnTo>
                  <a:lnTo>
                    <a:pt x="90" y="8"/>
                  </a:lnTo>
                  <a:lnTo>
                    <a:pt x="12" y="83"/>
                  </a:lnTo>
                  <a:lnTo>
                    <a:pt x="12" y="299"/>
                  </a:lnTo>
                  <a:close/>
                </a:path>
              </a:pathLst>
            </a:custGeom>
            <a:solidFill>
              <a:schemeClr val="lt1">
                <a:alpha val="69800"/>
              </a:schemeClr>
            </a:solidFill>
            <a:ln>
              <a:noFill/>
            </a:ln>
          </p:spPr>
          <p:txBody>
            <a:bodyPr spcFirstLastPara="1" wrap="square" lIns="68569" tIns="34275" rIns="68569" bIns="34275" anchor="t" anchorCtr="0">
              <a:noAutofit/>
            </a:bodyPr>
            <a:lstStyle/>
            <a:p>
              <a:endParaRPr sz="1350">
                <a:solidFill>
                  <a:schemeClr val="lt1"/>
                </a:solidFill>
              </a:endParaRPr>
            </a:p>
          </p:txBody>
        </p:sp>
        <p:sp>
          <p:nvSpPr>
            <p:cNvPr id="1180" name="Google Shape;1180;p70"/>
            <p:cNvSpPr/>
            <p:nvPr/>
          </p:nvSpPr>
          <p:spPr>
            <a:xfrm flipH="1">
              <a:off x="11844337" y="3883025"/>
              <a:ext cx="109538" cy="109538"/>
            </a:xfrm>
            <a:custGeom>
              <a:avLst/>
              <a:gdLst/>
              <a:ahLst/>
              <a:cxnLst/>
              <a:rect l="l" t="t" r="r" b="b"/>
              <a:pathLst>
                <a:path w="23" h="23" extrusionOk="0">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solidFill>
              <a:schemeClr val="lt1">
                <a:alpha val="69800"/>
              </a:schemeClr>
            </a:solidFill>
            <a:ln>
              <a:noFill/>
            </a:ln>
          </p:spPr>
          <p:txBody>
            <a:bodyPr spcFirstLastPara="1" wrap="square" lIns="68569" tIns="34275" rIns="68569" bIns="34275" anchor="t" anchorCtr="0">
              <a:noAutofit/>
            </a:bodyPr>
            <a:lstStyle/>
            <a:p>
              <a:endParaRPr sz="1350">
                <a:solidFill>
                  <a:schemeClr val="lt1"/>
                </a:solidFill>
              </a:endParaRPr>
            </a:p>
          </p:txBody>
        </p:sp>
        <p:sp>
          <p:nvSpPr>
            <p:cNvPr id="1181" name="Google Shape;1181;p70"/>
            <p:cNvSpPr/>
            <p:nvPr/>
          </p:nvSpPr>
          <p:spPr>
            <a:xfrm flipH="1">
              <a:off x="12072937" y="2166938"/>
              <a:ext cx="114300" cy="452438"/>
            </a:xfrm>
            <a:custGeom>
              <a:avLst/>
              <a:gdLst/>
              <a:ahLst/>
              <a:cxnLst/>
              <a:rect l="l" t="t" r="r" b="b"/>
              <a:pathLst>
                <a:path w="72" h="285" extrusionOk="0">
                  <a:moveTo>
                    <a:pt x="6" y="285"/>
                  </a:moveTo>
                  <a:lnTo>
                    <a:pt x="0" y="276"/>
                  </a:lnTo>
                  <a:lnTo>
                    <a:pt x="60" y="216"/>
                  </a:lnTo>
                  <a:lnTo>
                    <a:pt x="60" y="0"/>
                  </a:lnTo>
                  <a:lnTo>
                    <a:pt x="72" y="0"/>
                  </a:lnTo>
                  <a:lnTo>
                    <a:pt x="72" y="222"/>
                  </a:lnTo>
                  <a:lnTo>
                    <a:pt x="6" y="285"/>
                  </a:lnTo>
                  <a:close/>
                </a:path>
              </a:pathLst>
            </a:custGeom>
            <a:solidFill>
              <a:schemeClr val="lt1">
                <a:alpha val="69800"/>
              </a:schemeClr>
            </a:solidFill>
            <a:ln>
              <a:noFill/>
            </a:ln>
          </p:spPr>
          <p:txBody>
            <a:bodyPr spcFirstLastPara="1" wrap="square" lIns="68569" tIns="34275" rIns="68569" bIns="34275" anchor="t" anchorCtr="0">
              <a:noAutofit/>
            </a:bodyPr>
            <a:lstStyle/>
            <a:p>
              <a:endParaRPr sz="1350">
                <a:solidFill>
                  <a:schemeClr val="lt1"/>
                </a:solidFill>
              </a:endParaRPr>
            </a:p>
          </p:txBody>
        </p:sp>
        <p:sp>
          <p:nvSpPr>
            <p:cNvPr id="1182" name="Google Shape;1182;p70"/>
            <p:cNvSpPr/>
            <p:nvPr/>
          </p:nvSpPr>
          <p:spPr>
            <a:xfrm flipH="1">
              <a:off x="12030074" y="2066925"/>
              <a:ext cx="109538" cy="109538"/>
            </a:xfrm>
            <a:custGeom>
              <a:avLst/>
              <a:gdLst/>
              <a:ahLst/>
              <a:cxnLst/>
              <a:rect l="l" t="t" r="r" b="b"/>
              <a:pathLst>
                <a:path w="23" h="23" extrusionOk="0">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solidFill>
              <a:schemeClr val="lt1">
                <a:alpha val="69800"/>
              </a:schemeClr>
            </a:solidFill>
            <a:ln>
              <a:noFill/>
            </a:ln>
          </p:spPr>
          <p:txBody>
            <a:bodyPr spcFirstLastPara="1" wrap="square" lIns="68569" tIns="34275" rIns="68569" bIns="34275" anchor="t" anchorCtr="0">
              <a:noAutofit/>
            </a:bodyPr>
            <a:lstStyle/>
            <a:p>
              <a:endParaRPr sz="1350">
                <a:solidFill>
                  <a:schemeClr val="lt1"/>
                </a:solidFill>
              </a:endParaRPr>
            </a:p>
          </p:txBody>
        </p:sp>
        <p:sp>
          <p:nvSpPr>
            <p:cNvPr id="1183" name="Google Shape;1183;p70"/>
            <p:cNvSpPr/>
            <p:nvPr/>
          </p:nvSpPr>
          <p:spPr>
            <a:xfrm flipH="1">
              <a:off x="10939575" y="4662488"/>
              <a:ext cx="23700" cy="2181300"/>
            </a:xfrm>
            <a:prstGeom prst="rect">
              <a:avLst/>
            </a:prstGeom>
            <a:solidFill>
              <a:schemeClr val="lt1">
                <a:alpha val="69800"/>
              </a:schemeClr>
            </a:solidFill>
            <a:ln>
              <a:noFill/>
            </a:ln>
          </p:spPr>
          <p:txBody>
            <a:bodyPr spcFirstLastPara="1" wrap="square" lIns="68569" tIns="34275" rIns="68569" bIns="34275" anchor="t" anchorCtr="0">
              <a:noAutofit/>
            </a:bodyPr>
            <a:lstStyle/>
            <a:p>
              <a:endParaRPr sz="1350">
                <a:solidFill>
                  <a:schemeClr val="lt1"/>
                </a:solidFill>
              </a:endParaRPr>
            </a:p>
          </p:txBody>
        </p:sp>
        <p:sp>
          <p:nvSpPr>
            <p:cNvPr id="1184" name="Google Shape;1184;p70"/>
            <p:cNvSpPr/>
            <p:nvPr/>
          </p:nvSpPr>
          <p:spPr>
            <a:xfrm flipH="1">
              <a:off x="10501312" y="5041900"/>
              <a:ext cx="371475" cy="1801813"/>
            </a:xfrm>
            <a:custGeom>
              <a:avLst/>
              <a:gdLst/>
              <a:ahLst/>
              <a:cxnLst/>
              <a:rect l="l" t="t" r="r" b="b"/>
              <a:pathLst>
                <a:path w="234" h="1135" extrusionOk="0">
                  <a:moveTo>
                    <a:pt x="15" y="1135"/>
                  </a:moveTo>
                  <a:lnTo>
                    <a:pt x="0" y="1135"/>
                  </a:lnTo>
                  <a:lnTo>
                    <a:pt x="0" y="515"/>
                  </a:lnTo>
                  <a:lnTo>
                    <a:pt x="0" y="512"/>
                  </a:lnTo>
                  <a:lnTo>
                    <a:pt x="219" y="0"/>
                  </a:lnTo>
                  <a:lnTo>
                    <a:pt x="234" y="6"/>
                  </a:lnTo>
                  <a:lnTo>
                    <a:pt x="15" y="518"/>
                  </a:lnTo>
                  <a:lnTo>
                    <a:pt x="15" y="1135"/>
                  </a:lnTo>
                  <a:close/>
                </a:path>
              </a:pathLst>
            </a:custGeom>
            <a:solidFill>
              <a:schemeClr val="lt1">
                <a:alpha val="69800"/>
              </a:schemeClr>
            </a:solidFill>
            <a:ln>
              <a:noFill/>
            </a:ln>
          </p:spPr>
          <p:txBody>
            <a:bodyPr spcFirstLastPara="1" wrap="square" lIns="68569" tIns="34275" rIns="68569" bIns="34275" anchor="t" anchorCtr="0">
              <a:noAutofit/>
            </a:bodyPr>
            <a:lstStyle/>
            <a:p>
              <a:endParaRPr sz="1350">
                <a:solidFill>
                  <a:schemeClr val="lt1"/>
                </a:solidFill>
              </a:endParaRPr>
            </a:p>
          </p:txBody>
        </p:sp>
        <p:sp>
          <p:nvSpPr>
            <p:cNvPr id="1185" name="Google Shape;1185;p70"/>
            <p:cNvSpPr/>
            <p:nvPr/>
          </p:nvSpPr>
          <p:spPr>
            <a:xfrm flipH="1">
              <a:off x="10853737"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chemeClr val="lt1">
                <a:alpha val="69800"/>
              </a:schemeClr>
            </a:solidFill>
            <a:ln>
              <a:noFill/>
            </a:ln>
          </p:spPr>
          <p:txBody>
            <a:bodyPr spcFirstLastPara="1" wrap="square" lIns="68569" tIns="34275" rIns="68569" bIns="34275" anchor="t" anchorCtr="0">
              <a:noAutofit/>
            </a:bodyPr>
            <a:lstStyle/>
            <a:p>
              <a:endParaRPr sz="1350">
                <a:solidFill>
                  <a:schemeClr val="lt1"/>
                </a:solidFill>
              </a:endParaRPr>
            </a:p>
          </p:txBody>
        </p:sp>
        <p:sp>
          <p:nvSpPr>
            <p:cNvPr id="1186" name="Google Shape;1186;p70"/>
            <p:cNvSpPr/>
            <p:nvPr/>
          </p:nvSpPr>
          <p:spPr>
            <a:xfrm flipH="1">
              <a:off x="11025187" y="3983038"/>
              <a:ext cx="347663" cy="2860675"/>
            </a:xfrm>
            <a:custGeom>
              <a:avLst/>
              <a:gdLst/>
              <a:ahLst/>
              <a:cxnLst/>
              <a:rect l="l" t="t" r="r" b="b"/>
              <a:pathLst>
                <a:path w="219" h="1802" extrusionOk="0">
                  <a:moveTo>
                    <a:pt x="219" y="1802"/>
                  </a:moveTo>
                  <a:lnTo>
                    <a:pt x="201" y="1802"/>
                  </a:lnTo>
                  <a:lnTo>
                    <a:pt x="201" y="1185"/>
                  </a:lnTo>
                  <a:lnTo>
                    <a:pt x="0" y="3"/>
                  </a:lnTo>
                  <a:lnTo>
                    <a:pt x="15" y="0"/>
                  </a:lnTo>
                  <a:lnTo>
                    <a:pt x="219" y="1185"/>
                  </a:lnTo>
                  <a:lnTo>
                    <a:pt x="219" y="1802"/>
                  </a:lnTo>
                  <a:close/>
                </a:path>
              </a:pathLst>
            </a:custGeom>
            <a:solidFill>
              <a:schemeClr val="lt1">
                <a:alpha val="69800"/>
              </a:schemeClr>
            </a:solidFill>
            <a:ln>
              <a:noFill/>
            </a:ln>
          </p:spPr>
          <p:txBody>
            <a:bodyPr spcFirstLastPara="1" wrap="square" lIns="68569" tIns="34275" rIns="68569" bIns="34275" anchor="t" anchorCtr="0">
              <a:noAutofit/>
            </a:bodyPr>
            <a:lstStyle/>
            <a:p>
              <a:endParaRPr sz="1350">
                <a:solidFill>
                  <a:schemeClr val="lt1"/>
                </a:solidFill>
              </a:endParaRPr>
            </a:p>
          </p:txBody>
        </p:sp>
        <p:sp>
          <p:nvSpPr>
            <p:cNvPr id="1187" name="Google Shape;1187;p70"/>
            <p:cNvSpPr/>
            <p:nvPr/>
          </p:nvSpPr>
          <p:spPr>
            <a:xfrm flipH="1">
              <a:off x="11272837" y="3806825"/>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chemeClr val="lt1">
                <a:alpha val="69800"/>
              </a:schemeClr>
            </a:solidFill>
            <a:ln>
              <a:noFill/>
            </a:ln>
          </p:spPr>
          <p:txBody>
            <a:bodyPr spcFirstLastPara="1" wrap="square" lIns="68569" tIns="34275" rIns="68569" bIns="34275" anchor="t" anchorCtr="0">
              <a:noAutofit/>
            </a:bodyPr>
            <a:lstStyle/>
            <a:p>
              <a:endParaRPr sz="1350">
                <a:solidFill>
                  <a:schemeClr val="lt1"/>
                </a:solidFill>
              </a:endParaRPr>
            </a:p>
          </p:txBody>
        </p:sp>
        <p:sp>
          <p:nvSpPr>
            <p:cNvPr id="1188" name="Google Shape;1188;p70"/>
            <p:cNvSpPr/>
            <p:nvPr/>
          </p:nvSpPr>
          <p:spPr>
            <a:xfrm flipH="1">
              <a:off x="10377487" y="486727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chemeClr val="lt1">
                <a:alpha val="69800"/>
              </a:schemeClr>
            </a:solidFill>
            <a:ln>
              <a:noFill/>
            </a:ln>
          </p:spPr>
          <p:txBody>
            <a:bodyPr spcFirstLastPara="1" wrap="square" lIns="68569" tIns="34275" rIns="68569" bIns="34275" anchor="t" anchorCtr="0">
              <a:noAutofit/>
            </a:bodyPr>
            <a:lstStyle/>
            <a:p>
              <a:endParaRPr sz="1350">
                <a:solidFill>
                  <a:schemeClr val="lt1"/>
                </a:solidFill>
              </a:endParaRPr>
            </a:p>
          </p:txBody>
        </p:sp>
        <p:sp>
          <p:nvSpPr>
            <p:cNvPr id="1189" name="Google Shape;1189;p70"/>
            <p:cNvSpPr/>
            <p:nvPr/>
          </p:nvSpPr>
          <p:spPr>
            <a:xfrm flipH="1">
              <a:off x="10415587" y="5422900"/>
              <a:ext cx="371475" cy="1425575"/>
            </a:xfrm>
            <a:custGeom>
              <a:avLst/>
              <a:gdLst/>
              <a:ahLst/>
              <a:cxnLst/>
              <a:rect l="l" t="t" r="r" b="b"/>
              <a:pathLst>
                <a:path w="234" h="898" extrusionOk="0">
                  <a:moveTo>
                    <a:pt x="18" y="898"/>
                  </a:moveTo>
                  <a:lnTo>
                    <a:pt x="0" y="898"/>
                  </a:lnTo>
                  <a:lnTo>
                    <a:pt x="0" y="515"/>
                  </a:lnTo>
                  <a:lnTo>
                    <a:pt x="0" y="512"/>
                  </a:lnTo>
                  <a:lnTo>
                    <a:pt x="222" y="0"/>
                  </a:lnTo>
                  <a:lnTo>
                    <a:pt x="234" y="6"/>
                  </a:lnTo>
                  <a:lnTo>
                    <a:pt x="18" y="518"/>
                  </a:lnTo>
                  <a:lnTo>
                    <a:pt x="18" y="898"/>
                  </a:lnTo>
                  <a:close/>
                </a:path>
              </a:pathLst>
            </a:custGeom>
            <a:solidFill>
              <a:schemeClr val="lt1">
                <a:alpha val="69800"/>
              </a:schemeClr>
            </a:solidFill>
            <a:ln>
              <a:noFill/>
            </a:ln>
          </p:spPr>
          <p:txBody>
            <a:bodyPr spcFirstLastPara="1" wrap="square" lIns="68569" tIns="34275" rIns="68569" bIns="34275" anchor="t" anchorCtr="0">
              <a:noAutofit/>
            </a:bodyPr>
            <a:lstStyle/>
            <a:p>
              <a:endParaRPr sz="1350">
                <a:solidFill>
                  <a:schemeClr val="lt1"/>
                </a:solidFill>
              </a:endParaRPr>
            </a:p>
          </p:txBody>
        </p:sp>
        <p:sp>
          <p:nvSpPr>
            <p:cNvPr id="1190" name="Google Shape;1190;p70"/>
            <p:cNvSpPr/>
            <p:nvPr/>
          </p:nvSpPr>
          <p:spPr>
            <a:xfrm flipH="1">
              <a:off x="10372725" y="5945188"/>
              <a:ext cx="152400" cy="912813"/>
            </a:xfrm>
            <a:custGeom>
              <a:avLst/>
              <a:gdLst/>
              <a:ahLst/>
              <a:cxnLst/>
              <a:rect l="l" t="t" r="r" b="b"/>
              <a:pathLst>
                <a:path w="96" h="575" extrusionOk="0">
                  <a:moveTo>
                    <a:pt x="15" y="575"/>
                  </a:moveTo>
                  <a:lnTo>
                    <a:pt x="0" y="569"/>
                  </a:lnTo>
                  <a:lnTo>
                    <a:pt x="81" y="383"/>
                  </a:lnTo>
                  <a:lnTo>
                    <a:pt x="81" y="0"/>
                  </a:lnTo>
                  <a:lnTo>
                    <a:pt x="96" y="0"/>
                  </a:lnTo>
                  <a:lnTo>
                    <a:pt x="96" y="386"/>
                  </a:lnTo>
                  <a:lnTo>
                    <a:pt x="15" y="575"/>
                  </a:lnTo>
                  <a:close/>
                </a:path>
              </a:pathLst>
            </a:custGeom>
            <a:solidFill>
              <a:schemeClr val="lt1">
                <a:alpha val="69800"/>
              </a:schemeClr>
            </a:solidFill>
            <a:ln>
              <a:noFill/>
            </a:ln>
          </p:spPr>
          <p:txBody>
            <a:bodyPr spcFirstLastPara="1" wrap="square" lIns="68569" tIns="34275" rIns="68569" bIns="34275" anchor="t" anchorCtr="0">
              <a:noAutofit/>
            </a:bodyPr>
            <a:lstStyle/>
            <a:p>
              <a:endParaRPr sz="1350">
                <a:solidFill>
                  <a:schemeClr val="lt1"/>
                </a:solidFill>
              </a:endParaRPr>
            </a:p>
          </p:txBody>
        </p:sp>
        <p:sp>
          <p:nvSpPr>
            <p:cNvPr id="1191" name="Google Shape;1191;p70"/>
            <p:cNvSpPr/>
            <p:nvPr/>
          </p:nvSpPr>
          <p:spPr>
            <a:xfrm flipH="1">
              <a:off x="10291762" y="52466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lt1">
                <a:alpha val="69800"/>
              </a:schemeClr>
            </a:solidFill>
            <a:ln>
              <a:noFill/>
            </a:ln>
          </p:spPr>
          <p:txBody>
            <a:bodyPr spcFirstLastPara="1" wrap="square" lIns="68569" tIns="34275" rIns="68569" bIns="34275" anchor="t" anchorCtr="0">
              <a:noAutofit/>
            </a:bodyPr>
            <a:lstStyle/>
            <a:p>
              <a:endParaRPr sz="1350">
                <a:solidFill>
                  <a:schemeClr val="lt1"/>
                </a:solidFill>
              </a:endParaRPr>
            </a:p>
          </p:txBody>
        </p:sp>
        <p:sp>
          <p:nvSpPr>
            <p:cNvPr id="1192" name="Google Shape;1192;p70"/>
            <p:cNvSpPr/>
            <p:nvPr/>
          </p:nvSpPr>
          <p:spPr>
            <a:xfrm flipH="1">
              <a:off x="10291762" y="57642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lt1">
                <a:alpha val="69800"/>
              </a:schemeClr>
            </a:solidFill>
            <a:ln>
              <a:noFill/>
            </a:ln>
          </p:spPr>
          <p:txBody>
            <a:bodyPr spcFirstLastPara="1" wrap="square" lIns="68569" tIns="34275" rIns="68569" bIns="34275" anchor="t" anchorCtr="0">
              <a:noAutofit/>
            </a:bodyPr>
            <a:lstStyle/>
            <a:p>
              <a:endParaRPr sz="1350">
                <a:solidFill>
                  <a:schemeClr val="lt1"/>
                </a:solidFill>
              </a:endParaRPr>
            </a:p>
          </p:txBody>
        </p:sp>
        <p:sp>
          <p:nvSpPr>
            <p:cNvPr id="1193" name="Google Shape;1193;p70"/>
            <p:cNvSpPr/>
            <p:nvPr/>
          </p:nvSpPr>
          <p:spPr>
            <a:xfrm flipH="1">
              <a:off x="10006012" y="6330950"/>
              <a:ext cx="419100" cy="527050"/>
            </a:xfrm>
            <a:custGeom>
              <a:avLst/>
              <a:gdLst/>
              <a:ahLst/>
              <a:cxnLst/>
              <a:rect l="l" t="t" r="r" b="b"/>
              <a:pathLst>
                <a:path w="264" h="332" extrusionOk="0">
                  <a:moveTo>
                    <a:pt x="12" y="332"/>
                  </a:moveTo>
                  <a:lnTo>
                    <a:pt x="0" y="326"/>
                  </a:lnTo>
                  <a:lnTo>
                    <a:pt x="45" y="206"/>
                  </a:lnTo>
                  <a:lnTo>
                    <a:pt x="255" y="0"/>
                  </a:lnTo>
                  <a:lnTo>
                    <a:pt x="264" y="12"/>
                  </a:lnTo>
                  <a:lnTo>
                    <a:pt x="60" y="215"/>
                  </a:lnTo>
                  <a:lnTo>
                    <a:pt x="12" y="332"/>
                  </a:lnTo>
                  <a:close/>
                </a:path>
              </a:pathLst>
            </a:custGeom>
            <a:solidFill>
              <a:schemeClr val="lt1">
                <a:alpha val="69800"/>
              </a:schemeClr>
            </a:solidFill>
            <a:ln>
              <a:noFill/>
            </a:ln>
          </p:spPr>
          <p:txBody>
            <a:bodyPr spcFirstLastPara="1" wrap="square" lIns="68569" tIns="34275" rIns="68569" bIns="34275" anchor="t" anchorCtr="0">
              <a:noAutofit/>
            </a:bodyPr>
            <a:lstStyle/>
            <a:p>
              <a:endParaRPr sz="1350">
                <a:solidFill>
                  <a:schemeClr val="lt1"/>
                </a:solidFill>
              </a:endParaRPr>
            </a:p>
          </p:txBody>
        </p:sp>
        <p:sp>
          <p:nvSpPr>
            <p:cNvPr id="1194" name="Google Shape;1194;p70"/>
            <p:cNvSpPr/>
            <p:nvPr/>
          </p:nvSpPr>
          <p:spPr>
            <a:xfrm flipH="1">
              <a:off x="9886949" y="6221413"/>
              <a:ext cx="157163" cy="147638"/>
            </a:xfrm>
            <a:custGeom>
              <a:avLst/>
              <a:gdLst/>
              <a:ahLst/>
              <a:cxnLst/>
              <a:rect l="l" t="t" r="r" b="b"/>
              <a:pathLst>
                <a:path w="33" h="31" extrusionOk="0">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solidFill>
              <a:schemeClr val="lt1">
                <a:alpha val="69800"/>
              </a:schemeClr>
            </a:solidFill>
            <a:ln>
              <a:noFill/>
            </a:ln>
          </p:spPr>
          <p:txBody>
            <a:bodyPr spcFirstLastPara="1" wrap="square" lIns="68569" tIns="34275" rIns="68569" bIns="34275" anchor="t" anchorCtr="0">
              <a:noAutofit/>
            </a:bodyPr>
            <a:lstStyle/>
            <a:p>
              <a:endParaRPr sz="1350">
                <a:solidFill>
                  <a:schemeClr val="lt1"/>
                </a:solidFill>
              </a:endParaRPr>
            </a:p>
          </p:txBody>
        </p:sp>
        <p:sp>
          <p:nvSpPr>
            <p:cNvPr id="1195" name="Google Shape;1195;p70"/>
            <p:cNvSpPr/>
            <p:nvPr/>
          </p:nvSpPr>
          <p:spPr>
            <a:xfrm flipH="1">
              <a:off x="11453812" y="9525"/>
              <a:ext cx="233363" cy="5103813"/>
            </a:xfrm>
            <a:custGeom>
              <a:avLst/>
              <a:gdLst/>
              <a:ahLst/>
              <a:cxnLst/>
              <a:rect l="l" t="t" r="r" b="b"/>
              <a:pathLst>
                <a:path w="147" h="3215" extrusionOk="0">
                  <a:moveTo>
                    <a:pt x="132" y="3215"/>
                  </a:moveTo>
                  <a:lnTo>
                    <a:pt x="129" y="2754"/>
                  </a:lnTo>
                  <a:lnTo>
                    <a:pt x="0" y="1901"/>
                  </a:lnTo>
                  <a:lnTo>
                    <a:pt x="0" y="0"/>
                  </a:lnTo>
                  <a:lnTo>
                    <a:pt x="15" y="0"/>
                  </a:lnTo>
                  <a:lnTo>
                    <a:pt x="15" y="1898"/>
                  </a:lnTo>
                  <a:lnTo>
                    <a:pt x="144" y="2754"/>
                  </a:lnTo>
                  <a:lnTo>
                    <a:pt x="147" y="3215"/>
                  </a:lnTo>
                  <a:lnTo>
                    <a:pt x="132" y="3215"/>
                  </a:lnTo>
                  <a:close/>
                </a:path>
              </a:pathLst>
            </a:custGeom>
            <a:solidFill>
              <a:schemeClr val="lt1">
                <a:alpha val="69800"/>
              </a:schemeClr>
            </a:solidFill>
            <a:ln>
              <a:noFill/>
            </a:ln>
          </p:spPr>
          <p:txBody>
            <a:bodyPr spcFirstLastPara="1" wrap="square" lIns="68569" tIns="34275" rIns="68569" bIns="34275" anchor="t" anchorCtr="0">
              <a:noAutofit/>
            </a:bodyPr>
            <a:lstStyle/>
            <a:p>
              <a:endParaRPr sz="1350">
                <a:solidFill>
                  <a:schemeClr val="lt1"/>
                </a:solidFill>
              </a:endParaRPr>
            </a:p>
          </p:txBody>
        </p:sp>
        <p:sp>
          <p:nvSpPr>
            <p:cNvPr id="1196" name="Google Shape;1196;p70"/>
            <p:cNvSpPr/>
            <p:nvPr/>
          </p:nvSpPr>
          <p:spPr>
            <a:xfrm flipH="1">
              <a:off x="11372849" y="5103813"/>
              <a:ext cx="185738" cy="185738"/>
            </a:xfrm>
            <a:custGeom>
              <a:avLst/>
              <a:gdLst/>
              <a:ahLst/>
              <a:cxnLst/>
              <a:rect l="l" t="t" r="r" b="b"/>
              <a:pathLst>
                <a:path w="39" h="39" extrusionOk="0">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solidFill>
              <a:schemeClr val="lt1">
                <a:alpha val="69800"/>
              </a:schemeClr>
            </a:solidFill>
            <a:ln>
              <a:noFill/>
            </a:ln>
          </p:spPr>
          <p:txBody>
            <a:bodyPr spcFirstLastPara="1" wrap="square" lIns="68569" tIns="34275" rIns="68569" bIns="34275" anchor="t" anchorCtr="0">
              <a:noAutofit/>
            </a:bodyPr>
            <a:lstStyle/>
            <a:p>
              <a:endParaRPr sz="1350">
                <a:solidFill>
                  <a:schemeClr val="lt1"/>
                </a:solidFill>
              </a:endParaRPr>
            </a:p>
          </p:txBody>
        </p:sp>
      </p:grpSp>
      <p:sp>
        <p:nvSpPr>
          <p:cNvPr id="1197" name="Google Shape;1197;p70"/>
          <p:cNvSpPr txBox="1"/>
          <p:nvPr/>
        </p:nvSpPr>
        <p:spPr>
          <a:xfrm>
            <a:off x="2529840" y="3117391"/>
            <a:ext cx="3578887" cy="623217"/>
          </a:xfrm>
          <a:prstGeom prst="rect">
            <a:avLst/>
          </a:prstGeom>
          <a:noFill/>
          <a:ln>
            <a:noFill/>
          </a:ln>
        </p:spPr>
        <p:txBody>
          <a:bodyPr spcFirstLastPara="1" wrap="square" lIns="68569" tIns="34275" rIns="68569" bIns="34275" anchor="t" anchorCtr="0">
            <a:spAutoFit/>
          </a:bodyPr>
          <a:lstStyle/>
          <a:p>
            <a:pPr algn="ctr"/>
            <a:r>
              <a:rPr lang="en-US" sz="3600" dirty="0">
                <a:solidFill>
                  <a:schemeClr val="lt1"/>
                </a:solidFill>
              </a:rPr>
              <a:t>Depth Imaging</a:t>
            </a:r>
            <a:endParaRPr sz="3600" dirty="0">
              <a:solidFill>
                <a:schemeClr val="lt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sp>
        <p:nvSpPr>
          <p:cNvPr id="1203" name="Google Shape;1203;p71"/>
          <p:cNvSpPr txBox="1"/>
          <p:nvPr/>
        </p:nvSpPr>
        <p:spPr>
          <a:xfrm>
            <a:off x="0" y="1162546"/>
            <a:ext cx="8839200" cy="2025225"/>
          </a:xfrm>
          <a:prstGeom prst="rect">
            <a:avLst/>
          </a:prstGeom>
          <a:noFill/>
          <a:ln>
            <a:noFill/>
          </a:ln>
        </p:spPr>
        <p:txBody>
          <a:bodyPr spcFirstLastPara="1" wrap="square" lIns="68569" tIns="34275" rIns="68569" bIns="34275" anchor="t" anchorCtr="0">
            <a:noAutofit/>
          </a:bodyPr>
          <a:lstStyle/>
          <a:p>
            <a:pPr marL="628775" lvl="1" indent="-257175">
              <a:buClr>
                <a:schemeClr val="lt1"/>
              </a:buClr>
              <a:buSzPts val="2400"/>
              <a:buFont typeface="Arial"/>
              <a:buChar char="•"/>
            </a:pPr>
            <a:r>
              <a:rPr lang="en-US" sz="2400" dirty="0">
                <a:solidFill>
                  <a:schemeClr val="lt1"/>
                </a:solidFill>
                <a:latin typeface="+mn-lt"/>
              </a:rPr>
              <a:t>Allows </a:t>
            </a:r>
            <a:r>
              <a:rPr lang="en-US" sz="2400" dirty="0">
                <a:solidFill>
                  <a:schemeClr val="accent3">
                    <a:lumMod val="40000"/>
                    <a:lumOff val="60000"/>
                  </a:schemeClr>
                </a:solidFill>
                <a:latin typeface="+mn-lt"/>
              </a:rPr>
              <a:t>capturing 3D information </a:t>
            </a:r>
            <a:r>
              <a:rPr lang="en-US" sz="2400" dirty="0">
                <a:solidFill>
                  <a:schemeClr val="lt1"/>
                </a:solidFill>
                <a:latin typeface="+mn-lt"/>
              </a:rPr>
              <a:t>about scenes and objects.</a:t>
            </a:r>
            <a:endParaRPr sz="2400" dirty="0">
              <a:latin typeface="+mn-lt"/>
            </a:endParaRPr>
          </a:p>
          <a:p>
            <a:pPr marL="371600" lvl="1"/>
            <a:endParaRPr sz="2400" dirty="0">
              <a:solidFill>
                <a:schemeClr val="lt1"/>
              </a:solidFill>
              <a:latin typeface="+mn-lt"/>
            </a:endParaRPr>
          </a:p>
          <a:p>
            <a:pPr marL="628775" lvl="1" indent="-257175">
              <a:buClr>
                <a:schemeClr val="lt1"/>
              </a:buClr>
              <a:buSzPts val="2400"/>
              <a:buFont typeface="Arial"/>
              <a:buChar char="•"/>
            </a:pPr>
            <a:r>
              <a:rPr lang="en-US" sz="2400" dirty="0">
                <a:solidFill>
                  <a:schemeClr val="lt1"/>
                </a:solidFill>
                <a:latin typeface="+mn-lt"/>
              </a:rPr>
              <a:t>Captures </a:t>
            </a:r>
            <a:r>
              <a:rPr lang="en-US" sz="2400" dirty="0">
                <a:solidFill>
                  <a:schemeClr val="accent5">
                    <a:lumMod val="40000"/>
                    <a:lumOff val="60000"/>
                  </a:schemeClr>
                </a:solidFill>
                <a:latin typeface="+mn-lt"/>
              </a:rPr>
              <a:t>depth images</a:t>
            </a:r>
            <a:r>
              <a:rPr lang="en-US" sz="2400" dirty="0">
                <a:solidFill>
                  <a:schemeClr val="lt1"/>
                </a:solidFill>
                <a:latin typeface="+mn-lt"/>
              </a:rPr>
              <a:t> instead of RGB.</a:t>
            </a:r>
            <a:endParaRPr sz="2400" dirty="0">
              <a:solidFill>
                <a:schemeClr val="lt1"/>
              </a:solidFill>
              <a:latin typeface="+mn-lt"/>
            </a:endParaRPr>
          </a:p>
          <a:p>
            <a:pPr marL="371600" lvl="1"/>
            <a:endParaRPr sz="2400" dirty="0">
              <a:solidFill>
                <a:schemeClr val="lt1"/>
              </a:solidFill>
              <a:latin typeface="+mn-lt"/>
            </a:endParaRPr>
          </a:p>
          <a:p>
            <a:pPr marL="628775" lvl="1" indent="-257175">
              <a:buClr>
                <a:schemeClr val="lt1"/>
              </a:buClr>
              <a:buSzPts val="2400"/>
              <a:buFont typeface="Arial"/>
              <a:buChar char="•"/>
            </a:pPr>
            <a:r>
              <a:rPr lang="en-US" sz="2400" dirty="0">
                <a:solidFill>
                  <a:schemeClr val="lt1"/>
                </a:solidFill>
                <a:latin typeface="+mn-lt"/>
              </a:rPr>
              <a:t>Measures distances by </a:t>
            </a:r>
            <a:r>
              <a:rPr lang="en-US" sz="2400" dirty="0">
                <a:solidFill>
                  <a:schemeClr val="accent2">
                    <a:lumMod val="40000"/>
                    <a:lumOff val="60000"/>
                  </a:schemeClr>
                </a:solidFill>
                <a:latin typeface="+mn-lt"/>
              </a:rPr>
              <a:t>evaluating depth of points</a:t>
            </a:r>
            <a:r>
              <a:rPr lang="en-US" sz="2400" dirty="0">
                <a:solidFill>
                  <a:schemeClr val="lt1"/>
                </a:solidFill>
                <a:latin typeface="+mn-lt"/>
              </a:rPr>
              <a:t>.</a:t>
            </a:r>
            <a:br>
              <a:rPr lang="en-US" sz="2400" dirty="0">
                <a:solidFill>
                  <a:schemeClr val="lt1"/>
                </a:solidFill>
                <a:latin typeface="+mn-lt"/>
              </a:rPr>
            </a:br>
            <a:r>
              <a:rPr lang="en-US" sz="2400" dirty="0">
                <a:solidFill>
                  <a:schemeClr val="lt1"/>
                </a:solidFill>
                <a:latin typeface="+mn-lt"/>
              </a:rPr>
              <a:t>Distance is represented by pixel intensity.</a:t>
            </a:r>
            <a:endParaRPr sz="2400" dirty="0">
              <a:solidFill>
                <a:schemeClr val="lt1"/>
              </a:solidFill>
              <a:latin typeface="+mn-lt"/>
            </a:endParaRPr>
          </a:p>
        </p:txBody>
      </p:sp>
      <p:sp>
        <p:nvSpPr>
          <p:cNvPr id="1204" name="Google Shape;1204;p71"/>
          <p:cNvSpPr txBox="1"/>
          <p:nvPr/>
        </p:nvSpPr>
        <p:spPr>
          <a:xfrm>
            <a:off x="0" y="0"/>
            <a:ext cx="9144000" cy="618565"/>
          </a:xfrm>
          <a:prstGeom prst="rect">
            <a:avLst/>
          </a:prstGeom>
          <a:noFill/>
          <a:ln>
            <a:noFill/>
          </a:ln>
        </p:spPr>
        <p:txBody>
          <a:bodyPr spcFirstLastPara="1" wrap="square" lIns="68569" tIns="34275" rIns="68569" bIns="34275" anchor="ctr" anchorCtr="0">
            <a:noAutofit/>
          </a:bodyPr>
          <a:lstStyle/>
          <a:p>
            <a:pPr algn="ctr">
              <a:lnSpc>
                <a:spcPct val="120000"/>
              </a:lnSpc>
              <a:buClr>
                <a:srgbClr val="94E2BD"/>
              </a:buClr>
              <a:buSzPts val="3600"/>
            </a:pPr>
            <a:r>
              <a:rPr lang="en-US" sz="2400" dirty="0">
                <a:solidFill>
                  <a:srgbClr val="94E2BD"/>
                </a:solidFill>
                <a:latin typeface="+mn-lt"/>
              </a:rPr>
              <a:t> WHAT ARE DEPTH CAMERAS</a:t>
            </a:r>
            <a:endParaRPr sz="2400" dirty="0">
              <a:solidFill>
                <a:schemeClr val="lt1"/>
              </a:solidFill>
              <a:latin typeface="+mn-lt"/>
            </a:endParaRPr>
          </a:p>
        </p:txBody>
      </p:sp>
      <p:grpSp>
        <p:nvGrpSpPr>
          <p:cNvPr id="1206" name="Google Shape;1206;p71"/>
          <p:cNvGrpSpPr/>
          <p:nvPr/>
        </p:nvGrpSpPr>
        <p:grpSpPr>
          <a:xfrm>
            <a:off x="1676400" y="4374775"/>
            <a:ext cx="6009903" cy="2711663"/>
            <a:chOff x="-660242" y="4547125"/>
            <a:chExt cx="7223297" cy="3173832"/>
          </a:xfrm>
        </p:grpSpPr>
        <p:sp>
          <p:nvSpPr>
            <p:cNvPr id="1207" name="Google Shape;1207;p71"/>
            <p:cNvSpPr txBox="1"/>
            <p:nvPr/>
          </p:nvSpPr>
          <p:spPr>
            <a:xfrm>
              <a:off x="-660242" y="6343100"/>
              <a:ext cx="7223297" cy="1377857"/>
            </a:xfrm>
            <a:prstGeom prst="rect">
              <a:avLst/>
            </a:prstGeom>
            <a:noFill/>
            <a:ln>
              <a:noFill/>
            </a:ln>
          </p:spPr>
          <p:txBody>
            <a:bodyPr spcFirstLastPara="1" wrap="square" lIns="68569" tIns="34275" rIns="68569" bIns="34275" anchor="t" anchorCtr="0">
              <a:spAutoFit/>
            </a:bodyPr>
            <a:lstStyle/>
            <a:p>
              <a:pPr rtl="1"/>
              <a:r>
                <a:rPr lang="en-US" sz="2200" dirty="0">
                  <a:solidFill>
                    <a:schemeClr val="lt1"/>
                  </a:solidFill>
                  <a:latin typeface="+mn-lt"/>
                  <a:ea typeface="Twentieth Century"/>
                  <a:cs typeface="Twentieth Century"/>
                  <a:sym typeface="Twentieth Century"/>
                </a:rPr>
                <a:t>(a) – RGB image. (b) – Depth image (Intel RealSense D435)</a:t>
              </a:r>
              <a:endParaRPr sz="2200" dirty="0">
                <a:latin typeface="+mn-lt"/>
              </a:endParaRPr>
            </a:p>
            <a:p>
              <a:pPr rtl="1"/>
              <a:endParaRPr sz="2800" dirty="0">
                <a:solidFill>
                  <a:schemeClr val="lt1"/>
                </a:solidFill>
                <a:latin typeface="+mn-lt"/>
                <a:ea typeface="Twentieth Century"/>
                <a:cs typeface="Twentieth Century"/>
                <a:sym typeface="Twentieth Century"/>
              </a:endParaRPr>
            </a:p>
          </p:txBody>
        </p:sp>
        <p:pic>
          <p:nvPicPr>
            <p:cNvPr id="1208" name="Google Shape;1208;p71"/>
            <p:cNvPicPr preferRelativeResize="0"/>
            <p:nvPr/>
          </p:nvPicPr>
          <p:blipFill rotWithShape="1">
            <a:blip r:embed="rId3">
              <a:alphaModFix/>
            </a:blip>
            <a:srcRect/>
            <a:stretch/>
          </p:blipFill>
          <p:spPr>
            <a:xfrm>
              <a:off x="-660240" y="4547125"/>
              <a:ext cx="6421702" cy="1795968"/>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03"/>
                                        </p:tgtEl>
                                        <p:attrNameLst>
                                          <p:attrName>style.visibility</p:attrName>
                                        </p:attrNameLst>
                                      </p:cBhvr>
                                      <p:to>
                                        <p:strVal val="visible"/>
                                      </p:to>
                                    </p:set>
                                    <p:animEffect transition="in" filter="fade">
                                      <p:cBhvr>
                                        <p:cTn id="7" dur="2000"/>
                                        <p:tgtEl>
                                          <p:spTgt spid="12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06"/>
                                        </p:tgtEl>
                                        <p:attrNameLst>
                                          <p:attrName>style.visibility</p:attrName>
                                        </p:attrNameLst>
                                      </p:cBhvr>
                                      <p:to>
                                        <p:strVal val="visible"/>
                                      </p:to>
                                    </p:set>
                                    <p:animEffect transition="in" filter="fade">
                                      <p:cBhvr>
                                        <p:cTn id="12" dur="500"/>
                                        <p:tgtEl>
                                          <p:spTgt spid="1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sp>
        <p:nvSpPr>
          <p:cNvPr id="1214" name="Google Shape;1214;p72"/>
          <p:cNvSpPr txBox="1"/>
          <p:nvPr/>
        </p:nvSpPr>
        <p:spPr>
          <a:xfrm>
            <a:off x="2832847" y="5092451"/>
            <a:ext cx="5898178" cy="1335375"/>
          </a:xfrm>
          <a:prstGeom prst="rect">
            <a:avLst/>
          </a:prstGeom>
          <a:noFill/>
          <a:ln>
            <a:noFill/>
          </a:ln>
        </p:spPr>
        <p:txBody>
          <a:bodyPr spcFirstLastPara="1" wrap="square" lIns="68569" tIns="34275" rIns="68569" bIns="34275" anchor="t" anchorCtr="0">
            <a:noAutofit/>
          </a:bodyPr>
          <a:lstStyle/>
          <a:p>
            <a:pPr marL="257175" indent="-257175">
              <a:lnSpc>
                <a:spcPct val="107000"/>
              </a:lnSpc>
              <a:buClr>
                <a:schemeClr val="lt1"/>
              </a:buClr>
              <a:buSzPts val="2400"/>
              <a:buFont typeface="Arial"/>
              <a:buChar char="•"/>
            </a:pPr>
            <a:r>
              <a:rPr lang="en-US" sz="2400" dirty="0">
                <a:solidFill>
                  <a:schemeClr val="lt1"/>
                </a:solidFill>
                <a:latin typeface="+mn-lt"/>
              </a:rPr>
              <a:t>Some of the applications that utilize such cameras the most, are human pose estimation, action recognition, 3D modeling and more.</a:t>
            </a:r>
            <a:endParaRPr sz="2400" dirty="0">
              <a:solidFill>
                <a:schemeClr val="lt1"/>
              </a:solidFill>
              <a:latin typeface="+mn-lt"/>
            </a:endParaRPr>
          </a:p>
        </p:txBody>
      </p:sp>
      <p:sp>
        <p:nvSpPr>
          <p:cNvPr id="1215" name="Google Shape;1215;p72"/>
          <p:cNvSpPr/>
          <p:nvPr/>
        </p:nvSpPr>
        <p:spPr>
          <a:xfrm>
            <a:off x="393009" y="1111007"/>
            <a:ext cx="6095578" cy="1454175"/>
          </a:xfrm>
          <a:prstGeom prst="rect">
            <a:avLst/>
          </a:prstGeom>
          <a:noFill/>
          <a:ln>
            <a:noFill/>
          </a:ln>
        </p:spPr>
        <p:txBody>
          <a:bodyPr spcFirstLastPara="1" wrap="square" lIns="68569" tIns="34275" rIns="68569" bIns="34275" anchor="t" anchorCtr="0">
            <a:noAutofit/>
          </a:bodyPr>
          <a:lstStyle/>
          <a:p>
            <a:pPr marL="232250" indent="-232250">
              <a:buClr>
                <a:schemeClr val="lt1"/>
              </a:buClr>
              <a:buSzPts val="2400"/>
              <a:buFont typeface="Arial"/>
              <a:buChar char="•"/>
            </a:pPr>
            <a:r>
              <a:rPr lang="en-US" sz="2400" dirty="0">
                <a:solidFill>
                  <a:schemeClr val="lt1"/>
                </a:solidFill>
                <a:latin typeface="+mn-lt"/>
              </a:rPr>
              <a:t>In recent years, several depth camera have been released, such as:</a:t>
            </a:r>
            <a:endParaRPr sz="2400" dirty="0">
              <a:latin typeface="+mn-lt"/>
            </a:endParaRPr>
          </a:p>
          <a:p>
            <a:pPr marL="575150" lvl="1" indent="-232250">
              <a:buClr>
                <a:schemeClr val="lt1"/>
              </a:buClr>
              <a:buSzPts val="2400"/>
              <a:buFont typeface="Arial"/>
              <a:buChar char="•"/>
            </a:pPr>
            <a:r>
              <a:rPr lang="en-US" sz="2400" dirty="0">
                <a:solidFill>
                  <a:schemeClr val="lt1"/>
                </a:solidFill>
                <a:latin typeface="+mn-lt"/>
              </a:rPr>
              <a:t>Microsoft Kinect</a:t>
            </a:r>
            <a:endParaRPr sz="2400" dirty="0">
              <a:latin typeface="+mn-lt"/>
            </a:endParaRPr>
          </a:p>
          <a:p>
            <a:pPr marL="575150" lvl="1" indent="-232250">
              <a:buClr>
                <a:schemeClr val="lt1"/>
              </a:buClr>
              <a:buSzPts val="2400"/>
              <a:buFont typeface="Arial"/>
              <a:buChar char="•"/>
            </a:pPr>
            <a:r>
              <a:rPr lang="en-US" sz="2400" dirty="0">
                <a:solidFill>
                  <a:schemeClr val="lt1"/>
                </a:solidFill>
                <a:latin typeface="+mn-lt"/>
              </a:rPr>
              <a:t>Intel RealSense</a:t>
            </a:r>
            <a:endParaRPr sz="2400" dirty="0">
              <a:latin typeface="+mn-lt"/>
            </a:endParaRPr>
          </a:p>
          <a:p>
            <a:pPr marL="575150" lvl="1" indent="-232250">
              <a:buClr>
                <a:schemeClr val="lt1"/>
              </a:buClr>
              <a:buSzPts val="2400"/>
              <a:buFont typeface="Arial"/>
              <a:buChar char="•"/>
            </a:pPr>
            <a:r>
              <a:rPr lang="en-US" sz="2400" dirty="0" err="1">
                <a:solidFill>
                  <a:schemeClr val="lt1"/>
                </a:solidFill>
                <a:latin typeface="+mn-lt"/>
              </a:rPr>
              <a:t>StereoLabs</a:t>
            </a:r>
            <a:r>
              <a:rPr lang="en-US" sz="2400" dirty="0">
                <a:solidFill>
                  <a:schemeClr val="lt1"/>
                </a:solidFill>
                <a:latin typeface="+mn-lt"/>
              </a:rPr>
              <a:t> ZED</a:t>
            </a:r>
            <a:endParaRPr sz="2400" dirty="0">
              <a:solidFill>
                <a:schemeClr val="lt1"/>
              </a:solidFill>
              <a:latin typeface="+mn-lt"/>
            </a:endParaRPr>
          </a:p>
        </p:txBody>
      </p:sp>
      <p:grpSp>
        <p:nvGrpSpPr>
          <p:cNvPr id="1216" name="Google Shape;1216;p72"/>
          <p:cNvGrpSpPr/>
          <p:nvPr/>
        </p:nvGrpSpPr>
        <p:grpSpPr>
          <a:xfrm>
            <a:off x="5084347" y="1930829"/>
            <a:ext cx="3646678" cy="2190064"/>
            <a:chOff x="6684416" y="1104201"/>
            <a:chExt cx="4452938" cy="2754831"/>
          </a:xfrm>
        </p:grpSpPr>
        <p:pic>
          <p:nvPicPr>
            <p:cNvPr id="1217" name="Google Shape;1217;p72"/>
            <p:cNvPicPr preferRelativeResize="0"/>
            <p:nvPr/>
          </p:nvPicPr>
          <p:blipFill rotWithShape="1">
            <a:blip r:embed="rId3">
              <a:alphaModFix/>
            </a:blip>
            <a:srcRect/>
            <a:stretch/>
          </p:blipFill>
          <p:spPr>
            <a:xfrm>
              <a:off x="6684416" y="1104201"/>
              <a:ext cx="4452938" cy="1362075"/>
            </a:xfrm>
            <a:prstGeom prst="rect">
              <a:avLst/>
            </a:prstGeom>
            <a:noFill/>
            <a:ln>
              <a:noFill/>
            </a:ln>
          </p:spPr>
        </p:pic>
        <p:pic>
          <p:nvPicPr>
            <p:cNvPr id="1218" name="Google Shape;1218;p72"/>
            <p:cNvPicPr preferRelativeResize="0"/>
            <p:nvPr/>
          </p:nvPicPr>
          <p:blipFill rotWithShape="1">
            <a:blip r:embed="rId4">
              <a:alphaModFix/>
            </a:blip>
            <a:srcRect/>
            <a:stretch/>
          </p:blipFill>
          <p:spPr>
            <a:xfrm>
              <a:off x="6684417" y="2466276"/>
              <a:ext cx="4452938" cy="1392756"/>
            </a:xfrm>
            <a:prstGeom prst="rect">
              <a:avLst/>
            </a:prstGeom>
            <a:noFill/>
            <a:ln>
              <a:noFill/>
            </a:ln>
          </p:spPr>
        </p:pic>
      </p:grpSp>
      <p:sp>
        <p:nvSpPr>
          <p:cNvPr id="1219" name="Google Shape;1219;p72"/>
          <p:cNvSpPr txBox="1"/>
          <p:nvPr/>
        </p:nvSpPr>
        <p:spPr>
          <a:xfrm>
            <a:off x="5084347" y="4092969"/>
            <a:ext cx="3927122" cy="746328"/>
          </a:xfrm>
          <a:prstGeom prst="rect">
            <a:avLst/>
          </a:prstGeom>
          <a:noFill/>
          <a:ln>
            <a:noFill/>
          </a:ln>
        </p:spPr>
        <p:txBody>
          <a:bodyPr spcFirstLastPara="1" wrap="square" lIns="68569" tIns="34275" rIns="68569" bIns="34275" anchor="t" anchorCtr="0">
            <a:spAutoFit/>
          </a:bodyPr>
          <a:lstStyle/>
          <a:p>
            <a:pPr algn="ctr" rtl="1"/>
            <a:r>
              <a:rPr lang="en-US" sz="2200" dirty="0">
                <a:solidFill>
                  <a:schemeClr val="lt1"/>
                </a:solidFill>
                <a:latin typeface="+mn-lt"/>
                <a:ea typeface="Twentieth Century"/>
                <a:cs typeface="Twentieth Century"/>
                <a:sym typeface="Twentieth Century"/>
              </a:rPr>
              <a:t>Top – Kinect V2, Bottom – Intel RealSense D435</a:t>
            </a:r>
            <a:endParaRPr sz="2200" dirty="0">
              <a:solidFill>
                <a:schemeClr val="lt1"/>
              </a:solidFill>
              <a:latin typeface="+mn-lt"/>
              <a:ea typeface="Twentieth Century"/>
              <a:cs typeface="Twentieth Century"/>
              <a:sym typeface="Twentieth Century"/>
            </a:endParaRPr>
          </a:p>
        </p:txBody>
      </p:sp>
      <p:sp>
        <p:nvSpPr>
          <p:cNvPr id="2" name="Google Shape;1204;p71">
            <a:extLst>
              <a:ext uri="{FF2B5EF4-FFF2-40B4-BE49-F238E27FC236}">
                <a16:creationId xmlns:a16="http://schemas.microsoft.com/office/drawing/2014/main" id="{0C236B1B-9F4A-D5AF-BA24-8EA804B9AEE0}"/>
              </a:ext>
            </a:extLst>
          </p:cNvPr>
          <p:cNvSpPr txBox="1"/>
          <p:nvPr/>
        </p:nvSpPr>
        <p:spPr>
          <a:xfrm>
            <a:off x="0" y="24637"/>
            <a:ext cx="9144000" cy="630137"/>
          </a:xfrm>
          <a:prstGeom prst="rect">
            <a:avLst/>
          </a:prstGeom>
          <a:noFill/>
          <a:ln>
            <a:noFill/>
          </a:ln>
        </p:spPr>
        <p:txBody>
          <a:bodyPr spcFirstLastPara="1" wrap="square" lIns="68569" tIns="34275" rIns="68569" bIns="34275" anchor="ctr" anchorCtr="0">
            <a:normAutofit/>
          </a:bodyPr>
          <a:lstStyle/>
          <a:p>
            <a:pPr algn="ctr">
              <a:lnSpc>
                <a:spcPct val="120000"/>
              </a:lnSpc>
              <a:buClr>
                <a:srgbClr val="94E2BD"/>
              </a:buClr>
              <a:buSzPts val="3600"/>
            </a:pPr>
            <a:r>
              <a:rPr lang="en-US" sz="2400" dirty="0">
                <a:solidFill>
                  <a:srgbClr val="94E2BD"/>
                </a:solidFill>
                <a:latin typeface="+mn-lt"/>
              </a:rPr>
              <a:t> WHAT ARE DEPTH CAMERAS</a:t>
            </a:r>
            <a:endParaRPr sz="2400" dirty="0">
              <a:solidFill>
                <a:schemeClr val="lt1"/>
              </a:solidFill>
              <a:latin typeface="+mn-lt"/>
            </a:endParaRPr>
          </a:p>
        </p:txBody>
      </p:sp>
      <mc:AlternateContent xmlns:mc="http://schemas.openxmlformats.org/markup-compatibility/2006">
        <mc:Choice xmlns:am3d="http://schemas.microsoft.com/office/drawing/2017/model3d" Requires="am3d">
          <p:graphicFrame>
            <p:nvGraphicFramePr>
              <p:cNvPr id="3" name="מודל תלת-ממד 2">
                <a:extLst>
                  <a:ext uri="{FF2B5EF4-FFF2-40B4-BE49-F238E27FC236}">
                    <a16:creationId xmlns:a16="http://schemas.microsoft.com/office/drawing/2014/main" id="{FBEB9EC6-D727-BB4F-1C02-8A41B05A4E99}"/>
                  </a:ext>
                </a:extLst>
              </p:cNvPr>
              <p:cNvGraphicFramePr>
                <a:graphicFrameLocks noChangeAspect="1"/>
              </p:cNvGraphicFramePr>
              <p:nvPr/>
            </p:nvGraphicFramePr>
            <p:xfrm>
              <a:off x="161204" y="3654133"/>
              <a:ext cx="2693470" cy="2769612"/>
            </p:xfrm>
            <a:graphic>
              <a:graphicData uri="http://schemas.microsoft.com/office/drawing/2017/model3d">
                <am3d:model3d r:embed="rId5">
                  <am3d:spPr>
                    <a:xfrm>
                      <a:off x="0" y="0"/>
                      <a:ext cx="2693470" cy="2769612"/>
                    </a:xfrm>
                    <a:prstGeom prst="rect">
                      <a:avLst/>
                    </a:prstGeom>
                  </am3d:spPr>
                  <am3d:camera>
                    <am3d:pos x="0" y="0" z="66701435"/>
                    <am3d:up dx="0" dy="36000000" dz="0"/>
                    <am3d:lookAt x="0" y="0" z="0"/>
                    <am3d:perspective fov="2700000"/>
                  </am3d:camera>
                  <am3d:trans>
                    <am3d:meterPerModelUnit n="617367" d="1000000"/>
                    <am3d:preTrans dx="-422" dy="5977220" dz="-302641"/>
                    <am3d:scale>
                      <am3d:sx n="1000000" d="1000000"/>
                      <am3d:sy n="1000000" d="1000000"/>
                      <am3d:sz n="1000000" d="1000000"/>
                    </am3d:scale>
                    <am3d:rot ax="152478" ay="19040" az="844"/>
                    <am3d:postTrans dx="0" dy="0" dz="0"/>
                  </am3d:trans>
                  <am3d:raster rName="Office3DRenderer" rVer="16.0.8326">
                    <am3d:blip r:embed="rId6"/>
                  </am3d:raster>
                  <am3d:objViewport viewportSz="406399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מודל תלת-ממד 2">
                <a:extLst>
                  <a:ext uri="{FF2B5EF4-FFF2-40B4-BE49-F238E27FC236}">
                    <a16:creationId xmlns:a16="http://schemas.microsoft.com/office/drawing/2014/main" id="{FBEB9EC6-D727-BB4F-1C02-8A41B05A4E99}"/>
                  </a:ext>
                </a:extLst>
              </p:cNvPr>
              <p:cNvPicPr>
                <a:picLocks noGrp="1" noRot="1" noChangeAspect="1" noMove="1" noResize="1" noEditPoints="1" noAdjustHandles="1" noChangeArrowheads="1" noChangeShapeType="1" noCrop="1"/>
              </p:cNvPicPr>
              <p:nvPr/>
            </p:nvPicPr>
            <p:blipFill>
              <a:blip r:embed="rId6"/>
              <a:stretch>
                <a:fillRect/>
              </a:stretch>
            </p:blipFill>
            <p:spPr>
              <a:xfrm>
                <a:off x="161204" y="3654133"/>
                <a:ext cx="2693470" cy="2769612"/>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accel="10000" decel="10000" fill="hold" nodeType="withEffect">
                                  <p:stCondLst>
                                    <p:cond delay="0"/>
                                  </p:stCondLst>
                                  <p:childTnLst>
                                    <p:animRot by="21600000">
                                      <p:cBhvr>
                                        <p:cTn id="6" dur="35000" fill="hold"/>
                                        <p:tgtEl>
                                          <p:spTgt spid="3"/>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25"/>
          <p:cNvSpPr txBox="1">
            <a:spLocks noGrp="1"/>
          </p:cNvSpPr>
          <p:nvPr>
            <p:ph type="title"/>
          </p:nvPr>
        </p:nvSpPr>
        <p:spPr>
          <a:xfrm>
            <a:off x="1982626" y="461875"/>
            <a:ext cx="5539038" cy="790486"/>
          </a:xfrm>
          <a:prstGeom prst="rect">
            <a:avLst/>
          </a:prstGeom>
          <a:noFill/>
          <a:ln>
            <a:noFill/>
          </a:ln>
        </p:spPr>
        <p:txBody>
          <a:bodyPr spcFirstLastPara="1" wrap="square" lIns="68569" tIns="34275" rIns="68569" bIns="34275" anchor="ctr" anchorCtr="0">
            <a:normAutofit/>
          </a:bodyPr>
          <a:lstStyle/>
          <a:p>
            <a:pPr algn="ctr" rtl="0">
              <a:buSzPts val="3600"/>
            </a:pPr>
            <a:r>
              <a:rPr lang="en-US" sz="2700" dirty="0">
                <a:latin typeface="Arial"/>
                <a:ea typeface="Arial"/>
                <a:cs typeface="Arial"/>
                <a:sym typeface="Arial"/>
              </a:rPr>
              <a:t>WHAT IS A REGULAR CAMERA?</a:t>
            </a:r>
            <a:endParaRPr dirty="0"/>
          </a:p>
        </p:txBody>
      </p:sp>
      <p:sp>
        <p:nvSpPr>
          <p:cNvPr id="484" name="Google Shape;484;p25"/>
          <p:cNvSpPr txBox="1"/>
          <p:nvPr/>
        </p:nvSpPr>
        <p:spPr>
          <a:xfrm>
            <a:off x="1947835" y="0"/>
            <a:ext cx="5608619" cy="556856"/>
          </a:xfrm>
          <a:prstGeom prst="rect">
            <a:avLst/>
          </a:prstGeom>
          <a:noFill/>
          <a:ln>
            <a:noFill/>
          </a:ln>
        </p:spPr>
        <p:txBody>
          <a:bodyPr spcFirstLastPara="1" wrap="square" lIns="68569" tIns="34275" rIns="68569" bIns="34275" anchor="ctr" anchorCtr="0">
            <a:noAutofit/>
          </a:bodyPr>
          <a:lstStyle/>
          <a:p>
            <a:pPr algn="ctr">
              <a:lnSpc>
                <a:spcPct val="107000"/>
              </a:lnSpc>
              <a:buClr>
                <a:schemeClr val="lt1"/>
              </a:buClr>
              <a:buSzPts val="2400"/>
            </a:pPr>
            <a:r>
              <a:rPr lang="en-US" sz="2200" dirty="0">
                <a:solidFill>
                  <a:schemeClr val="lt1"/>
                </a:solidFill>
              </a:rPr>
              <a:t>FUNDAMENTALS OF DIGITAL IMAGING</a:t>
            </a:r>
            <a:endParaRPr sz="2200" dirty="0">
              <a:solidFill>
                <a:schemeClr val="lt1"/>
              </a:solidFill>
            </a:endParaRPr>
          </a:p>
        </p:txBody>
      </p:sp>
      <p:sp>
        <p:nvSpPr>
          <p:cNvPr id="485" name="Google Shape;485;p25"/>
          <p:cNvSpPr/>
          <p:nvPr/>
        </p:nvSpPr>
        <p:spPr>
          <a:xfrm>
            <a:off x="2132670" y="2518423"/>
            <a:ext cx="1497932" cy="1035443"/>
          </a:xfrm>
          <a:prstGeom prst="round2DiagRect">
            <a:avLst>
              <a:gd name="adj1" fmla="val 16667"/>
              <a:gd name="adj2" fmla="val 0"/>
            </a:avLst>
          </a:prstGeom>
          <a:solidFill>
            <a:schemeClr val="accent2">
              <a:alpha val="49803"/>
            </a:schemeClr>
          </a:solidFill>
          <a:ln>
            <a:noFill/>
          </a:ln>
        </p:spPr>
        <p:txBody>
          <a:bodyPr spcFirstLastPara="1" wrap="square" lIns="68569" tIns="34275" rIns="68569" bIns="34275" anchor="ctr" anchorCtr="0">
            <a:noAutofit/>
          </a:bodyPr>
          <a:lstStyle/>
          <a:p>
            <a:pPr algn="ctr" rtl="1"/>
            <a:r>
              <a:rPr lang="en-US" sz="2200" b="1" dirty="0">
                <a:solidFill>
                  <a:schemeClr val="lt1"/>
                </a:solidFill>
              </a:rPr>
              <a:t>sensor</a:t>
            </a:r>
            <a:endParaRPr sz="2200" dirty="0">
              <a:solidFill>
                <a:schemeClr val="lt1"/>
              </a:solidFill>
            </a:endParaRPr>
          </a:p>
        </p:txBody>
      </p:sp>
      <p:sp>
        <p:nvSpPr>
          <p:cNvPr id="486" name="Google Shape;486;p25"/>
          <p:cNvSpPr/>
          <p:nvPr/>
        </p:nvSpPr>
        <p:spPr>
          <a:xfrm>
            <a:off x="6341514" y="2780436"/>
            <a:ext cx="971933" cy="780912"/>
          </a:xfrm>
          <a:prstGeom prst="cube">
            <a:avLst>
              <a:gd name="adj" fmla="val 25000"/>
            </a:avLst>
          </a:prstGeom>
          <a:solidFill>
            <a:schemeClr val="accent2">
              <a:alpha val="49803"/>
            </a:schemeClr>
          </a:solidFill>
          <a:ln>
            <a:noFill/>
          </a:ln>
        </p:spPr>
        <p:txBody>
          <a:bodyPr spcFirstLastPara="1" wrap="square" lIns="68569" tIns="34275" rIns="68569" bIns="34275" anchor="ctr" anchorCtr="0">
            <a:noAutofit/>
          </a:bodyPr>
          <a:lstStyle/>
          <a:p>
            <a:pPr algn="ctr" rtl="1"/>
            <a:r>
              <a:rPr lang="en-US" sz="2000" b="1" dirty="0">
                <a:solidFill>
                  <a:schemeClr val="lt1"/>
                </a:solidFill>
              </a:rPr>
              <a:t>pixel</a:t>
            </a:r>
            <a:endParaRPr sz="2000" dirty="0">
              <a:solidFill>
                <a:schemeClr val="lt1"/>
              </a:solidFill>
              <a:latin typeface="Twentieth Century"/>
              <a:ea typeface="Twentieth Century"/>
              <a:cs typeface="Twentieth Century"/>
              <a:sym typeface="Twentieth Century"/>
            </a:endParaRPr>
          </a:p>
        </p:txBody>
      </p:sp>
      <p:sp>
        <p:nvSpPr>
          <p:cNvPr id="487" name="Google Shape;487;p25"/>
          <p:cNvSpPr/>
          <p:nvPr/>
        </p:nvSpPr>
        <p:spPr>
          <a:xfrm>
            <a:off x="5513400" y="2753744"/>
            <a:ext cx="971933" cy="823523"/>
          </a:xfrm>
          <a:prstGeom prst="cube">
            <a:avLst>
              <a:gd name="adj" fmla="val 25000"/>
            </a:avLst>
          </a:prstGeom>
          <a:solidFill>
            <a:schemeClr val="accent6">
              <a:alpha val="49803"/>
            </a:schemeClr>
          </a:solidFill>
          <a:ln>
            <a:noFill/>
          </a:ln>
        </p:spPr>
        <p:txBody>
          <a:bodyPr spcFirstLastPara="1" wrap="square" lIns="68569" tIns="34275" rIns="68569" bIns="34275" anchor="ctr" anchorCtr="0">
            <a:noAutofit/>
          </a:bodyPr>
          <a:lstStyle/>
          <a:p>
            <a:pPr algn="ctr" rtl="1"/>
            <a:r>
              <a:rPr lang="en-US" sz="2000" b="1" dirty="0">
                <a:solidFill>
                  <a:schemeClr val="lt1"/>
                </a:solidFill>
              </a:rPr>
              <a:t>pixel</a:t>
            </a:r>
            <a:endParaRPr sz="2000" dirty="0">
              <a:solidFill>
                <a:schemeClr val="lt1"/>
              </a:solidFill>
              <a:latin typeface="Twentieth Century"/>
              <a:ea typeface="Twentieth Century"/>
              <a:cs typeface="Twentieth Century"/>
              <a:sym typeface="Twentieth Century"/>
            </a:endParaRPr>
          </a:p>
        </p:txBody>
      </p:sp>
      <p:sp>
        <p:nvSpPr>
          <p:cNvPr id="488" name="Google Shape;488;p25"/>
          <p:cNvSpPr/>
          <p:nvPr/>
        </p:nvSpPr>
        <p:spPr>
          <a:xfrm>
            <a:off x="5855548" y="2084931"/>
            <a:ext cx="971933" cy="866460"/>
          </a:xfrm>
          <a:prstGeom prst="cube">
            <a:avLst>
              <a:gd name="adj" fmla="val 25000"/>
            </a:avLst>
          </a:prstGeom>
          <a:solidFill>
            <a:schemeClr val="accent4">
              <a:alpha val="49803"/>
            </a:schemeClr>
          </a:solidFill>
          <a:ln>
            <a:noFill/>
          </a:ln>
        </p:spPr>
        <p:txBody>
          <a:bodyPr spcFirstLastPara="1" wrap="square" lIns="68569" tIns="34275" rIns="68569" bIns="34275" anchor="ctr" anchorCtr="0">
            <a:noAutofit/>
          </a:bodyPr>
          <a:lstStyle/>
          <a:p>
            <a:pPr algn="ctr" rtl="1"/>
            <a:r>
              <a:rPr lang="en-US" sz="2000" b="1" dirty="0">
                <a:solidFill>
                  <a:schemeClr val="lt1"/>
                </a:solidFill>
              </a:rPr>
              <a:t>pixel</a:t>
            </a:r>
            <a:endParaRPr sz="1350" b="1" dirty="0">
              <a:solidFill>
                <a:schemeClr val="lt1"/>
              </a:solidFill>
            </a:endParaRPr>
          </a:p>
        </p:txBody>
      </p:sp>
      <p:sp>
        <p:nvSpPr>
          <p:cNvPr id="489" name="Google Shape;489;p25"/>
          <p:cNvSpPr/>
          <p:nvPr/>
        </p:nvSpPr>
        <p:spPr>
          <a:xfrm>
            <a:off x="969254" y="4334737"/>
            <a:ext cx="3715715" cy="1346553"/>
          </a:xfrm>
          <a:prstGeom prst="roundRect">
            <a:avLst>
              <a:gd name="adj" fmla="val 16667"/>
            </a:avLst>
          </a:prstGeom>
          <a:solidFill>
            <a:srgbClr val="B9E4F2">
              <a:alpha val="49803"/>
            </a:srgbClr>
          </a:solidFill>
          <a:ln>
            <a:noFill/>
          </a:ln>
        </p:spPr>
        <p:txBody>
          <a:bodyPr spcFirstLastPara="1" wrap="square" lIns="68569" tIns="34275" rIns="68569" bIns="34275" anchor="ctr" anchorCtr="0">
            <a:noAutofit/>
          </a:bodyPr>
          <a:lstStyle/>
          <a:p>
            <a:pPr algn="ctr"/>
            <a:r>
              <a:rPr lang="en-US" sz="2200" dirty="0">
                <a:solidFill>
                  <a:schemeClr val="lt1"/>
                </a:solidFill>
              </a:rPr>
              <a:t>A </a:t>
            </a:r>
            <a:r>
              <a:rPr lang="en-US" sz="2200" b="1" dirty="0">
                <a:solidFill>
                  <a:schemeClr val="lt1"/>
                </a:solidFill>
              </a:rPr>
              <a:t>sensor</a:t>
            </a:r>
            <a:r>
              <a:rPr lang="en-US" sz="2200" dirty="0">
                <a:solidFill>
                  <a:schemeClr val="lt1"/>
                </a:solidFill>
              </a:rPr>
              <a:t> is a </a:t>
            </a:r>
            <a:r>
              <a:rPr lang="en-US" sz="2200" u="sng" dirty="0">
                <a:solidFill>
                  <a:schemeClr val="lt1"/>
                </a:solidFill>
              </a:rPr>
              <a:t>device</a:t>
            </a:r>
            <a:r>
              <a:rPr lang="en-US" sz="2200" dirty="0">
                <a:solidFill>
                  <a:schemeClr val="lt1"/>
                </a:solidFill>
              </a:rPr>
              <a:t> that </a:t>
            </a:r>
            <a:r>
              <a:rPr lang="en-US" sz="2200" u="sng" dirty="0">
                <a:solidFill>
                  <a:schemeClr val="lt1"/>
                </a:solidFill>
              </a:rPr>
              <a:t>produces an output sign</a:t>
            </a:r>
            <a:r>
              <a:rPr lang="en-US" sz="2200" dirty="0">
                <a:solidFill>
                  <a:schemeClr val="lt1"/>
                </a:solidFill>
              </a:rPr>
              <a:t>al to </a:t>
            </a:r>
            <a:r>
              <a:rPr lang="en-US" sz="2200" u="sng" dirty="0">
                <a:solidFill>
                  <a:schemeClr val="lt1"/>
                </a:solidFill>
              </a:rPr>
              <a:t>detect</a:t>
            </a:r>
            <a:r>
              <a:rPr lang="en-US" sz="2200" dirty="0">
                <a:solidFill>
                  <a:schemeClr val="lt1"/>
                </a:solidFill>
              </a:rPr>
              <a:t> physical phenomenon.</a:t>
            </a:r>
            <a:endParaRPr sz="2200" dirty="0"/>
          </a:p>
        </p:txBody>
      </p:sp>
      <p:sp>
        <p:nvSpPr>
          <p:cNvPr id="490" name="Google Shape;490;p25"/>
          <p:cNvSpPr/>
          <p:nvPr/>
        </p:nvSpPr>
        <p:spPr>
          <a:xfrm>
            <a:off x="4969641" y="4334737"/>
            <a:ext cx="3346223" cy="1333577"/>
          </a:xfrm>
          <a:prstGeom prst="roundRect">
            <a:avLst>
              <a:gd name="adj" fmla="val 16667"/>
            </a:avLst>
          </a:prstGeom>
          <a:solidFill>
            <a:srgbClr val="B9E4F2">
              <a:alpha val="49803"/>
            </a:srgbClr>
          </a:solidFill>
          <a:ln>
            <a:noFill/>
          </a:ln>
        </p:spPr>
        <p:txBody>
          <a:bodyPr spcFirstLastPara="1" wrap="square" lIns="68569" tIns="34275" rIns="68569" bIns="34275" anchor="ctr" anchorCtr="0">
            <a:noAutofit/>
          </a:bodyPr>
          <a:lstStyle/>
          <a:p>
            <a:pPr algn="ctr"/>
            <a:r>
              <a:rPr lang="en-US" sz="2200" dirty="0">
                <a:solidFill>
                  <a:schemeClr val="lt1"/>
                </a:solidFill>
              </a:rPr>
              <a:t>A </a:t>
            </a:r>
            <a:r>
              <a:rPr lang="en-US" sz="2200" b="1" dirty="0">
                <a:solidFill>
                  <a:schemeClr val="lt1"/>
                </a:solidFill>
              </a:rPr>
              <a:t>pixel</a:t>
            </a:r>
            <a:r>
              <a:rPr lang="en-US" sz="2200" dirty="0">
                <a:solidFill>
                  <a:schemeClr val="lt1"/>
                </a:solidFill>
              </a:rPr>
              <a:t> or </a:t>
            </a:r>
            <a:r>
              <a:rPr lang="en-US" sz="2200" b="1" dirty="0">
                <a:solidFill>
                  <a:schemeClr val="lt1"/>
                </a:solidFill>
              </a:rPr>
              <a:t>picture element</a:t>
            </a:r>
            <a:r>
              <a:rPr lang="en-US" sz="2200" dirty="0">
                <a:solidFill>
                  <a:schemeClr val="lt1"/>
                </a:solidFill>
              </a:rPr>
              <a:t> is the smallest addressable element in a raster image</a:t>
            </a:r>
            <a:endParaRPr sz="2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5"/>
                                        </p:tgtEl>
                                        <p:attrNameLst>
                                          <p:attrName>style.visibility</p:attrName>
                                        </p:attrNameLst>
                                      </p:cBhvr>
                                      <p:to>
                                        <p:strVal val="visible"/>
                                      </p:to>
                                    </p:set>
                                    <p:animEffect transition="in" filter="fade">
                                      <p:cBhvr>
                                        <p:cTn id="7" dur="500"/>
                                        <p:tgtEl>
                                          <p:spTgt spid="485"/>
                                        </p:tgtEl>
                                      </p:cBhvr>
                                    </p:animEffect>
                                  </p:childTnLst>
                                </p:cTn>
                              </p:par>
                              <p:par>
                                <p:cTn id="8" presetID="10" presetClass="entr" presetSubtype="0" fill="hold" nodeType="withEffect">
                                  <p:stCondLst>
                                    <p:cond delay="0"/>
                                  </p:stCondLst>
                                  <p:childTnLst>
                                    <p:set>
                                      <p:cBhvr>
                                        <p:cTn id="9" dur="1" fill="hold">
                                          <p:stCondLst>
                                            <p:cond delay="0"/>
                                          </p:stCondLst>
                                        </p:cTn>
                                        <p:tgtEl>
                                          <p:spTgt spid="489"/>
                                        </p:tgtEl>
                                        <p:attrNameLst>
                                          <p:attrName>style.visibility</p:attrName>
                                        </p:attrNameLst>
                                      </p:cBhvr>
                                      <p:to>
                                        <p:strVal val="visible"/>
                                      </p:to>
                                    </p:set>
                                    <p:animEffect transition="in" filter="fade">
                                      <p:cBhvr>
                                        <p:cTn id="10" dur="500"/>
                                        <p:tgtEl>
                                          <p:spTgt spid="489"/>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87"/>
                                        </p:tgtEl>
                                        <p:attrNameLst>
                                          <p:attrName>style.visibility</p:attrName>
                                        </p:attrNameLst>
                                      </p:cBhvr>
                                      <p:to>
                                        <p:strVal val="visible"/>
                                      </p:to>
                                    </p:set>
                                    <p:animEffect transition="in" filter="fade">
                                      <p:cBhvr>
                                        <p:cTn id="14" dur="500"/>
                                        <p:tgtEl>
                                          <p:spTgt spid="487"/>
                                        </p:tgtEl>
                                      </p:cBhvr>
                                    </p:animEffect>
                                  </p:childTnLst>
                                </p:cTn>
                              </p:par>
                              <p:par>
                                <p:cTn id="15" presetID="10" presetClass="entr" presetSubtype="0" fill="hold" nodeType="withEffect">
                                  <p:stCondLst>
                                    <p:cond delay="0"/>
                                  </p:stCondLst>
                                  <p:childTnLst>
                                    <p:set>
                                      <p:cBhvr>
                                        <p:cTn id="16" dur="1" fill="hold">
                                          <p:stCondLst>
                                            <p:cond delay="0"/>
                                          </p:stCondLst>
                                        </p:cTn>
                                        <p:tgtEl>
                                          <p:spTgt spid="488"/>
                                        </p:tgtEl>
                                        <p:attrNameLst>
                                          <p:attrName>style.visibility</p:attrName>
                                        </p:attrNameLst>
                                      </p:cBhvr>
                                      <p:to>
                                        <p:strVal val="visible"/>
                                      </p:to>
                                    </p:set>
                                    <p:animEffect transition="in" filter="fade">
                                      <p:cBhvr>
                                        <p:cTn id="17" dur="500"/>
                                        <p:tgtEl>
                                          <p:spTgt spid="488"/>
                                        </p:tgtEl>
                                      </p:cBhvr>
                                    </p:animEffect>
                                  </p:childTnLst>
                                </p:cTn>
                              </p:par>
                              <p:par>
                                <p:cTn id="18" presetID="10" presetClass="entr" presetSubtype="0" fill="hold" nodeType="withEffect">
                                  <p:stCondLst>
                                    <p:cond delay="0"/>
                                  </p:stCondLst>
                                  <p:childTnLst>
                                    <p:set>
                                      <p:cBhvr>
                                        <p:cTn id="19" dur="1" fill="hold">
                                          <p:stCondLst>
                                            <p:cond delay="0"/>
                                          </p:stCondLst>
                                        </p:cTn>
                                        <p:tgtEl>
                                          <p:spTgt spid="486"/>
                                        </p:tgtEl>
                                        <p:attrNameLst>
                                          <p:attrName>style.visibility</p:attrName>
                                        </p:attrNameLst>
                                      </p:cBhvr>
                                      <p:to>
                                        <p:strVal val="visible"/>
                                      </p:to>
                                    </p:set>
                                    <p:animEffect transition="in" filter="fade">
                                      <p:cBhvr>
                                        <p:cTn id="20" dur="500"/>
                                        <p:tgtEl>
                                          <p:spTgt spid="486"/>
                                        </p:tgtEl>
                                      </p:cBhvr>
                                    </p:animEffect>
                                  </p:childTnLst>
                                </p:cTn>
                              </p:par>
                              <p:par>
                                <p:cTn id="21" presetID="10" presetClass="entr" presetSubtype="0" fill="hold" nodeType="withEffect">
                                  <p:stCondLst>
                                    <p:cond delay="0"/>
                                  </p:stCondLst>
                                  <p:childTnLst>
                                    <p:set>
                                      <p:cBhvr>
                                        <p:cTn id="22" dur="1" fill="hold">
                                          <p:stCondLst>
                                            <p:cond delay="0"/>
                                          </p:stCondLst>
                                        </p:cTn>
                                        <p:tgtEl>
                                          <p:spTgt spid="490"/>
                                        </p:tgtEl>
                                        <p:attrNameLst>
                                          <p:attrName>style.visibility</p:attrName>
                                        </p:attrNameLst>
                                      </p:cBhvr>
                                      <p:to>
                                        <p:strVal val="visible"/>
                                      </p:to>
                                    </p:set>
                                    <p:animEffect transition="in" filter="fade">
                                      <p:cBhvr>
                                        <p:cTn id="23" dur="500"/>
                                        <p:tgtEl>
                                          <p:spTgt spid="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sp>
        <p:nvSpPr>
          <p:cNvPr id="1235" name="Google Shape;1235;p74"/>
          <p:cNvSpPr txBox="1"/>
          <p:nvPr/>
        </p:nvSpPr>
        <p:spPr>
          <a:xfrm>
            <a:off x="117801" y="1048008"/>
            <a:ext cx="3163281" cy="3393206"/>
          </a:xfrm>
          <a:prstGeom prst="rect">
            <a:avLst/>
          </a:prstGeom>
          <a:noFill/>
          <a:ln>
            <a:noFill/>
          </a:ln>
        </p:spPr>
        <p:txBody>
          <a:bodyPr spcFirstLastPara="1" wrap="square" lIns="68569" tIns="34275" rIns="68569" bIns="34275" anchor="t" anchorCtr="0">
            <a:spAutoFit/>
          </a:bodyPr>
          <a:lstStyle/>
          <a:p>
            <a:pPr algn="ctr" rtl="1"/>
            <a:r>
              <a:rPr lang="en-US" sz="2400" dirty="0">
                <a:solidFill>
                  <a:srgbClr val="98D6EB"/>
                </a:solidFill>
              </a:rPr>
              <a:t>Stereo Imaging</a:t>
            </a:r>
            <a:endParaRPr sz="2400" dirty="0"/>
          </a:p>
          <a:p>
            <a:pPr marL="257175" indent="-257175">
              <a:buClr>
                <a:schemeClr val="lt1"/>
              </a:buClr>
              <a:buSzPts val="2400"/>
              <a:buFont typeface="Arial"/>
              <a:buChar char="•"/>
            </a:pPr>
            <a:r>
              <a:rPr lang="en-US" sz="2400" dirty="0">
                <a:solidFill>
                  <a:schemeClr val="lt1"/>
                </a:solidFill>
              </a:rPr>
              <a:t>Uses two parallel cameras to capture 2D images.</a:t>
            </a:r>
            <a:endParaRPr sz="2400" dirty="0"/>
          </a:p>
          <a:p>
            <a:pPr marL="257175" indent="-257175">
              <a:buClr>
                <a:schemeClr val="lt1"/>
              </a:buClr>
              <a:buSzPts val="2400"/>
              <a:buFont typeface="Arial"/>
              <a:buChar char="•"/>
            </a:pPr>
            <a:r>
              <a:rPr lang="en-US" sz="2400" dirty="0">
                <a:solidFill>
                  <a:schemeClr val="lt1"/>
                </a:solidFill>
              </a:rPr>
              <a:t>Finds corresponding points in both images and triangulates the depth.</a:t>
            </a:r>
            <a:endParaRPr sz="2400" dirty="0">
              <a:solidFill>
                <a:schemeClr val="lt1"/>
              </a:solidFill>
            </a:endParaRPr>
          </a:p>
        </p:txBody>
      </p:sp>
      <p:sp>
        <p:nvSpPr>
          <p:cNvPr id="1236" name="Google Shape;1236;p74"/>
          <p:cNvSpPr txBox="1"/>
          <p:nvPr/>
        </p:nvSpPr>
        <p:spPr>
          <a:xfrm>
            <a:off x="6334143" y="1048007"/>
            <a:ext cx="2692056" cy="2654543"/>
          </a:xfrm>
          <a:prstGeom prst="rect">
            <a:avLst/>
          </a:prstGeom>
          <a:noFill/>
          <a:ln>
            <a:noFill/>
          </a:ln>
        </p:spPr>
        <p:txBody>
          <a:bodyPr spcFirstLastPara="1" wrap="square" lIns="68569" tIns="34275" rIns="68569" bIns="34275" anchor="t" anchorCtr="0">
            <a:spAutoFit/>
          </a:bodyPr>
          <a:lstStyle/>
          <a:p>
            <a:pPr algn="ctr"/>
            <a:r>
              <a:rPr lang="en-US" sz="2400" dirty="0">
                <a:solidFill>
                  <a:srgbClr val="94E2BD"/>
                </a:solidFill>
              </a:rPr>
              <a:t>Time-of-flight (ToF)</a:t>
            </a:r>
            <a:endParaRPr sz="2400" dirty="0"/>
          </a:p>
          <a:p>
            <a:r>
              <a:rPr lang="en-US" sz="2400" dirty="0">
                <a:solidFill>
                  <a:schemeClr val="lt1"/>
                </a:solidFill>
              </a:rPr>
              <a:t>Emits modulated IR light and measures travel time to determine depth.</a:t>
            </a:r>
            <a:endParaRPr sz="2400" dirty="0">
              <a:solidFill>
                <a:schemeClr val="lt1"/>
              </a:solidFill>
            </a:endParaRPr>
          </a:p>
        </p:txBody>
      </p:sp>
      <p:sp>
        <p:nvSpPr>
          <p:cNvPr id="1237" name="Google Shape;1237;p74"/>
          <p:cNvSpPr txBox="1"/>
          <p:nvPr/>
        </p:nvSpPr>
        <p:spPr>
          <a:xfrm>
            <a:off x="3332918" y="1048007"/>
            <a:ext cx="2949389" cy="3023874"/>
          </a:xfrm>
          <a:prstGeom prst="rect">
            <a:avLst/>
          </a:prstGeom>
          <a:noFill/>
          <a:ln>
            <a:noFill/>
          </a:ln>
        </p:spPr>
        <p:txBody>
          <a:bodyPr spcFirstLastPara="1" wrap="square" lIns="68569" tIns="34275" rIns="68569" bIns="34275" anchor="t" anchorCtr="0">
            <a:spAutoFit/>
          </a:bodyPr>
          <a:lstStyle/>
          <a:p>
            <a:pPr algn="ctr" rtl="1"/>
            <a:r>
              <a:rPr lang="en-US" sz="2400" dirty="0">
                <a:solidFill>
                  <a:srgbClr val="E796AF"/>
                </a:solidFill>
              </a:rPr>
              <a:t>Structured Light/IR</a:t>
            </a:r>
            <a:endParaRPr sz="2400" dirty="0"/>
          </a:p>
          <a:p>
            <a:pPr marL="257175" indent="-257175">
              <a:buClr>
                <a:schemeClr val="lt1"/>
              </a:buClr>
              <a:buSzPts val="2400"/>
              <a:buFont typeface="Arial"/>
              <a:buChar char="•"/>
            </a:pPr>
            <a:r>
              <a:rPr lang="en-US" sz="2400" dirty="0">
                <a:solidFill>
                  <a:schemeClr val="lt1"/>
                </a:solidFill>
              </a:rPr>
              <a:t>Projects a pattern of IR onto the scene.</a:t>
            </a:r>
            <a:endParaRPr sz="2400" dirty="0"/>
          </a:p>
          <a:p>
            <a:pPr marL="257175" indent="-257175">
              <a:buClr>
                <a:schemeClr val="lt1"/>
              </a:buClr>
              <a:buSzPts val="2400"/>
              <a:buFont typeface="Arial"/>
              <a:buChar char="•"/>
            </a:pPr>
            <a:r>
              <a:rPr lang="en-US" sz="2400" dirty="0">
                <a:solidFill>
                  <a:schemeClr val="lt1"/>
                </a:solidFill>
              </a:rPr>
              <a:t>Depth is calculated by capturing distortion.</a:t>
            </a:r>
            <a:endParaRPr sz="2400" dirty="0">
              <a:solidFill>
                <a:schemeClr val="lt1"/>
              </a:solidFill>
            </a:endParaRPr>
          </a:p>
        </p:txBody>
      </p:sp>
      <p:pic>
        <p:nvPicPr>
          <p:cNvPr id="7" name="תמונה 6" descr="תמונה שמכילה צילום מסך, הנעלה, לבוש, טקסטיל&#10;&#10;התיאור נוצר באופן אוטומטי">
            <a:extLst>
              <a:ext uri="{FF2B5EF4-FFF2-40B4-BE49-F238E27FC236}">
                <a16:creationId xmlns:a16="http://schemas.microsoft.com/office/drawing/2014/main" id="{E326468C-17B2-6986-2E05-8234DECE6FE3}"/>
              </a:ext>
            </a:extLst>
          </p:cNvPr>
          <p:cNvPicPr>
            <a:picLocks noChangeAspect="1"/>
          </p:cNvPicPr>
          <p:nvPr/>
        </p:nvPicPr>
        <p:blipFill>
          <a:blip r:embed="rId3"/>
          <a:stretch>
            <a:fillRect/>
          </a:stretch>
        </p:blipFill>
        <p:spPr>
          <a:xfrm>
            <a:off x="1699441" y="4256235"/>
            <a:ext cx="2758549" cy="2425918"/>
          </a:xfrm>
          <a:prstGeom prst="rect">
            <a:avLst/>
          </a:prstGeom>
        </p:spPr>
      </p:pic>
      <p:pic>
        <p:nvPicPr>
          <p:cNvPr id="9" name="תמונה 8" descr="תמונה שמכילה טקסט, תרשים, קו&#10;&#10;התיאור נוצר באופן אוטומטי">
            <a:extLst>
              <a:ext uri="{FF2B5EF4-FFF2-40B4-BE49-F238E27FC236}">
                <a16:creationId xmlns:a16="http://schemas.microsoft.com/office/drawing/2014/main" id="{BF27CB24-169C-FED7-99CE-853F2A73BA1E}"/>
              </a:ext>
            </a:extLst>
          </p:cNvPr>
          <p:cNvPicPr>
            <a:picLocks noChangeAspect="1"/>
          </p:cNvPicPr>
          <p:nvPr/>
        </p:nvPicPr>
        <p:blipFill>
          <a:blip r:embed="rId4"/>
          <a:stretch>
            <a:fillRect/>
          </a:stretch>
        </p:blipFill>
        <p:spPr>
          <a:xfrm>
            <a:off x="4946073" y="4258110"/>
            <a:ext cx="2498485" cy="2420542"/>
          </a:xfrm>
          <a:prstGeom prst="rect">
            <a:avLst/>
          </a:prstGeom>
        </p:spPr>
      </p:pic>
      <p:sp>
        <p:nvSpPr>
          <p:cNvPr id="3" name="Google Shape;1204;p71">
            <a:extLst>
              <a:ext uri="{FF2B5EF4-FFF2-40B4-BE49-F238E27FC236}">
                <a16:creationId xmlns:a16="http://schemas.microsoft.com/office/drawing/2014/main" id="{A2EAEA63-DA11-310F-4447-C3D45F55BD35}"/>
              </a:ext>
            </a:extLst>
          </p:cNvPr>
          <p:cNvSpPr txBox="1"/>
          <p:nvPr/>
        </p:nvSpPr>
        <p:spPr>
          <a:xfrm>
            <a:off x="0" y="1"/>
            <a:ext cx="9144000" cy="959790"/>
          </a:xfrm>
          <a:prstGeom prst="rect">
            <a:avLst/>
          </a:prstGeom>
          <a:noFill/>
          <a:ln>
            <a:noFill/>
          </a:ln>
        </p:spPr>
        <p:txBody>
          <a:bodyPr spcFirstLastPara="1" wrap="square" lIns="68569" tIns="34275" rIns="68569" bIns="34275" anchor="ctr" anchorCtr="0">
            <a:noAutofit/>
          </a:bodyPr>
          <a:lstStyle/>
          <a:p>
            <a:pPr algn="ctr">
              <a:lnSpc>
                <a:spcPct val="90000"/>
              </a:lnSpc>
              <a:buClr>
                <a:srgbClr val="94E2BD"/>
              </a:buClr>
              <a:buSzPts val="3600"/>
            </a:pPr>
            <a:r>
              <a:rPr lang="en-US" sz="2400" dirty="0">
                <a:solidFill>
                  <a:srgbClr val="94E2BD"/>
                </a:solidFill>
              </a:rPr>
              <a:t>TECHNOLOGIES USED BY DEPTH CAMERAS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35"/>
                                        </p:tgtEl>
                                        <p:attrNameLst>
                                          <p:attrName>style.visibility</p:attrName>
                                        </p:attrNameLst>
                                      </p:cBhvr>
                                      <p:to>
                                        <p:strVal val="visible"/>
                                      </p:to>
                                    </p:set>
                                    <p:animEffect transition="in" filter="fade">
                                      <p:cBhvr>
                                        <p:cTn id="7" dur="1000"/>
                                        <p:tgtEl>
                                          <p:spTgt spid="1235"/>
                                        </p:tgtEl>
                                      </p:cBhvr>
                                    </p:animEffect>
                                    <p:anim calcmode="lin" valueType="num">
                                      <p:cBhvr>
                                        <p:cTn id="8" dur="1000" fill="hold"/>
                                        <p:tgtEl>
                                          <p:spTgt spid="1235"/>
                                        </p:tgtEl>
                                        <p:attrNameLst>
                                          <p:attrName>ppt_x</p:attrName>
                                        </p:attrNameLst>
                                      </p:cBhvr>
                                      <p:tavLst>
                                        <p:tav tm="0">
                                          <p:val>
                                            <p:strVal val="#ppt_x"/>
                                          </p:val>
                                        </p:tav>
                                        <p:tav tm="100000">
                                          <p:val>
                                            <p:strVal val="#ppt_x"/>
                                          </p:val>
                                        </p:tav>
                                      </p:tavLst>
                                    </p:anim>
                                    <p:anim calcmode="lin" valueType="num">
                                      <p:cBhvr>
                                        <p:cTn id="9" dur="1000" fill="hold"/>
                                        <p:tgtEl>
                                          <p:spTgt spid="12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37"/>
                                        </p:tgtEl>
                                        <p:attrNameLst>
                                          <p:attrName>style.visibility</p:attrName>
                                        </p:attrNameLst>
                                      </p:cBhvr>
                                      <p:to>
                                        <p:strVal val="visible"/>
                                      </p:to>
                                    </p:set>
                                    <p:animEffect transition="in" filter="fade">
                                      <p:cBhvr>
                                        <p:cTn id="14" dur="1000"/>
                                        <p:tgtEl>
                                          <p:spTgt spid="1237"/>
                                        </p:tgtEl>
                                      </p:cBhvr>
                                    </p:animEffect>
                                    <p:anim calcmode="lin" valueType="num">
                                      <p:cBhvr>
                                        <p:cTn id="15" dur="1000" fill="hold"/>
                                        <p:tgtEl>
                                          <p:spTgt spid="1237"/>
                                        </p:tgtEl>
                                        <p:attrNameLst>
                                          <p:attrName>ppt_x</p:attrName>
                                        </p:attrNameLst>
                                      </p:cBhvr>
                                      <p:tavLst>
                                        <p:tav tm="0">
                                          <p:val>
                                            <p:strVal val="#ppt_x"/>
                                          </p:val>
                                        </p:tav>
                                        <p:tav tm="100000">
                                          <p:val>
                                            <p:strVal val="#ppt_x"/>
                                          </p:val>
                                        </p:tav>
                                      </p:tavLst>
                                    </p:anim>
                                    <p:anim calcmode="lin" valueType="num">
                                      <p:cBhvr>
                                        <p:cTn id="16" dur="1000" fill="hold"/>
                                        <p:tgtEl>
                                          <p:spTgt spid="123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36"/>
                                        </p:tgtEl>
                                        <p:attrNameLst>
                                          <p:attrName>style.visibility</p:attrName>
                                        </p:attrNameLst>
                                      </p:cBhvr>
                                      <p:to>
                                        <p:strVal val="visible"/>
                                      </p:to>
                                    </p:set>
                                    <p:animEffect transition="in" filter="fade">
                                      <p:cBhvr>
                                        <p:cTn id="21" dur="1000"/>
                                        <p:tgtEl>
                                          <p:spTgt spid="1236"/>
                                        </p:tgtEl>
                                      </p:cBhvr>
                                    </p:animEffect>
                                    <p:anim calcmode="lin" valueType="num">
                                      <p:cBhvr>
                                        <p:cTn id="22" dur="1000" fill="hold"/>
                                        <p:tgtEl>
                                          <p:spTgt spid="1236"/>
                                        </p:tgtEl>
                                        <p:attrNameLst>
                                          <p:attrName>ppt_x</p:attrName>
                                        </p:attrNameLst>
                                      </p:cBhvr>
                                      <p:tavLst>
                                        <p:tav tm="0">
                                          <p:val>
                                            <p:strVal val="#ppt_x"/>
                                          </p:val>
                                        </p:tav>
                                        <p:tav tm="100000">
                                          <p:val>
                                            <p:strVal val="#ppt_x"/>
                                          </p:val>
                                        </p:tav>
                                      </p:tavLst>
                                    </p:anim>
                                    <p:anim calcmode="lin" valueType="num">
                                      <p:cBhvr>
                                        <p:cTn id="23" dur="1000" fill="hold"/>
                                        <p:tgtEl>
                                          <p:spTgt spid="123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5" grpId="0"/>
      <p:bldP spid="1236" grpId="0"/>
      <p:bldP spid="123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pic>
        <p:nvPicPr>
          <p:cNvPr id="1244" name="Google Shape;1244;p75"/>
          <p:cNvPicPr preferRelativeResize="0"/>
          <p:nvPr/>
        </p:nvPicPr>
        <p:blipFill rotWithShape="1">
          <a:blip r:embed="rId3">
            <a:alphaModFix/>
          </a:blip>
          <a:srcRect/>
          <a:stretch/>
        </p:blipFill>
        <p:spPr>
          <a:xfrm>
            <a:off x="644804" y="2789989"/>
            <a:ext cx="2081175" cy="2526082"/>
          </a:xfrm>
          <a:prstGeom prst="rect">
            <a:avLst/>
          </a:prstGeom>
          <a:noFill/>
          <a:ln>
            <a:noFill/>
          </a:ln>
        </p:spPr>
      </p:pic>
      <p:sp>
        <p:nvSpPr>
          <p:cNvPr id="1245" name="Google Shape;1245;p75"/>
          <p:cNvSpPr/>
          <p:nvPr/>
        </p:nvSpPr>
        <p:spPr>
          <a:xfrm>
            <a:off x="401750" y="2288934"/>
            <a:ext cx="2567284" cy="346275"/>
          </a:xfrm>
          <a:prstGeom prst="rect">
            <a:avLst/>
          </a:prstGeom>
          <a:noFill/>
          <a:ln>
            <a:noFill/>
          </a:ln>
        </p:spPr>
        <p:txBody>
          <a:bodyPr spcFirstLastPara="1" wrap="square" lIns="68569" tIns="34275" rIns="68569" bIns="34275" anchor="t" anchorCtr="0">
            <a:noAutofit/>
          </a:bodyPr>
          <a:lstStyle/>
          <a:p>
            <a:pPr algn="ctr"/>
            <a:r>
              <a:rPr lang="en-US" sz="2400" dirty="0">
                <a:solidFill>
                  <a:srgbClr val="98D6EB"/>
                </a:solidFill>
              </a:rPr>
              <a:t>a. Stereo Imaging</a:t>
            </a:r>
            <a:endParaRPr sz="2400" dirty="0">
              <a:solidFill>
                <a:srgbClr val="98D6EB"/>
              </a:solidFill>
            </a:endParaRPr>
          </a:p>
        </p:txBody>
      </p:sp>
      <p:pic>
        <p:nvPicPr>
          <p:cNvPr id="1246" name="Google Shape;1246;p75"/>
          <p:cNvPicPr preferRelativeResize="0"/>
          <p:nvPr/>
        </p:nvPicPr>
        <p:blipFill rotWithShape="1">
          <a:blip r:embed="rId4">
            <a:alphaModFix/>
          </a:blip>
          <a:srcRect/>
          <a:stretch/>
        </p:blipFill>
        <p:spPr>
          <a:xfrm>
            <a:off x="3585340" y="2789990"/>
            <a:ext cx="2240532" cy="2526081"/>
          </a:xfrm>
          <a:prstGeom prst="rect">
            <a:avLst/>
          </a:prstGeom>
          <a:noFill/>
          <a:ln>
            <a:noFill/>
          </a:ln>
        </p:spPr>
      </p:pic>
      <p:sp>
        <p:nvSpPr>
          <p:cNvPr id="1247" name="Google Shape;1247;p75"/>
          <p:cNvSpPr/>
          <p:nvPr/>
        </p:nvSpPr>
        <p:spPr>
          <a:xfrm>
            <a:off x="3269372" y="2314374"/>
            <a:ext cx="3036205" cy="346275"/>
          </a:xfrm>
          <a:prstGeom prst="rect">
            <a:avLst/>
          </a:prstGeom>
          <a:noFill/>
          <a:ln>
            <a:noFill/>
          </a:ln>
        </p:spPr>
        <p:txBody>
          <a:bodyPr spcFirstLastPara="1" wrap="square" lIns="68569" tIns="34275" rIns="68569" bIns="34275" anchor="t" anchorCtr="0">
            <a:noAutofit/>
          </a:bodyPr>
          <a:lstStyle/>
          <a:p>
            <a:pPr algn="ctr"/>
            <a:r>
              <a:rPr lang="en-US" sz="2400" dirty="0">
                <a:solidFill>
                  <a:srgbClr val="E796AF"/>
                </a:solidFill>
              </a:rPr>
              <a:t>b. Structured Light/IR</a:t>
            </a:r>
            <a:endParaRPr sz="2400" dirty="0"/>
          </a:p>
        </p:txBody>
      </p:sp>
      <p:pic>
        <p:nvPicPr>
          <p:cNvPr id="1248" name="Google Shape;1248;p75"/>
          <p:cNvPicPr preferRelativeResize="0"/>
          <p:nvPr/>
        </p:nvPicPr>
        <p:blipFill rotWithShape="1">
          <a:blip r:embed="rId5">
            <a:alphaModFix/>
          </a:blip>
          <a:srcRect/>
          <a:stretch/>
        </p:blipFill>
        <p:spPr>
          <a:xfrm>
            <a:off x="6685233" y="2789989"/>
            <a:ext cx="2081175" cy="2526081"/>
          </a:xfrm>
          <a:prstGeom prst="rect">
            <a:avLst/>
          </a:prstGeom>
          <a:noFill/>
          <a:ln>
            <a:noFill/>
          </a:ln>
        </p:spPr>
      </p:pic>
      <p:sp>
        <p:nvSpPr>
          <p:cNvPr id="1249" name="Google Shape;1249;p75"/>
          <p:cNvSpPr/>
          <p:nvPr/>
        </p:nvSpPr>
        <p:spPr>
          <a:xfrm>
            <a:off x="6401846" y="2314374"/>
            <a:ext cx="2534589" cy="346275"/>
          </a:xfrm>
          <a:prstGeom prst="rect">
            <a:avLst/>
          </a:prstGeom>
          <a:noFill/>
          <a:ln>
            <a:noFill/>
          </a:ln>
        </p:spPr>
        <p:txBody>
          <a:bodyPr spcFirstLastPara="1" wrap="square" lIns="68569" tIns="34275" rIns="68569" bIns="34275" anchor="t" anchorCtr="0">
            <a:noAutofit/>
          </a:bodyPr>
          <a:lstStyle/>
          <a:p>
            <a:pPr algn="ctr"/>
            <a:r>
              <a:rPr lang="en-US" sz="2400" dirty="0">
                <a:solidFill>
                  <a:srgbClr val="94E2BD"/>
                </a:solidFill>
              </a:rPr>
              <a:t>c. Time-of-flight</a:t>
            </a:r>
            <a:endParaRPr sz="2400" dirty="0">
              <a:solidFill>
                <a:srgbClr val="94E2BD"/>
              </a:solidFill>
            </a:endParaRPr>
          </a:p>
        </p:txBody>
      </p:sp>
      <p:sp>
        <p:nvSpPr>
          <p:cNvPr id="1250" name="Google Shape;1250;p75"/>
          <p:cNvSpPr txBox="1"/>
          <p:nvPr/>
        </p:nvSpPr>
        <p:spPr>
          <a:xfrm>
            <a:off x="377592" y="961264"/>
            <a:ext cx="8388816" cy="807883"/>
          </a:xfrm>
          <a:prstGeom prst="rect">
            <a:avLst/>
          </a:prstGeom>
          <a:noFill/>
          <a:ln>
            <a:noFill/>
          </a:ln>
        </p:spPr>
        <p:txBody>
          <a:bodyPr spcFirstLastPara="1" wrap="square" lIns="68569" tIns="34275" rIns="68569" bIns="34275" anchor="t" anchorCtr="0">
            <a:spAutoFit/>
          </a:bodyPr>
          <a:lstStyle/>
          <a:p>
            <a:pPr rtl="1"/>
            <a:r>
              <a:rPr lang="en-US" sz="2400" dirty="0">
                <a:solidFill>
                  <a:schemeClr val="lt1"/>
                </a:solidFill>
              </a:rPr>
              <a:t>In the following examples, we can see the principles of each method</a:t>
            </a:r>
            <a:endParaRPr sz="2400" dirty="0">
              <a:solidFill>
                <a:schemeClr val="lt1"/>
              </a:solidFill>
            </a:endParaRPr>
          </a:p>
        </p:txBody>
      </p:sp>
      <p:sp>
        <p:nvSpPr>
          <p:cNvPr id="2" name="Google Shape;1204;p71">
            <a:extLst>
              <a:ext uri="{FF2B5EF4-FFF2-40B4-BE49-F238E27FC236}">
                <a16:creationId xmlns:a16="http://schemas.microsoft.com/office/drawing/2014/main" id="{2B5A4601-8573-F04F-0EAA-3B57A3DF4D93}"/>
              </a:ext>
            </a:extLst>
          </p:cNvPr>
          <p:cNvSpPr txBox="1"/>
          <p:nvPr/>
        </p:nvSpPr>
        <p:spPr>
          <a:xfrm>
            <a:off x="0" y="2640"/>
            <a:ext cx="9144000" cy="877673"/>
          </a:xfrm>
          <a:prstGeom prst="rect">
            <a:avLst/>
          </a:prstGeom>
          <a:noFill/>
          <a:ln>
            <a:noFill/>
          </a:ln>
        </p:spPr>
        <p:txBody>
          <a:bodyPr spcFirstLastPara="1" wrap="square" lIns="68569" tIns="34275" rIns="68569" bIns="34275" anchor="ctr" anchorCtr="0">
            <a:noAutofit/>
          </a:bodyPr>
          <a:lstStyle/>
          <a:p>
            <a:pPr algn="ctr">
              <a:lnSpc>
                <a:spcPct val="90000"/>
              </a:lnSpc>
              <a:buClr>
                <a:srgbClr val="94E2BD"/>
              </a:buClr>
              <a:buSzPts val="3600"/>
            </a:pPr>
            <a:r>
              <a:rPr lang="en-US" sz="2400" dirty="0">
                <a:solidFill>
                  <a:srgbClr val="94E2BD"/>
                </a:solidFill>
              </a:rPr>
              <a:t>TECHNOLOGIES USED BY DEPTH CAMERAS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45"/>
                                        </p:tgtEl>
                                        <p:attrNameLst>
                                          <p:attrName>style.visibility</p:attrName>
                                        </p:attrNameLst>
                                      </p:cBhvr>
                                      <p:to>
                                        <p:strVal val="visible"/>
                                      </p:to>
                                    </p:set>
                                    <p:anim calcmode="lin" valueType="num">
                                      <p:cBhvr additive="base">
                                        <p:cTn id="7" dur="500"/>
                                        <p:tgtEl>
                                          <p:spTgt spid="1245"/>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244"/>
                                        </p:tgtEl>
                                        <p:attrNameLst>
                                          <p:attrName>style.visibility</p:attrName>
                                        </p:attrNameLst>
                                      </p:cBhvr>
                                      <p:to>
                                        <p:strVal val="visible"/>
                                      </p:to>
                                    </p:set>
                                    <p:anim calcmode="lin" valueType="num">
                                      <p:cBhvr additive="base">
                                        <p:cTn id="10" dur="500"/>
                                        <p:tgtEl>
                                          <p:spTgt spid="1244"/>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246"/>
                                        </p:tgtEl>
                                        <p:attrNameLst>
                                          <p:attrName>style.visibility</p:attrName>
                                        </p:attrNameLst>
                                      </p:cBhvr>
                                      <p:to>
                                        <p:strVal val="visible"/>
                                      </p:to>
                                    </p:set>
                                    <p:anim calcmode="lin" valueType="num">
                                      <p:cBhvr additive="base">
                                        <p:cTn id="13" dur="500"/>
                                        <p:tgtEl>
                                          <p:spTgt spid="1246"/>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247"/>
                                        </p:tgtEl>
                                        <p:attrNameLst>
                                          <p:attrName>style.visibility</p:attrName>
                                        </p:attrNameLst>
                                      </p:cBhvr>
                                      <p:to>
                                        <p:strVal val="visible"/>
                                      </p:to>
                                    </p:set>
                                    <p:anim calcmode="lin" valueType="num">
                                      <p:cBhvr additive="base">
                                        <p:cTn id="16" dur="500"/>
                                        <p:tgtEl>
                                          <p:spTgt spid="1247"/>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49"/>
                                        </p:tgtEl>
                                        <p:attrNameLst>
                                          <p:attrName>style.visibility</p:attrName>
                                        </p:attrNameLst>
                                      </p:cBhvr>
                                      <p:to>
                                        <p:strVal val="visible"/>
                                      </p:to>
                                    </p:set>
                                    <p:anim calcmode="lin" valueType="num">
                                      <p:cBhvr additive="base">
                                        <p:cTn id="19" dur="500"/>
                                        <p:tgtEl>
                                          <p:spTgt spid="1249"/>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248"/>
                                        </p:tgtEl>
                                        <p:attrNameLst>
                                          <p:attrName>style.visibility</p:attrName>
                                        </p:attrNameLst>
                                      </p:cBhvr>
                                      <p:to>
                                        <p:strVal val="visible"/>
                                      </p:to>
                                    </p:set>
                                    <p:anim calcmode="lin" valueType="num">
                                      <p:cBhvr additive="base">
                                        <p:cTn id="22" dur="500"/>
                                        <p:tgtEl>
                                          <p:spTgt spid="12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56"/>
        <p:cNvGrpSpPr/>
        <p:nvPr/>
      </p:nvGrpSpPr>
      <p:grpSpPr>
        <a:xfrm>
          <a:off x="0" y="0"/>
          <a:ext cx="0" cy="0"/>
          <a:chOff x="0" y="0"/>
          <a:chExt cx="0" cy="0"/>
        </a:xfrm>
      </p:grpSpPr>
      <p:sp>
        <p:nvSpPr>
          <p:cNvPr id="1257" name="Google Shape;1257;p76"/>
          <p:cNvSpPr txBox="1"/>
          <p:nvPr/>
        </p:nvSpPr>
        <p:spPr>
          <a:xfrm>
            <a:off x="223825" y="2019540"/>
            <a:ext cx="8547300" cy="1428750"/>
          </a:xfrm>
          <a:prstGeom prst="rect">
            <a:avLst/>
          </a:prstGeom>
          <a:noFill/>
          <a:ln>
            <a:noFill/>
          </a:ln>
        </p:spPr>
        <p:txBody>
          <a:bodyPr spcFirstLastPara="1" wrap="square" lIns="68569" tIns="34275" rIns="68569" bIns="34275" anchor="ctr" anchorCtr="0">
            <a:normAutofit/>
          </a:bodyPr>
          <a:lstStyle/>
          <a:p>
            <a:pPr algn="ctr">
              <a:lnSpc>
                <a:spcPct val="90000"/>
              </a:lnSpc>
              <a:buClr>
                <a:schemeClr val="lt1"/>
              </a:buClr>
              <a:buSzPts val="2400"/>
            </a:pPr>
            <a:endParaRPr sz="1800">
              <a:solidFill>
                <a:srgbClr val="94E2BD"/>
              </a:solidFill>
              <a:latin typeface="+mn-lt"/>
            </a:endParaRPr>
          </a:p>
        </p:txBody>
      </p:sp>
      <p:sp>
        <p:nvSpPr>
          <p:cNvPr id="1258" name="Google Shape;1258;p76"/>
          <p:cNvSpPr txBox="1"/>
          <p:nvPr/>
        </p:nvSpPr>
        <p:spPr>
          <a:xfrm>
            <a:off x="537236" y="968921"/>
            <a:ext cx="3344243" cy="1177215"/>
          </a:xfrm>
          <a:prstGeom prst="rect">
            <a:avLst/>
          </a:prstGeom>
          <a:noFill/>
          <a:ln>
            <a:noFill/>
          </a:ln>
        </p:spPr>
        <p:txBody>
          <a:bodyPr spcFirstLastPara="1" wrap="square" lIns="68569" tIns="34275" rIns="68569" bIns="34275" anchor="t" anchorCtr="0">
            <a:spAutoFit/>
          </a:bodyPr>
          <a:lstStyle/>
          <a:p>
            <a:r>
              <a:rPr lang="en-US" sz="2400" b="1" dirty="0">
                <a:solidFill>
                  <a:srgbClr val="94E2BD"/>
                </a:solidFill>
                <a:latin typeface="+mn-lt"/>
              </a:rPr>
              <a:t>What is Noise?</a:t>
            </a:r>
            <a:br>
              <a:rPr lang="en-US" sz="2400" dirty="0">
                <a:solidFill>
                  <a:schemeClr val="lt1"/>
                </a:solidFill>
                <a:latin typeface="+mn-lt"/>
              </a:rPr>
            </a:br>
            <a:r>
              <a:rPr lang="en-US" sz="2400" dirty="0">
                <a:solidFill>
                  <a:schemeClr val="lt1"/>
                </a:solidFill>
                <a:latin typeface="+mn-lt"/>
              </a:rPr>
              <a:t>Unwanted variations or inaccuracies in data.</a:t>
            </a:r>
            <a:endParaRPr sz="2400" dirty="0">
              <a:latin typeface="+mn-lt"/>
            </a:endParaRPr>
          </a:p>
        </p:txBody>
      </p:sp>
      <p:sp>
        <p:nvSpPr>
          <p:cNvPr id="1259" name="Google Shape;1259;p76"/>
          <p:cNvSpPr txBox="1"/>
          <p:nvPr/>
        </p:nvSpPr>
        <p:spPr>
          <a:xfrm>
            <a:off x="4093166" y="855807"/>
            <a:ext cx="5125360" cy="3762538"/>
          </a:xfrm>
          <a:prstGeom prst="rect">
            <a:avLst/>
          </a:prstGeom>
          <a:noFill/>
          <a:ln>
            <a:noFill/>
          </a:ln>
        </p:spPr>
        <p:txBody>
          <a:bodyPr spcFirstLastPara="1" wrap="square" lIns="68569" tIns="34275" rIns="68569" bIns="34275" anchor="t" anchorCtr="0">
            <a:spAutoFit/>
          </a:bodyPr>
          <a:lstStyle/>
          <a:p>
            <a:pPr algn="ctr" rtl="1"/>
            <a:r>
              <a:rPr lang="en-US" sz="2400" b="1" dirty="0">
                <a:solidFill>
                  <a:srgbClr val="94E2BD"/>
                </a:solidFill>
                <a:latin typeface="+mn-lt"/>
              </a:rPr>
              <a:t>Sources of noise</a:t>
            </a:r>
            <a:endParaRPr sz="2400" b="1" dirty="0">
              <a:latin typeface="+mn-lt"/>
            </a:endParaRPr>
          </a:p>
          <a:p>
            <a:pPr marL="214313" indent="-214313">
              <a:buClr>
                <a:schemeClr val="lt1"/>
              </a:buClr>
              <a:buSzPts val="2400"/>
              <a:buFont typeface="Arial"/>
              <a:buChar char="•"/>
            </a:pPr>
            <a:r>
              <a:rPr lang="en-US" sz="2400" dirty="0">
                <a:solidFill>
                  <a:schemeClr val="accent2">
                    <a:lumMod val="40000"/>
                    <a:lumOff val="60000"/>
                  </a:schemeClr>
                </a:solidFill>
                <a:latin typeface="+mn-lt"/>
              </a:rPr>
              <a:t>Hardware: </a:t>
            </a:r>
            <a:r>
              <a:rPr lang="en-US" sz="2400" dirty="0">
                <a:solidFill>
                  <a:schemeClr val="lt1"/>
                </a:solidFill>
                <a:latin typeface="+mn-lt"/>
              </a:rPr>
              <a:t>Lens quality, baseline distance,</a:t>
            </a:r>
            <a:r>
              <a:rPr lang="he-IL" sz="2400" dirty="0">
                <a:solidFill>
                  <a:schemeClr val="lt1"/>
                </a:solidFill>
                <a:latin typeface="+mn-lt"/>
              </a:rPr>
              <a:t> </a:t>
            </a:r>
            <a:r>
              <a:rPr lang="en-US" sz="2400" dirty="0">
                <a:solidFill>
                  <a:schemeClr val="lt1"/>
                </a:solidFill>
                <a:latin typeface="+mn-lt"/>
              </a:rPr>
              <a:t>IR projector intensity. </a:t>
            </a:r>
            <a:endParaRPr sz="2400" dirty="0">
              <a:latin typeface="+mn-lt"/>
            </a:endParaRPr>
          </a:p>
          <a:p>
            <a:pPr marL="214313" indent="-214313">
              <a:buClr>
                <a:schemeClr val="lt1"/>
              </a:buClr>
              <a:buSzPts val="2400"/>
              <a:buFont typeface="Arial"/>
              <a:buChar char="•"/>
            </a:pPr>
            <a:r>
              <a:rPr lang="en-US" sz="2400" dirty="0">
                <a:solidFill>
                  <a:schemeClr val="accent2">
                    <a:lumMod val="40000"/>
                    <a:lumOff val="60000"/>
                  </a:schemeClr>
                </a:solidFill>
                <a:latin typeface="+mn-lt"/>
              </a:rPr>
              <a:t>Scene layout: </a:t>
            </a:r>
            <a:r>
              <a:rPr lang="en-US" sz="2400" dirty="0">
                <a:solidFill>
                  <a:schemeClr val="lt1"/>
                </a:solidFill>
                <a:latin typeface="+mn-lt"/>
              </a:rPr>
              <a:t>Object color, reflectivity, material properties.</a:t>
            </a:r>
            <a:endParaRPr sz="2400" dirty="0">
              <a:latin typeface="+mn-lt"/>
            </a:endParaRPr>
          </a:p>
          <a:p>
            <a:pPr marL="214313" lvl="1" indent="-214313">
              <a:buClr>
                <a:schemeClr val="lt1"/>
              </a:buClr>
              <a:buSzPts val="2400"/>
              <a:buFont typeface="Arial"/>
              <a:buChar char="•"/>
            </a:pPr>
            <a:r>
              <a:rPr lang="en-US" sz="2400" dirty="0">
                <a:solidFill>
                  <a:schemeClr val="accent2">
                    <a:lumMod val="40000"/>
                    <a:lumOff val="60000"/>
                  </a:schemeClr>
                </a:solidFill>
                <a:latin typeface="+mn-lt"/>
              </a:rPr>
              <a:t>Environmental Factors: </a:t>
            </a:r>
            <a:r>
              <a:rPr lang="en-US" sz="2400" dirty="0">
                <a:solidFill>
                  <a:schemeClr val="lt1"/>
                </a:solidFill>
                <a:latin typeface="+mn-lt"/>
              </a:rPr>
              <a:t>High-intensity lighting.</a:t>
            </a:r>
            <a:endParaRPr sz="2400" dirty="0">
              <a:latin typeface="+mn-lt"/>
            </a:endParaRPr>
          </a:p>
          <a:p>
            <a:pPr marL="214313" lvl="1" indent="-214313">
              <a:buClr>
                <a:schemeClr val="lt1"/>
              </a:buClr>
              <a:buSzPts val="2400"/>
              <a:buFont typeface="Arial"/>
              <a:buChar char="•"/>
            </a:pPr>
            <a:r>
              <a:rPr lang="en-US" sz="2400" dirty="0">
                <a:solidFill>
                  <a:schemeClr val="accent2">
                    <a:lumMod val="40000"/>
                    <a:lumOff val="60000"/>
                  </a:schemeClr>
                </a:solidFill>
                <a:latin typeface="+mn-lt"/>
              </a:rPr>
              <a:t>Motion blur.</a:t>
            </a:r>
            <a:endParaRPr sz="2400" dirty="0">
              <a:solidFill>
                <a:schemeClr val="accent2">
                  <a:lumMod val="40000"/>
                  <a:lumOff val="60000"/>
                </a:schemeClr>
              </a:solidFill>
              <a:latin typeface="+mn-lt"/>
            </a:endParaRPr>
          </a:p>
          <a:p>
            <a:pPr marL="214313" lvl="1" indent="-214313">
              <a:buClr>
                <a:schemeClr val="lt1"/>
              </a:buClr>
              <a:buSzPts val="2400"/>
              <a:buFont typeface="Arial"/>
              <a:buChar char="•"/>
            </a:pPr>
            <a:r>
              <a:rPr lang="en-US" sz="2400" dirty="0">
                <a:solidFill>
                  <a:schemeClr val="accent2">
                    <a:lumMod val="40000"/>
                    <a:lumOff val="60000"/>
                  </a:schemeClr>
                </a:solidFill>
                <a:latin typeface="+mn-lt"/>
              </a:rPr>
              <a:t>Depth method: </a:t>
            </a:r>
            <a:r>
              <a:rPr lang="en-US" sz="2400" dirty="0">
                <a:solidFill>
                  <a:schemeClr val="lt1"/>
                </a:solidFill>
                <a:latin typeface="+mn-lt"/>
              </a:rPr>
              <a:t>Point matching errors &amp; demodulation.</a:t>
            </a:r>
            <a:endParaRPr sz="2400" dirty="0">
              <a:solidFill>
                <a:schemeClr val="lt1"/>
              </a:solidFill>
              <a:latin typeface="+mn-lt"/>
            </a:endParaRPr>
          </a:p>
        </p:txBody>
      </p:sp>
      <p:pic>
        <p:nvPicPr>
          <p:cNvPr id="1260" name="Google Shape;1260;p76"/>
          <p:cNvPicPr preferRelativeResize="0"/>
          <p:nvPr/>
        </p:nvPicPr>
        <p:blipFill rotWithShape="1">
          <a:blip r:embed="rId3">
            <a:alphaModFix/>
          </a:blip>
          <a:srcRect/>
          <a:stretch/>
        </p:blipFill>
        <p:spPr>
          <a:xfrm>
            <a:off x="372874" y="5098315"/>
            <a:ext cx="5463150" cy="1428750"/>
          </a:xfrm>
          <a:prstGeom prst="rect">
            <a:avLst/>
          </a:prstGeom>
          <a:noFill/>
          <a:ln>
            <a:noFill/>
          </a:ln>
        </p:spPr>
      </p:pic>
      <p:sp>
        <p:nvSpPr>
          <p:cNvPr id="1261" name="Google Shape;1261;p76"/>
          <p:cNvSpPr txBox="1"/>
          <p:nvPr/>
        </p:nvSpPr>
        <p:spPr>
          <a:xfrm>
            <a:off x="-145496" y="6484836"/>
            <a:ext cx="8547300" cy="407774"/>
          </a:xfrm>
          <a:prstGeom prst="rect">
            <a:avLst/>
          </a:prstGeom>
          <a:noFill/>
          <a:ln>
            <a:noFill/>
          </a:ln>
        </p:spPr>
        <p:txBody>
          <a:bodyPr spcFirstLastPara="1" wrap="square" lIns="68569" tIns="34275" rIns="68569" bIns="34275" anchor="t" anchorCtr="0">
            <a:spAutoFit/>
          </a:bodyPr>
          <a:lstStyle/>
          <a:p>
            <a:pPr lvl="1" algn="ctr"/>
            <a:r>
              <a:rPr lang="en-US" sz="2200" dirty="0">
                <a:solidFill>
                  <a:schemeClr val="lt1"/>
                </a:solidFill>
                <a:latin typeface="+mn-lt"/>
                <a:ea typeface="Twentieth Century"/>
                <a:cs typeface="Twentieth Century"/>
                <a:sym typeface="Twentieth Century"/>
              </a:rPr>
              <a:t>(a) – RGB image. (b) – Lower laser power. (c) – High laser power.</a:t>
            </a:r>
            <a:endParaRPr sz="2200" dirty="0">
              <a:solidFill>
                <a:schemeClr val="lt1"/>
              </a:solidFill>
              <a:latin typeface="+mn-lt"/>
              <a:ea typeface="Twentieth Century"/>
              <a:cs typeface="Twentieth Century"/>
              <a:sym typeface="Twentieth Century"/>
            </a:endParaRPr>
          </a:p>
        </p:txBody>
      </p:sp>
      <p:sp>
        <p:nvSpPr>
          <p:cNvPr id="2" name="מלבן: פינות מעוגלות 1">
            <a:extLst>
              <a:ext uri="{FF2B5EF4-FFF2-40B4-BE49-F238E27FC236}">
                <a16:creationId xmlns:a16="http://schemas.microsoft.com/office/drawing/2014/main" id="{A4078BEE-5E43-7390-891F-CEA53035D53B}"/>
              </a:ext>
            </a:extLst>
          </p:cNvPr>
          <p:cNvSpPr/>
          <p:nvPr/>
        </p:nvSpPr>
        <p:spPr>
          <a:xfrm>
            <a:off x="372875" y="2441344"/>
            <a:ext cx="3184072" cy="1988451"/>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r>
              <a:rPr lang="en-US" sz="2400" dirty="0">
                <a:ea typeface="Arial"/>
                <a:cs typeface="Arial"/>
              </a:rPr>
              <a:t>In depth cameras, noise refers to inaccuracies and inconsistency in depth data.</a:t>
            </a:r>
            <a:endParaRPr lang="he-IL" sz="2400" dirty="0"/>
          </a:p>
        </p:txBody>
      </p:sp>
      <p:sp>
        <p:nvSpPr>
          <p:cNvPr id="3" name="Google Shape;1204;p71">
            <a:extLst>
              <a:ext uri="{FF2B5EF4-FFF2-40B4-BE49-F238E27FC236}">
                <a16:creationId xmlns:a16="http://schemas.microsoft.com/office/drawing/2014/main" id="{AEF57098-4817-DED1-891B-5520C9E6939D}"/>
              </a:ext>
            </a:extLst>
          </p:cNvPr>
          <p:cNvSpPr txBox="1"/>
          <p:nvPr/>
        </p:nvSpPr>
        <p:spPr>
          <a:xfrm>
            <a:off x="0" y="1"/>
            <a:ext cx="9144000" cy="828858"/>
          </a:xfrm>
          <a:prstGeom prst="rect">
            <a:avLst/>
          </a:prstGeom>
          <a:noFill/>
          <a:ln>
            <a:noFill/>
          </a:ln>
        </p:spPr>
        <p:txBody>
          <a:bodyPr spcFirstLastPara="1" wrap="square" lIns="68569" tIns="34275" rIns="68569" bIns="34275" anchor="ctr" anchorCtr="0">
            <a:noAutofit/>
          </a:bodyPr>
          <a:lstStyle/>
          <a:p>
            <a:pPr algn="ctr">
              <a:lnSpc>
                <a:spcPct val="90000"/>
              </a:lnSpc>
              <a:buClr>
                <a:srgbClr val="94E2BD"/>
              </a:buClr>
              <a:buSzPts val="3600"/>
            </a:pPr>
            <a:r>
              <a:rPr lang="en-US" sz="2400" dirty="0">
                <a:solidFill>
                  <a:srgbClr val="94E2BD"/>
                </a:solidFill>
                <a:latin typeface="+mn-lt"/>
              </a:rPr>
              <a:t>CHALLENGES IN DEPTH CAMERAS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58"/>
                                        </p:tgtEl>
                                        <p:attrNameLst>
                                          <p:attrName>style.visibility</p:attrName>
                                        </p:attrNameLst>
                                      </p:cBhvr>
                                      <p:to>
                                        <p:strVal val="visible"/>
                                      </p:to>
                                    </p:set>
                                    <p:animEffect transition="in" filter="fade">
                                      <p:cBhvr>
                                        <p:cTn id="7" dur="1000"/>
                                        <p:tgtEl>
                                          <p:spTgt spid="125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59"/>
                                        </p:tgtEl>
                                        <p:attrNameLst>
                                          <p:attrName>style.visibility</p:attrName>
                                        </p:attrNameLst>
                                      </p:cBhvr>
                                      <p:to>
                                        <p:strVal val="visible"/>
                                      </p:to>
                                    </p:set>
                                    <p:animEffect transition="in" filter="fade">
                                      <p:cBhvr>
                                        <p:cTn id="18" dur="1000"/>
                                        <p:tgtEl>
                                          <p:spTgt spid="125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60"/>
                                        </p:tgtEl>
                                        <p:attrNameLst>
                                          <p:attrName>style.visibility</p:attrName>
                                        </p:attrNameLst>
                                      </p:cBhvr>
                                      <p:to>
                                        <p:strVal val="visible"/>
                                      </p:to>
                                    </p:set>
                                    <p:animEffect transition="in" filter="fade">
                                      <p:cBhvr>
                                        <p:cTn id="23" dur="500"/>
                                        <p:tgtEl>
                                          <p:spTgt spid="1260"/>
                                        </p:tgtEl>
                                      </p:cBhvr>
                                    </p:animEffect>
                                  </p:childTnLst>
                                </p:cTn>
                              </p:par>
                              <p:par>
                                <p:cTn id="24" presetID="10" presetClass="entr" presetSubtype="0" fill="hold" nodeType="withEffect">
                                  <p:stCondLst>
                                    <p:cond delay="0"/>
                                  </p:stCondLst>
                                  <p:childTnLst>
                                    <p:set>
                                      <p:cBhvr>
                                        <p:cTn id="25" dur="1" fill="hold">
                                          <p:stCondLst>
                                            <p:cond delay="0"/>
                                          </p:stCondLst>
                                        </p:cTn>
                                        <p:tgtEl>
                                          <p:spTgt spid="1261"/>
                                        </p:tgtEl>
                                        <p:attrNameLst>
                                          <p:attrName>style.visibility</p:attrName>
                                        </p:attrNameLst>
                                      </p:cBhvr>
                                      <p:to>
                                        <p:strVal val="visible"/>
                                      </p:to>
                                    </p:set>
                                    <p:animEffect transition="in" filter="fade">
                                      <p:cBhvr>
                                        <p:cTn id="26" dur="500"/>
                                        <p:tgtEl>
                                          <p:spTgt spid="1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67"/>
        <p:cNvGrpSpPr/>
        <p:nvPr/>
      </p:nvGrpSpPr>
      <p:grpSpPr>
        <a:xfrm>
          <a:off x="0" y="0"/>
          <a:ext cx="0" cy="0"/>
          <a:chOff x="0" y="0"/>
          <a:chExt cx="0" cy="0"/>
        </a:xfrm>
      </p:grpSpPr>
      <p:sp>
        <p:nvSpPr>
          <p:cNvPr id="1268" name="Google Shape;1268;p77"/>
          <p:cNvSpPr txBox="1"/>
          <p:nvPr/>
        </p:nvSpPr>
        <p:spPr>
          <a:xfrm>
            <a:off x="444304" y="867217"/>
            <a:ext cx="4209974" cy="3077254"/>
          </a:xfrm>
          <a:prstGeom prst="rect">
            <a:avLst/>
          </a:prstGeom>
          <a:noFill/>
          <a:ln>
            <a:noFill/>
          </a:ln>
        </p:spPr>
        <p:txBody>
          <a:bodyPr spcFirstLastPara="1" wrap="square" lIns="68569" tIns="34275" rIns="68569" bIns="34275" anchor="t" anchorCtr="0">
            <a:spAutoFit/>
          </a:bodyPr>
          <a:lstStyle/>
          <a:p>
            <a:r>
              <a:rPr lang="en-US" sz="2400" b="1" dirty="0">
                <a:solidFill>
                  <a:srgbClr val="94E2BD"/>
                </a:solidFill>
              </a:rPr>
              <a:t>Noise Characteristics</a:t>
            </a:r>
            <a:endParaRPr sz="2400" dirty="0"/>
          </a:p>
          <a:p>
            <a:pPr marL="257175" indent="-257175">
              <a:buClr>
                <a:schemeClr val="lt1"/>
              </a:buClr>
              <a:buSzPts val="2400"/>
              <a:buFont typeface="Arial"/>
              <a:buChar char="•"/>
            </a:pPr>
            <a:r>
              <a:rPr lang="en-US" sz="2400" dirty="0">
                <a:solidFill>
                  <a:schemeClr val="lt1"/>
                </a:solidFill>
              </a:rPr>
              <a:t>Temporal fluctuations in depth values at a pixel.</a:t>
            </a:r>
            <a:endParaRPr sz="2400" dirty="0"/>
          </a:p>
          <a:p>
            <a:pPr marL="257175" indent="-257175">
              <a:buClr>
                <a:schemeClr val="lt1"/>
              </a:buClr>
              <a:buSzPts val="2400"/>
              <a:buFont typeface="Arial"/>
              <a:buChar char="•"/>
            </a:pPr>
            <a:r>
              <a:rPr lang="en-US" sz="2400" dirty="0">
                <a:solidFill>
                  <a:schemeClr val="lt1"/>
                </a:solidFill>
              </a:rPr>
              <a:t>Noise increases with object distance, and toward edges of image.</a:t>
            </a:r>
            <a:endParaRPr sz="2400" dirty="0"/>
          </a:p>
          <a:p>
            <a:pPr marL="257175" indent="-257175">
              <a:buClr>
                <a:schemeClr val="lt1"/>
              </a:buClr>
              <a:buSzPts val="2400"/>
              <a:buFont typeface="Arial"/>
              <a:buChar char="•"/>
            </a:pPr>
            <a:r>
              <a:rPr lang="en-US" sz="2400" dirty="0">
                <a:solidFill>
                  <a:schemeClr val="lt1"/>
                </a:solidFill>
              </a:rPr>
              <a:t>Spatial variations across the image.</a:t>
            </a:r>
            <a:endParaRPr sz="2400" dirty="0"/>
          </a:p>
        </p:txBody>
      </p:sp>
      <p:pic>
        <p:nvPicPr>
          <p:cNvPr id="1270" name="Google Shape;1270;p77"/>
          <p:cNvPicPr preferRelativeResize="0"/>
          <p:nvPr/>
        </p:nvPicPr>
        <p:blipFill rotWithShape="1">
          <a:blip r:embed="rId3">
            <a:alphaModFix/>
          </a:blip>
          <a:srcRect/>
          <a:stretch/>
        </p:blipFill>
        <p:spPr>
          <a:xfrm>
            <a:off x="5616939" y="3355184"/>
            <a:ext cx="3195367" cy="1689847"/>
          </a:xfrm>
          <a:prstGeom prst="rect">
            <a:avLst/>
          </a:prstGeom>
          <a:noFill/>
          <a:ln>
            <a:noFill/>
          </a:ln>
        </p:spPr>
      </p:pic>
      <p:sp>
        <p:nvSpPr>
          <p:cNvPr id="1271" name="Google Shape;1271;p77"/>
          <p:cNvSpPr txBox="1"/>
          <p:nvPr/>
        </p:nvSpPr>
        <p:spPr>
          <a:xfrm>
            <a:off x="5523486" y="5059434"/>
            <a:ext cx="3441339" cy="746328"/>
          </a:xfrm>
          <a:prstGeom prst="rect">
            <a:avLst/>
          </a:prstGeom>
          <a:noFill/>
          <a:ln>
            <a:noFill/>
          </a:ln>
        </p:spPr>
        <p:txBody>
          <a:bodyPr spcFirstLastPara="1" wrap="square" lIns="68569" tIns="34275" rIns="68569" bIns="34275" anchor="t" anchorCtr="0">
            <a:spAutoFit/>
          </a:bodyPr>
          <a:lstStyle/>
          <a:p>
            <a:r>
              <a:rPr lang="en-US" sz="2200" dirty="0">
                <a:solidFill>
                  <a:schemeClr val="lt1"/>
                </a:solidFill>
              </a:rPr>
              <a:t>Strong sunlight results in burned out pixels</a:t>
            </a:r>
            <a:endParaRPr sz="2200" dirty="0">
              <a:solidFill>
                <a:schemeClr val="lt1"/>
              </a:solidFill>
            </a:endParaRPr>
          </a:p>
        </p:txBody>
      </p:sp>
      <p:grpSp>
        <p:nvGrpSpPr>
          <p:cNvPr id="1273" name="Google Shape;1273;p77"/>
          <p:cNvGrpSpPr/>
          <p:nvPr/>
        </p:nvGrpSpPr>
        <p:grpSpPr>
          <a:xfrm>
            <a:off x="381247" y="5127973"/>
            <a:ext cx="4851283" cy="981601"/>
            <a:chOff x="1571475" y="4493041"/>
            <a:chExt cx="6468377" cy="1308801"/>
          </a:xfrm>
        </p:grpSpPr>
        <p:pic>
          <p:nvPicPr>
            <p:cNvPr id="1274" name="Google Shape;1274;p77"/>
            <p:cNvPicPr preferRelativeResize="0"/>
            <p:nvPr/>
          </p:nvPicPr>
          <p:blipFill rotWithShape="1">
            <a:blip r:embed="rId4">
              <a:alphaModFix/>
            </a:blip>
            <a:srcRect/>
            <a:stretch/>
          </p:blipFill>
          <p:spPr>
            <a:xfrm>
              <a:off x="1571475" y="4496735"/>
              <a:ext cx="2152950" cy="1305107"/>
            </a:xfrm>
            <a:prstGeom prst="rect">
              <a:avLst/>
            </a:prstGeom>
            <a:noFill/>
            <a:ln>
              <a:noFill/>
            </a:ln>
          </p:spPr>
        </p:pic>
        <p:pic>
          <p:nvPicPr>
            <p:cNvPr id="1275" name="Google Shape;1275;p77"/>
            <p:cNvPicPr preferRelativeResize="0"/>
            <p:nvPr/>
          </p:nvPicPr>
          <p:blipFill rotWithShape="1">
            <a:blip r:embed="rId5">
              <a:alphaModFix/>
            </a:blip>
            <a:srcRect/>
            <a:stretch/>
          </p:blipFill>
          <p:spPr>
            <a:xfrm>
              <a:off x="3724425" y="4496734"/>
              <a:ext cx="2162477" cy="1301415"/>
            </a:xfrm>
            <a:prstGeom prst="rect">
              <a:avLst/>
            </a:prstGeom>
            <a:noFill/>
            <a:ln>
              <a:noFill/>
            </a:ln>
          </p:spPr>
        </p:pic>
        <p:pic>
          <p:nvPicPr>
            <p:cNvPr id="1276" name="Google Shape;1276;p77"/>
            <p:cNvPicPr preferRelativeResize="0"/>
            <p:nvPr/>
          </p:nvPicPr>
          <p:blipFill rotWithShape="1">
            <a:blip r:embed="rId6">
              <a:alphaModFix/>
            </a:blip>
            <a:srcRect/>
            <a:stretch/>
          </p:blipFill>
          <p:spPr>
            <a:xfrm>
              <a:off x="5886902" y="4493041"/>
              <a:ext cx="2152950" cy="1305108"/>
            </a:xfrm>
            <a:prstGeom prst="rect">
              <a:avLst/>
            </a:prstGeom>
            <a:noFill/>
            <a:ln>
              <a:noFill/>
            </a:ln>
          </p:spPr>
        </p:pic>
      </p:grpSp>
      <p:sp>
        <p:nvSpPr>
          <p:cNvPr id="1277" name="Google Shape;1277;p77"/>
          <p:cNvSpPr txBox="1"/>
          <p:nvPr/>
        </p:nvSpPr>
        <p:spPr>
          <a:xfrm>
            <a:off x="350421" y="6111672"/>
            <a:ext cx="5501234" cy="746328"/>
          </a:xfrm>
          <a:prstGeom prst="rect">
            <a:avLst/>
          </a:prstGeom>
          <a:noFill/>
          <a:ln>
            <a:noFill/>
          </a:ln>
        </p:spPr>
        <p:txBody>
          <a:bodyPr spcFirstLastPara="1" wrap="square" lIns="68569" tIns="34275" rIns="68569" bIns="34275" anchor="t" anchorCtr="0">
            <a:spAutoFit/>
          </a:bodyPr>
          <a:lstStyle/>
          <a:p>
            <a:r>
              <a:rPr lang="en-US" sz="2200" dirty="0">
                <a:solidFill>
                  <a:schemeClr val="lt1"/>
                </a:solidFill>
              </a:rPr>
              <a:t>RGB, IR, Depth images. Object properties affect depth estimation.</a:t>
            </a:r>
            <a:endParaRPr sz="2200" dirty="0">
              <a:solidFill>
                <a:schemeClr val="lt1"/>
              </a:solidFill>
            </a:endParaRPr>
          </a:p>
        </p:txBody>
      </p:sp>
      <p:sp>
        <p:nvSpPr>
          <p:cNvPr id="2" name="מלבן: פינות מעוגלות 1">
            <a:extLst>
              <a:ext uri="{FF2B5EF4-FFF2-40B4-BE49-F238E27FC236}">
                <a16:creationId xmlns:a16="http://schemas.microsoft.com/office/drawing/2014/main" id="{5DB89CB0-718D-804B-1194-C578B8B4BBB0}"/>
              </a:ext>
            </a:extLst>
          </p:cNvPr>
          <p:cNvSpPr/>
          <p:nvPr/>
        </p:nvSpPr>
        <p:spPr>
          <a:xfrm>
            <a:off x="4848304" y="1052238"/>
            <a:ext cx="4112266" cy="2149283"/>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r>
              <a:rPr lang="en-US" sz="2400" dirty="0">
                <a:latin typeface="Arial"/>
                <a:ea typeface="Arial"/>
                <a:cs typeface="Arial"/>
              </a:rPr>
              <a:t>Noise patterns follow specific trends based on depth acquisition method, scene conditions and camera design.</a:t>
            </a:r>
          </a:p>
        </p:txBody>
      </p:sp>
      <p:sp>
        <p:nvSpPr>
          <p:cNvPr id="4" name="Google Shape;1204;p71">
            <a:extLst>
              <a:ext uri="{FF2B5EF4-FFF2-40B4-BE49-F238E27FC236}">
                <a16:creationId xmlns:a16="http://schemas.microsoft.com/office/drawing/2014/main" id="{F3EC0977-1135-F7EF-8951-14D32EC5EC25}"/>
              </a:ext>
            </a:extLst>
          </p:cNvPr>
          <p:cNvSpPr txBox="1"/>
          <p:nvPr/>
        </p:nvSpPr>
        <p:spPr>
          <a:xfrm>
            <a:off x="0" y="150079"/>
            <a:ext cx="9144000" cy="697125"/>
          </a:xfrm>
          <a:prstGeom prst="rect">
            <a:avLst/>
          </a:prstGeom>
          <a:noFill/>
          <a:ln>
            <a:noFill/>
          </a:ln>
        </p:spPr>
        <p:txBody>
          <a:bodyPr spcFirstLastPara="1" wrap="square" lIns="68569" tIns="34275" rIns="68569" bIns="34275" anchor="ctr" anchorCtr="0">
            <a:normAutofit/>
          </a:bodyPr>
          <a:lstStyle/>
          <a:p>
            <a:pPr algn="ctr">
              <a:lnSpc>
                <a:spcPct val="90000"/>
              </a:lnSpc>
              <a:buClr>
                <a:srgbClr val="94E2BD"/>
              </a:buClr>
              <a:buSzPts val="3600"/>
            </a:pPr>
            <a:r>
              <a:rPr lang="en-US" sz="2400" dirty="0">
                <a:solidFill>
                  <a:srgbClr val="94E2BD"/>
                </a:solidFill>
              </a:rPr>
              <a:t>CHALLENGES IN DEPTH CAMERAS</a:t>
            </a:r>
            <a:endParaRPr lang="en-US" sz="3000" dirty="0">
              <a:solidFill>
                <a:srgbClr val="94E2BD"/>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8"/>
                                        </p:tgtEl>
                                        <p:attrNameLst>
                                          <p:attrName>style.visibility</p:attrName>
                                        </p:attrNameLst>
                                      </p:cBhvr>
                                      <p:to>
                                        <p:strVal val="visible"/>
                                      </p:to>
                                    </p:set>
                                    <p:animEffect transition="in" filter="fade">
                                      <p:cBhvr>
                                        <p:cTn id="7" dur="2000"/>
                                        <p:tgtEl>
                                          <p:spTgt spid="12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77"/>
                                        </p:tgtEl>
                                        <p:attrNameLst>
                                          <p:attrName>style.visibility</p:attrName>
                                        </p:attrNameLst>
                                      </p:cBhvr>
                                      <p:to>
                                        <p:strVal val="visible"/>
                                      </p:to>
                                    </p:set>
                                    <p:animEffect transition="in" filter="fade">
                                      <p:cBhvr>
                                        <p:cTn id="12" dur="500"/>
                                        <p:tgtEl>
                                          <p:spTgt spid="1277"/>
                                        </p:tgtEl>
                                      </p:cBhvr>
                                    </p:animEffect>
                                  </p:childTnLst>
                                </p:cTn>
                              </p:par>
                              <p:par>
                                <p:cTn id="13" presetID="10" presetClass="entr" presetSubtype="0" fill="hold" nodeType="withEffect">
                                  <p:stCondLst>
                                    <p:cond delay="0"/>
                                  </p:stCondLst>
                                  <p:childTnLst>
                                    <p:set>
                                      <p:cBhvr>
                                        <p:cTn id="14" dur="1" fill="hold">
                                          <p:stCondLst>
                                            <p:cond delay="0"/>
                                          </p:stCondLst>
                                        </p:cTn>
                                        <p:tgtEl>
                                          <p:spTgt spid="1273"/>
                                        </p:tgtEl>
                                        <p:attrNameLst>
                                          <p:attrName>style.visibility</p:attrName>
                                        </p:attrNameLst>
                                      </p:cBhvr>
                                      <p:to>
                                        <p:strVal val="visible"/>
                                      </p:to>
                                    </p:set>
                                    <p:animEffect transition="in" filter="fade">
                                      <p:cBhvr>
                                        <p:cTn id="15" dur="500"/>
                                        <p:tgtEl>
                                          <p:spTgt spid="127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ircle(in)">
                                      <p:cBhvr>
                                        <p:cTn id="20" dur="2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70"/>
                                        </p:tgtEl>
                                        <p:attrNameLst>
                                          <p:attrName>style.visibility</p:attrName>
                                        </p:attrNameLst>
                                      </p:cBhvr>
                                      <p:to>
                                        <p:strVal val="visible"/>
                                      </p:to>
                                    </p:set>
                                    <p:animEffect transition="in" filter="fade">
                                      <p:cBhvr>
                                        <p:cTn id="25" dur="1822"/>
                                        <p:tgtEl>
                                          <p:spTgt spid="1270"/>
                                        </p:tgtEl>
                                      </p:cBhvr>
                                    </p:animEffect>
                                  </p:childTnLst>
                                </p:cTn>
                              </p:par>
                              <p:par>
                                <p:cTn id="26" presetID="10" presetClass="entr" presetSubtype="0" fill="hold" nodeType="withEffect">
                                  <p:stCondLst>
                                    <p:cond delay="0"/>
                                  </p:stCondLst>
                                  <p:childTnLst>
                                    <p:set>
                                      <p:cBhvr>
                                        <p:cTn id="27" dur="1" fill="hold">
                                          <p:stCondLst>
                                            <p:cond delay="0"/>
                                          </p:stCondLst>
                                        </p:cTn>
                                        <p:tgtEl>
                                          <p:spTgt spid="1271"/>
                                        </p:tgtEl>
                                        <p:attrNameLst>
                                          <p:attrName>style.visibility</p:attrName>
                                        </p:attrNameLst>
                                      </p:cBhvr>
                                      <p:to>
                                        <p:strVal val="visible"/>
                                      </p:to>
                                    </p:set>
                                    <p:animEffect transition="in" filter="fade">
                                      <p:cBhvr>
                                        <p:cTn id="28" dur="1822"/>
                                        <p:tgtEl>
                                          <p:spTgt spid="1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7" grpId="0"/>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82"/>
        <p:cNvGrpSpPr/>
        <p:nvPr/>
      </p:nvGrpSpPr>
      <p:grpSpPr>
        <a:xfrm>
          <a:off x="0" y="0"/>
          <a:ext cx="0" cy="0"/>
          <a:chOff x="0" y="0"/>
          <a:chExt cx="0" cy="0"/>
        </a:xfrm>
      </p:grpSpPr>
      <p:pic>
        <p:nvPicPr>
          <p:cNvPr id="1284" name="Google Shape;1284;p78"/>
          <p:cNvPicPr preferRelativeResize="0"/>
          <p:nvPr/>
        </p:nvPicPr>
        <p:blipFill rotWithShape="1">
          <a:blip r:embed="rId3">
            <a:alphaModFix/>
          </a:blip>
          <a:srcRect/>
          <a:stretch/>
        </p:blipFill>
        <p:spPr>
          <a:xfrm>
            <a:off x="663357" y="2765323"/>
            <a:ext cx="3150834" cy="1900503"/>
          </a:xfrm>
          <a:prstGeom prst="rect">
            <a:avLst/>
          </a:prstGeom>
          <a:noFill/>
          <a:ln>
            <a:noFill/>
          </a:ln>
        </p:spPr>
      </p:pic>
      <p:sp>
        <p:nvSpPr>
          <p:cNvPr id="1285" name="Google Shape;1285;p78"/>
          <p:cNvSpPr txBox="1"/>
          <p:nvPr/>
        </p:nvSpPr>
        <p:spPr>
          <a:xfrm>
            <a:off x="663357" y="4938329"/>
            <a:ext cx="3150834" cy="1546547"/>
          </a:xfrm>
          <a:prstGeom prst="rect">
            <a:avLst/>
          </a:prstGeom>
          <a:noFill/>
          <a:ln>
            <a:noFill/>
          </a:ln>
        </p:spPr>
        <p:txBody>
          <a:bodyPr spcFirstLastPara="1" wrap="square" lIns="68569" tIns="34275" rIns="68569" bIns="34275" anchor="t" anchorCtr="0">
            <a:spAutoFit/>
          </a:bodyPr>
          <a:lstStyle/>
          <a:p>
            <a:pPr algn="ctr"/>
            <a:r>
              <a:rPr lang="en-US" sz="2400" dirty="0">
                <a:solidFill>
                  <a:schemeClr val="lt1"/>
                </a:solidFill>
              </a:rPr>
              <a:t>Depth at a pixel over 50 frames.</a:t>
            </a:r>
            <a:br>
              <a:rPr lang="en-US" sz="2400" dirty="0">
                <a:solidFill>
                  <a:schemeClr val="lt1"/>
                </a:solidFill>
              </a:rPr>
            </a:br>
            <a:r>
              <a:rPr lang="en-US" sz="2400" dirty="0">
                <a:solidFill>
                  <a:schemeClr val="lt1"/>
                </a:solidFill>
              </a:rPr>
              <a:t>The fluctuation is called </a:t>
            </a:r>
            <a:r>
              <a:rPr lang="en-US" sz="2400" i="1" dirty="0">
                <a:solidFill>
                  <a:schemeClr val="accent2"/>
                </a:solidFill>
              </a:rPr>
              <a:t>Axial Noise</a:t>
            </a:r>
            <a:r>
              <a:rPr lang="en-US" sz="2400" i="1" dirty="0">
                <a:solidFill>
                  <a:schemeClr val="lt1"/>
                </a:solidFill>
              </a:rPr>
              <a:t>.</a:t>
            </a:r>
            <a:endParaRPr sz="2400" i="1" dirty="0">
              <a:solidFill>
                <a:schemeClr val="lt1"/>
              </a:solidFill>
            </a:endParaRPr>
          </a:p>
        </p:txBody>
      </p:sp>
      <p:pic>
        <p:nvPicPr>
          <p:cNvPr id="1287" name="Google Shape;1287;p78"/>
          <p:cNvPicPr preferRelativeResize="0"/>
          <p:nvPr/>
        </p:nvPicPr>
        <p:blipFill rotWithShape="1">
          <a:blip r:embed="rId4">
            <a:alphaModFix/>
          </a:blip>
          <a:srcRect/>
          <a:stretch/>
        </p:blipFill>
        <p:spPr>
          <a:xfrm>
            <a:off x="4206973" y="2765323"/>
            <a:ext cx="4340287" cy="1726798"/>
          </a:xfrm>
          <a:prstGeom prst="rect">
            <a:avLst/>
          </a:prstGeom>
          <a:noFill/>
          <a:ln>
            <a:noFill/>
          </a:ln>
        </p:spPr>
      </p:pic>
      <p:sp>
        <p:nvSpPr>
          <p:cNvPr id="2" name="מלבן: פינות מעוגלות 1">
            <a:extLst>
              <a:ext uri="{FF2B5EF4-FFF2-40B4-BE49-F238E27FC236}">
                <a16:creationId xmlns:a16="http://schemas.microsoft.com/office/drawing/2014/main" id="{25FB95F5-EF45-A747-E3C7-263B14CDDDA1}"/>
              </a:ext>
            </a:extLst>
          </p:cNvPr>
          <p:cNvSpPr/>
          <p:nvPr/>
        </p:nvSpPr>
        <p:spPr>
          <a:xfrm>
            <a:off x="663357" y="4818389"/>
            <a:ext cx="3150834" cy="1786429"/>
          </a:xfrm>
          <a:prstGeom prst="roundRect">
            <a:avLst/>
          </a:prstGeom>
          <a:noFill/>
        </p:spPr>
        <p:style>
          <a:lnRef idx="2">
            <a:schemeClr val="accent2"/>
          </a:lnRef>
          <a:fillRef idx="1">
            <a:schemeClr val="lt1"/>
          </a:fillRef>
          <a:effectRef idx="0">
            <a:schemeClr val="accent2"/>
          </a:effectRef>
          <a:fontRef idx="minor">
            <a:schemeClr val="dk1"/>
          </a:fontRef>
        </p:style>
        <p:txBody>
          <a:bodyPr rtlCol="1" anchor="ctr"/>
          <a:lstStyle/>
          <a:p>
            <a:pPr algn="ctr"/>
            <a:endParaRPr lang="en-US" sz="1500" i="1" dirty="0">
              <a:solidFill>
                <a:schemeClr val="lt1"/>
              </a:solidFill>
              <a:latin typeface="Arial"/>
              <a:ea typeface="Arial"/>
              <a:cs typeface="Arial"/>
            </a:endParaRPr>
          </a:p>
        </p:txBody>
      </p:sp>
      <p:sp>
        <p:nvSpPr>
          <p:cNvPr id="3" name="מלבן: פינות מעוגלות 2">
            <a:extLst>
              <a:ext uri="{FF2B5EF4-FFF2-40B4-BE49-F238E27FC236}">
                <a16:creationId xmlns:a16="http://schemas.microsoft.com/office/drawing/2014/main" id="{761F2D1E-7F1B-EADB-8874-5E81E792730B}"/>
              </a:ext>
            </a:extLst>
          </p:cNvPr>
          <p:cNvSpPr/>
          <p:nvPr/>
        </p:nvSpPr>
        <p:spPr>
          <a:xfrm>
            <a:off x="4048023" y="4578974"/>
            <a:ext cx="4555654" cy="2112697"/>
          </a:xfrm>
          <a:prstGeom prst="roundRect">
            <a:avLst/>
          </a:prstGeom>
          <a:noFill/>
          <a:ln>
            <a:solidFill>
              <a:schemeClr val="accent1"/>
            </a:solidFill>
          </a:ln>
        </p:spPr>
        <p:style>
          <a:lnRef idx="2">
            <a:schemeClr val="accent2"/>
          </a:lnRef>
          <a:fillRef idx="1">
            <a:schemeClr val="lt1"/>
          </a:fillRef>
          <a:effectRef idx="0">
            <a:schemeClr val="accent2"/>
          </a:effectRef>
          <a:fontRef idx="minor">
            <a:schemeClr val="dk1"/>
          </a:fontRef>
        </p:style>
        <p:txBody>
          <a:bodyPr rtlCol="1" anchor="ctr"/>
          <a:lstStyle/>
          <a:p>
            <a:pPr algn="ctr"/>
            <a:endParaRPr lang="en-US" sz="1500" i="1" dirty="0">
              <a:solidFill>
                <a:schemeClr val="accent2"/>
              </a:solidFill>
              <a:latin typeface="Arial"/>
              <a:ea typeface="Arial"/>
              <a:cs typeface="Arial"/>
            </a:endParaRPr>
          </a:p>
        </p:txBody>
      </p:sp>
      <p:sp>
        <p:nvSpPr>
          <p:cNvPr id="6" name="תיבת טקסט 5">
            <a:extLst>
              <a:ext uri="{FF2B5EF4-FFF2-40B4-BE49-F238E27FC236}">
                <a16:creationId xmlns:a16="http://schemas.microsoft.com/office/drawing/2014/main" id="{A5F5EA8A-0BFE-DC7A-20C1-4B49A45392FB}"/>
              </a:ext>
            </a:extLst>
          </p:cNvPr>
          <p:cNvSpPr txBox="1"/>
          <p:nvPr/>
        </p:nvSpPr>
        <p:spPr>
          <a:xfrm>
            <a:off x="4048023" y="4665826"/>
            <a:ext cx="4555654" cy="1938992"/>
          </a:xfrm>
          <a:prstGeom prst="rect">
            <a:avLst/>
          </a:prstGeom>
          <a:noFill/>
        </p:spPr>
        <p:txBody>
          <a:bodyPr wrap="square">
            <a:spAutoFit/>
          </a:bodyPr>
          <a:lstStyle/>
          <a:p>
            <a:pPr algn="ctr"/>
            <a:r>
              <a:rPr lang="en-US" sz="2400" dirty="0">
                <a:solidFill>
                  <a:schemeClr val="lt1"/>
                </a:solidFill>
              </a:rPr>
              <a:t>Noise Increases linearly from image center.</a:t>
            </a:r>
            <a:br>
              <a:rPr lang="en-US" sz="2400" dirty="0">
                <a:solidFill>
                  <a:schemeClr val="lt1"/>
                </a:solidFill>
              </a:rPr>
            </a:br>
            <a:r>
              <a:rPr lang="en-US" sz="2400" dirty="0">
                <a:solidFill>
                  <a:schemeClr val="lt1"/>
                </a:solidFill>
              </a:rPr>
              <a:t>X – Horizontal, Z – depth.</a:t>
            </a:r>
            <a:br>
              <a:rPr lang="en-US" sz="2400" dirty="0">
                <a:solidFill>
                  <a:schemeClr val="lt1"/>
                </a:solidFill>
              </a:rPr>
            </a:br>
            <a:r>
              <a:rPr lang="en-US" sz="2400" dirty="0">
                <a:solidFill>
                  <a:schemeClr val="lt1"/>
                </a:solidFill>
              </a:rPr>
              <a:t>This is called </a:t>
            </a:r>
            <a:r>
              <a:rPr lang="en-US" sz="2400" i="1" dirty="0">
                <a:solidFill>
                  <a:schemeClr val="accent1">
                    <a:lumMod val="60000"/>
                    <a:lumOff val="40000"/>
                  </a:schemeClr>
                </a:solidFill>
              </a:rPr>
              <a:t>Lateral Noise</a:t>
            </a:r>
            <a:r>
              <a:rPr lang="en-US" sz="2400" i="1" dirty="0">
                <a:solidFill>
                  <a:schemeClr val="lt1"/>
                </a:solidFill>
              </a:rPr>
              <a:t> </a:t>
            </a:r>
            <a:r>
              <a:rPr lang="en-US" sz="2400" dirty="0">
                <a:solidFill>
                  <a:schemeClr val="lt1"/>
                </a:solidFill>
              </a:rPr>
              <a:t>and occurs at the edges.</a:t>
            </a:r>
          </a:p>
        </p:txBody>
      </p:sp>
      <p:sp>
        <p:nvSpPr>
          <p:cNvPr id="4" name="Google Shape;1204;p71">
            <a:extLst>
              <a:ext uri="{FF2B5EF4-FFF2-40B4-BE49-F238E27FC236}">
                <a16:creationId xmlns:a16="http://schemas.microsoft.com/office/drawing/2014/main" id="{92F11F12-7C4F-D4DD-7890-513EA78EDC84}"/>
              </a:ext>
            </a:extLst>
          </p:cNvPr>
          <p:cNvSpPr txBox="1"/>
          <p:nvPr/>
        </p:nvSpPr>
        <p:spPr>
          <a:xfrm>
            <a:off x="-62753" y="0"/>
            <a:ext cx="9144000" cy="697125"/>
          </a:xfrm>
          <a:prstGeom prst="rect">
            <a:avLst/>
          </a:prstGeom>
          <a:noFill/>
          <a:ln>
            <a:noFill/>
          </a:ln>
        </p:spPr>
        <p:txBody>
          <a:bodyPr spcFirstLastPara="1" wrap="square" lIns="68569" tIns="34275" rIns="68569" bIns="34275" anchor="ctr" anchorCtr="0">
            <a:normAutofit/>
          </a:bodyPr>
          <a:lstStyle/>
          <a:p>
            <a:pPr algn="ctr">
              <a:lnSpc>
                <a:spcPct val="90000"/>
              </a:lnSpc>
              <a:buClr>
                <a:srgbClr val="94E2BD"/>
              </a:buClr>
              <a:buSzPts val="3600"/>
            </a:pPr>
            <a:r>
              <a:rPr lang="en-US" sz="2400" dirty="0">
                <a:solidFill>
                  <a:srgbClr val="94E2BD"/>
                </a:solidFill>
              </a:rPr>
              <a:t>CHALLENGES IN DEPTH CAMERAS</a:t>
            </a:r>
            <a:endParaRPr lang="en-US" sz="3000" dirty="0">
              <a:solidFill>
                <a:srgbClr val="94E2BD"/>
              </a:solidFill>
            </a:endParaRPr>
          </a:p>
        </p:txBody>
      </p:sp>
      <p:sp>
        <p:nvSpPr>
          <p:cNvPr id="12" name="מלבן: פינות מעוגלות 11">
            <a:extLst>
              <a:ext uri="{FF2B5EF4-FFF2-40B4-BE49-F238E27FC236}">
                <a16:creationId xmlns:a16="http://schemas.microsoft.com/office/drawing/2014/main" id="{40DCD20A-79F9-7A7D-D6E5-0C5EBBA17D89}"/>
              </a:ext>
            </a:extLst>
          </p:cNvPr>
          <p:cNvSpPr/>
          <p:nvPr/>
        </p:nvSpPr>
        <p:spPr>
          <a:xfrm>
            <a:off x="354330" y="790160"/>
            <a:ext cx="3051810" cy="1495049"/>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lvl="0" algn="ctr" rtl="0">
              <a:spcBef>
                <a:spcPts val="0"/>
              </a:spcBef>
              <a:spcAft>
                <a:spcPts val="0"/>
              </a:spcAft>
              <a:buClr>
                <a:schemeClr val="dk1"/>
              </a:buClr>
              <a:buSzPts val="1200"/>
            </a:pPr>
            <a:r>
              <a:rPr lang="en-US" sz="2200" b="1" i="0" u="none" strike="noStrike" cap="none" dirty="0">
                <a:solidFill>
                  <a:schemeClr val="bg1"/>
                </a:solidFill>
                <a:latin typeface="+mn-lt"/>
                <a:ea typeface="Tahoma"/>
                <a:cs typeface="Tahoma"/>
                <a:sym typeface="Tahoma"/>
              </a:rPr>
              <a:t>Noise at a pixel- </a:t>
            </a:r>
            <a:r>
              <a:rPr lang="en-US" sz="2200" i="0" u="none" strike="noStrike" cap="none" dirty="0">
                <a:solidFill>
                  <a:schemeClr val="bg1"/>
                </a:solidFill>
                <a:latin typeface="+mn-lt"/>
                <a:ea typeface="Tahoma"/>
                <a:cs typeface="Tahoma"/>
                <a:sym typeface="Tahoma"/>
              </a:rPr>
              <a:t>deviation of depth values from mean depth</a:t>
            </a:r>
            <a:endParaRPr lang="en-US" sz="2200" i="0" u="none" strike="noStrike" cap="none" baseline="0" dirty="0">
              <a:solidFill>
                <a:schemeClr val="bg1"/>
              </a:solidFill>
              <a:latin typeface="+mn-lt"/>
              <a:ea typeface="Tahoma"/>
              <a:cs typeface="Tahoma"/>
              <a:sym typeface="Tahoma"/>
            </a:endParaRPr>
          </a:p>
        </p:txBody>
      </p:sp>
      <p:sp>
        <p:nvSpPr>
          <p:cNvPr id="13" name="מלבן: פינות מעוגלות 12">
            <a:extLst>
              <a:ext uri="{FF2B5EF4-FFF2-40B4-BE49-F238E27FC236}">
                <a16:creationId xmlns:a16="http://schemas.microsoft.com/office/drawing/2014/main" id="{3CC5149D-8547-C3C4-5EE7-5F1BD2B80694}"/>
              </a:ext>
            </a:extLst>
          </p:cNvPr>
          <p:cNvSpPr/>
          <p:nvPr/>
        </p:nvSpPr>
        <p:spPr>
          <a:xfrm>
            <a:off x="3603307" y="758865"/>
            <a:ext cx="2188845" cy="1495049"/>
          </a:xfrm>
          <a:prstGeom prst="roundRect">
            <a:avLst/>
          </a:prstGeom>
          <a:solidFill>
            <a:schemeClr val="accent3">
              <a:lumMod val="40000"/>
              <a:lumOff val="60000"/>
            </a:schemeClr>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en-US" sz="2200" b="1" i="0" u="none" strike="noStrike" cap="none" dirty="0">
                <a:solidFill>
                  <a:schemeClr val="bg1"/>
                </a:solidFill>
                <a:latin typeface="+mn-lt"/>
                <a:ea typeface="Tahoma"/>
                <a:cs typeface="Tahoma"/>
                <a:sym typeface="Tahoma"/>
              </a:rPr>
              <a:t>Noise magnitude- </a:t>
            </a:r>
            <a:r>
              <a:rPr lang="en-US" sz="2200" i="0" u="none" strike="noStrike" cap="none" baseline="0" dirty="0">
                <a:solidFill>
                  <a:schemeClr val="bg1"/>
                </a:solidFill>
                <a:latin typeface="+mn-lt"/>
                <a:ea typeface="Tahoma"/>
                <a:cs typeface="Tahoma"/>
                <a:sym typeface="Tahoma"/>
              </a:rPr>
              <a:t>Var of depth values</a:t>
            </a:r>
            <a:endParaRPr lang="he-IL" sz="2200" dirty="0"/>
          </a:p>
        </p:txBody>
      </p:sp>
      <p:sp>
        <p:nvSpPr>
          <p:cNvPr id="14" name="מלבן: פינות מעוגלות 13">
            <a:extLst>
              <a:ext uri="{FF2B5EF4-FFF2-40B4-BE49-F238E27FC236}">
                <a16:creationId xmlns:a16="http://schemas.microsoft.com/office/drawing/2014/main" id="{3DAD9EB4-F495-7871-F1CF-4DEF6A719857}"/>
              </a:ext>
            </a:extLst>
          </p:cNvPr>
          <p:cNvSpPr/>
          <p:nvPr/>
        </p:nvSpPr>
        <p:spPr>
          <a:xfrm>
            <a:off x="5989319" y="758865"/>
            <a:ext cx="2800351" cy="1495049"/>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lvl="0" algn="ctr" rtl="0">
              <a:spcBef>
                <a:spcPts val="0"/>
              </a:spcBef>
              <a:spcAft>
                <a:spcPts val="0"/>
              </a:spcAft>
              <a:buClr>
                <a:schemeClr val="dk1"/>
              </a:buClr>
              <a:buSzPts val="1200"/>
            </a:pPr>
            <a:r>
              <a:rPr lang="en-US" sz="2200" b="1" i="0" u="none" strike="noStrike" cap="none" baseline="0" dirty="0">
                <a:solidFill>
                  <a:schemeClr val="bg1"/>
                </a:solidFill>
                <a:latin typeface="+mn-lt"/>
                <a:ea typeface="Tahoma"/>
                <a:cs typeface="Tahoma"/>
                <a:sym typeface="Tahoma"/>
              </a:rPr>
              <a:t>Noise variance- </a:t>
            </a:r>
            <a:r>
              <a:rPr lang="en-US" sz="2200" i="0" u="none" strike="noStrike" cap="none" baseline="0" dirty="0">
                <a:solidFill>
                  <a:schemeClr val="bg1"/>
                </a:solidFill>
                <a:latin typeface="+mn-lt"/>
                <a:ea typeface="Tahoma"/>
                <a:cs typeface="Tahoma"/>
                <a:sym typeface="Tahoma"/>
              </a:rPr>
              <a:t>Var of absolute deviation values.</a:t>
            </a:r>
            <a:endParaRPr lang="en-US" sz="2200" i="0" u="none" strike="noStrike" cap="none" dirty="0">
              <a:solidFill>
                <a:schemeClr val="bg1"/>
              </a:solidFill>
              <a:latin typeface="+mn-lt"/>
              <a:ea typeface="Tahoma"/>
              <a:cs typeface="Tahoma"/>
              <a:sym typeface="Tahom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92"/>
        <p:cNvGrpSpPr/>
        <p:nvPr/>
      </p:nvGrpSpPr>
      <p:grpSpPr>
        <a:xfrm>
          <a:off x="0" y="0"/>
          <a:ext cx="0" cy="0"/>
          <a:chOff x="0" y="0"/>
          <a:chExt cx="0" cy="0"/>
        </a:xfrm>
      </p:grpSpPr>
      <p:sp>
        <p:nvSpPr>
          <p:cNvPr id="1293" name="Google Shape;1293;p79"/>
          <p:cNvSpPr txBox="1"/>
          <p:nvPr/>
        </p:nvSpPr>
        <p:spPr>
          <a:xfrm>
            <a:off x="201461" y="2423640"/>
            <a:ext cx="8547300" cy="1428750"/>
          </a:xfrm>
          <a:prstGeom prst="rect">
            <a:avLst/>
          </a:prstGeom>
          <a:noFill/>
          <a:ln>
            <a:noFill/>
          </a:ln>
        </p:spPr>
        <p:txBody>
          <a:bodyPr spcFirstLastPara="1" wrap="square" lIns="68569" tIns="34275" rIns="68569" bIns="34275" anchor="ctr" anchorCtr="0">
            <a:normAutofit/>
          </a:bodyPr>
          <a:lstStyle/>
          <a:p>
            <a:pPr algn="ctr">
              <a:lnSpc>
                <a:spcPct val="90000"/>
              </a:lnSpc>
              <a:buClr>
                <a:schemeClr val="lt1"/>
              </a:buClr>
              <a:buSzPts val="2400"/>
            </a:pPr>
            <a:endParaRPr sz="1800">
              <a:solidFill>
                <a:srgbClr val="98D6EB"/>
              </a:solidFill>
            </a:endParaRPr>
          </a:p>
        </p:txBody>
      </p:sp>
      <p:sp>
        <p:nvSpPr>
          <p:cNvPr id="1294" name="Google Shape;1294;p79"/>
          <p:cNvSpPr txBox="1"/>
          <p:nvPr/>
        </p:nvSpPr>
        <p:spPr>
          <a:xfrm>
            <a:off x="0" y="127938"/>
            <a:ext cx="9144000" cy="621000"/>
          </a:xfrm>
          <a:prstGeom prst="rect">
            <a:avLst/>
          </a:prstGeom>
          <a:noFill/>
          <a:ln>
            <a:noFill/>
          </a:ln>
        </p:spPr>
        <p:txBody>
          <a:bodyPr spcFirstLastPara="1" wrap="square" lIns="68569" tIns="34275" rIns="68569" bIns="34275" anchor="ctr" anchorCtr="0">
            <a:noAutofit/>
          </a:bodyPr>
          <a:lstStyle/>
          <a:p>
            <a:pPr algn="ctr">
              <a:lnSpc>
                <a:spcPct val="90000"/>
              </a:lnSpc>
              <a:buClr>
                <a:srgbClr val="98D6EB"/>
              </a:buClr>
              <a:buSzPts val="3600"/>
            </a:pPr>
            <a:r>
              <a:rPr lang="en-US" sz="2700" dirty="0">
                <a:solidFill>
                  <a:srgbClr val="98D6EB"/>
                </a:solidFill>
              </a:rPr>
              <a:t>MOTIVATION</a:t>
            </a:r>
            <a:endParaRPr sz="3300" dirty="0">
              <a:solidFill>
                <a:srgbClr val="98D6EB"/>
              </a:solidFill>
            </a:endParaRPr>
          </a:p>
        </p:txBody>
      </p:sp>
      <p:sp>
        <p:nvSpPr>
          <p:cNvPr id="1295" name="Google Shape;1295;p79"/>
          <p:cNvSpPr/>
          <p:nvPr/>
        </p:nvSpPr>
        <p:spPr>
          <a:xfrm>
            <a:off x="1689847" y="2007396"/>
            <a:ext cx="5764306" cy="2261237"/>
          </a:xfrm>
          <a:prstGeom prst="rect">
            <a:avLst/>
          </a:prstGeom>
          <a:noFill/>
          <a:ln>
            <a:noFill/>
          </a:ln>
        </p:spPr>
        <p:txBody>
          <a:bodyPr spcFirstLastPara="1" wrap="square" lIns="68569" tIns="34275" rIns="68569" bIns="34275" anchor="t" anchorCtr="0">
            <a:noAutofit/>
          </a:bodyPr>
          <a:lstStyle/>
          <a:p>
            <a:pPr algn="ctr"/>
            <a:r>
              <a:rPr lang="en-US" sz="2400" dirty="0">
                <a:solidFill>
                  <a:schemeClr val="lt1"/>
                </a:solidFill>
              </a:rPr>
              <a:t>Noise is usually addressed as an unwanted artifact.</a:t>
            </a:r>
          </a:p>
          <a:p>
            <a:pPr algn="ctr"/>
            <a:br>
              <a:rPr lang="en-US" sz="2400" dirty="0">
                <a:solidFill>
                  <a:schemeClr val="lt1"/>
                </a:solidFill>
              </a:rPr>
            </a:br>
            <a:r>
              <a:rPr lang="en-US" sz="2400" dirty="0">
                <a:solidFill>
                  <a:schemeClr val="lt1"/>
                </a:solidFill>
              </a:rPr>
              <a:t>We will see why it’s actually significant, and how we can use it to detect image tampering and forgery.</a:t>
            </a:r>
            <a:endParaRPr sz="2400" dirty="0">
              <a:solidFill>
                <a:schemeClr val="lt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08"/>
        <p:cNvGrpSpPr/>
        <p:nvPr/>
      </p:nvGrpSpPr>
      <p:grpSpPr>
        <a:xfrm>
          <a:off x="0" y="0"/>
          <a:ext cx="0" cy="0"/>
          <a:chOff x="0" y="0"/>
          <a:chExt cx="0" cy="0"/>
        </a:xfrm>
      </p:grpSpPr>
      <p:sp>
        <p:nvSpPr>
          <p:cNvPr id="1310" name="Google Shape;1310;p81"/>
          <p:cNvSpPr txBox="1"/>
          <p:nvPr/>
        </p:nvSpPr>
        <p:spPr>
          <a:xfrm>
            <a:off x="320773" y="598061"/>
            <a:ext cx="6734449" cy="438551"/>
          </a:xfrm>
          <a:prstGeom prst="rect">
            <a:avLst/>
          </a:prstGeom>
          <a:noFill/>
          <a:ln>
            <a:noFill/>
          </a:ln>
        </p:spPr>
        <p:txBody>
          <a:bodyPr spcFirstLastPara="1" wrap="square" lIns="68569" tIns="34275" rIns="68569" bIns="34275" anchor="t" anchorCtr="0">
            <a:spAutoFit/>
          </a:bodyPr>
          <a:lstStyle/>
          <a:p>
            <a:r>
              <a:rPr lang="en-US" sz="2400" dirty="0">
                <a:solidFill>
                  <a:schemeClr val="lt1"/>
                </a:solidFill>
                <a:latin typeface="+mn-lt"/>
              </a:rPr>
              <a:t>Analyzing patterns of noise, we can detect:</a:t>
            </a:r>
            <a:endParaRPr sz="2400" dirty="0">
              <a:solidFill>
                <a:schemeClr val="lt1"/>
              </a:solidFill>
              <a:latin typeface="+mn-lt"/>
            </a:endParaRPr>
          </a:p>
        </p:txBody>
      </p:sp>
      <p:sp>
        <p:nvSpPr>
          <p:cNvPr id="1311" name="Google Shape;1311;p81"/>
          <p:cNvSpPr txBox="1"/>
          <p:nvPr/>
        </p:nvSpPr>
        <p:spPr>
          <a:xfrm>
            <a:off x="0" y="124061"/>
            <a:ext cx="9144000" cy="621000"/>
          </a:xfrm>
          <a:prstGeom prst="rect">
            <a:avLst/>
          </a:prstGeom>
          <a:noFill/>
          <a:ln>
            <a:noFill/>
          </a:ln>
        </p:spPr>
        <p:txBody>
          <a:bodyPr spcFirstLastPara="1" wrap="square" lIns="68569" tIns="34275" rIns="68569" bIns="34275" anchor="ctr" anchorCtr="0">
            <a:noAutofit/>
          </a:bodyPr>
          <a:lstStyle/>
          <a:p>
            <a:pPr algn="ctr">
              <a:lnSpc>
                <a:spcPct val="90000"/>
              </a:lnSpc>
              <a:buClr>
                <a:srgbClr val="98D6EB"/>
              </a:buClr>
              <a:buSzPts val="3600"/>
            </a:pPr>
            <a:r>
              <a:rPr lang="en-US" sz="2700" dirty="0">
                <a:solidFill>
                  <a:srgbClr val="98D6EB"/>
                </a:solidFill>
                <a:latin typeface="+mn-lt"/>
              </a:rPr>
              <a:t>INSIGHTS FROM NOISE PATTERNS</a:t>
            </a:r>
            <a:endParaRPr sz="3300" dirty="0">
              <a:solidFill>
                <a:srgbClr val="98D6EB"/>
              </a:solidFill>
              <a:latin typeface="+mn-lt"/>
            </a:endParaRPr>
          </a:p>
        </p:txBody>
      </p:sp>
      <p:pic>
        <p:nvPicPr>
          <p:cNvPr id="3" name="תמונה 2" descr="תמונה שמכילה טקסט, תרשים, צילום מסך, קו&#10;&#10;התיאור נוצר באופן אוטומטי">
            <a:extLst>
              <a:ext uri="{FF2B5EF4-FFF2-40B4-BE49-F238E27FC236}">
                <a16:creationId xmlns:a16="http://schemas.microsoft.com/office/drawing/2014/main" id="{AD31B353-1687-2ACE-0EDC-983D99F3D1CE}"/>
              </a:ext>
            </a:extLst>
          </p:cNvPr>
          <p:cNvPicPr>
            <a:picLocks noChangeAspect="1"/>
          </p:cNvPicPr>
          <p:nvPr/>
        </p:nvPicPr>
        <p:blipFill>
          <a:blip r:embed="rId3"/>
          <a:srcRect l="15135" t="17320" r="14655" b="3597"/>
          <a:stretch/>
        </p:blipFill>
        <p:spPr>
          <a:xfrm>
            <a:off x="1127296" y="4160041"/>
            <a:ext cx="2659723" cy="1647714"/>
          </a:xfrm>
          <a:prstGeom prst="rect">
            <a:avLst/>
          </a:prstGeom>
        </p:spPr>
      </p:pic>
      <p:pic>
        <p:nvPicPr>
          <p:cNvPr id="5" name="תמונה 4" descr="תמונה שמכילה צילום מסך, צבעוני, לייזר&#10;&#10;התיאור נוצר באופן אוטומטי">
            <a:extLst>
              <a:ext uri="{FF2B5EF4-FFF2-40B4-BE49-F238E27FC236}">
                <a16:creationId xmlns:a16="http://schemas.microsoft.com/office/drawing/2014/main" id="{252743EA-3239-791D-CDF6-28C64D2373CC}"/>
              </a:ext>
            </a:extLst>
          </p:cNvPr>
          <p:cNvPicPr>
            <a:picLocks noChangeAspect="1"/>
          </p:cNvPicPr>
          <p:nvPr/>
        </p:nvPicPr>
        <p:blipFill>
          <a:blip r:embed="rId4"/>
          <a:srcRect l="7698" t="2653" r="13475" b="5213"/>
          <a:stretch/>
        </p:blipFill>
        <p:spPr>
          <a:xfrm>
            <a:off x="4765370" y="4160041"/>
            <a:ext cx="2585689" cy="1701635"/>
          </a:xfrm>
          <a:prstGeom prst="rect">
            <a:avLst/>
          </a:prstGeom>
        </p:spPr>
      </p:pic>
      <p:pic>
        <p:nvPicPr>
          <p:cNvPr id="9" name="תמונה 8">
            <a:extLst>
              <a:ext uri="{FF2B5EF4-FFF2-40B4-BE49-F238E27FC236}">
                <a16:creationId xmlns:a16="http://schemas.microsoft.com/office/drawing/2014/main" id="{ADB5F249-B94C-D107-A85D-8E2AE755E96D}"/>
              </a:ext>
            </a:extLst>
          </p:cNvPr>
          <p:cNvPicPr>
            <a:picLocks noChangeAspect="1"/>
          </p:cNvPicPr>
          <p:nvPr/>
        </p:nvPicPr>
        <p:blipFill>
          <a:blip r:embed="rId5"/>
          <a:srcRect l="5619" t="30453" r="47669" b="2381"/>
          <a:stretch/>
        </p:blipFill>
        <p:spPr>
          <a:xfrm>
            <a:off x="668320" y="1219061"/>
            <a:ext cx="2164870" cy="1988053"/>
          </a:xfrm>
          <a:prstGeom prst="rect">
            <a:avLst/>
          </a:prstGeom>
        </p:spPr>
      </p:pic>
      <p:pic>
        <p:nvPicPr>
          <p:cNvPr id="13" name="תמונה 12" descr="תמונה שמכילה טקסט, מצלמה ואופטיקה, כלי אופטי, עדשה&#10;&#10;התיאור נוצר באופן אוטומטי">
            <a:extLst>
              <a:ext uri="{FF2B5EF4-FFF2-40B4-BE49-F238E27FC236}">
                <a16:creationId xmlns:a16="http://schemas.microsoft.com/office/drawing/2014/main" id="{B4A6D001-4251-878E-EAED-E069AFCE692B}"/>
              </a:ext>
            </a:extLst>
          </p:cNvPr>
          <p:cNvPicPr>
            <a:picLocks noChangeAspect="1"/>
          </p:cNvPicPr>
          <p:nvPr/>
        </p:nvPicPr>
        <p:blipFill>
          <a:blip r:embed="rId6"/>
          <a:srcRect l="53417" t="76662" r="28396"/>
          <a:stretch/>
        </p:blipFill>
        <p:spPr>
          <a:xfrm>
            <a:off x="3279559" y="1204842"/>
            <a:ext cx="2545658" cy="1988053"/>
          </a:xfrm>
          <a:prstGeom prst="rect">
            <a:avLst/>
          </a:prstGeom>
        </p:spPr>
      </p:pic>
      <p:sp>
        <p:nvSpPr>
          <p:cNvPr id="16" name="מלבן: פינות מעוגלות 15">
            <a:extLst>
              <a:ext uri="{FF2B5EF4-FFF2-40B4-BE49-F238E27FC236}">
                <a16:creationId xmlns:a16="http://schemas.microsoft.com/office/drawing/2014/main" id="{4FED9294-AA6A-1047-E4B0-7D3E6179B6C5}"/>
              </a:ext>
            </a:extLst>
          </p:cNvPr>
          <p:cNvSpPr/>
          <p:nvPr/>
        </p:nvSpPr>
        <p:spPr>
          <a:xfrm>
            <a:off x="493059" y="3290240"/>
            <a:ext cx="2515392" cy="725249"/>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buClr>
                <a:schemeClr val="lt1"/>
              </a:buClr>
              <a:buSzPts val="2400"/>
            </a:pPr>
            <a:r>
              <a:rPr lang="en-US" sz="2200" b="1" dirty="0">
                <a:solidFill>
                  <a:schemeClr val="bg1"/>
                </a:solidFill>
                <a:ea typeface="Arial"/>
                <a:cs typeface="Arial"/>
              </a:rPr>
              <a:t>Object position in a scene</a:t>
            </a:r>
            <a:endParaRPr lang="en-US" sz="2200" b="1" dirty="0">
              <a:solidFill>
                <a:schemeClr val="bg1"/>
              </a:solidFill>
            </a:endParaRPr>
          </a:p>
        </p:txBody>
      </p:sp>
      <p:sp>
        <p:nvSpPr>
          <p:cNvPr id="17" name="מלבן: פינות מעוגלות 16">
            <a:extLst>
              <a:ext uri="{FF2B5EF4-FFF2-40B4-BE49-F238E27FC236}">
                <a16:creationId xmlns:a16="http://schemas.microsoft.com/office/drawing/2014/main" id="{BD7DFDA6-6C73-E5F6-D975-C0FC8877F840}"/>
              </a:ext>
            </a:extLst>
          </p:cNvPr>
          <p:cNvSpPr/>
          <p:nvPr/>
        </p:nvSpPr>
        <p:spPr>
          <a:xfrm>
            <a:off x="3144004" y="3270703"/>
            <a:ext cx="2855992" cy="744787"/>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lvl="0" algn="ctr">
              <a:buClr>
                <a:schemeClr val="lt1"/>
              </a:buClr>
              <a:buSzPts val="2400"/>
            </a:pPr>
            <a:r>
              <a:rPr lang="en-US" sz="2200" b="1" dirty="0">
                <a:ea typeface="Arial"/>
                <a:cs typeface="Arial"/>
              </a:rPr>
              <a:t>Camera type and specific unit of it</a:t>
            </a:r>
            <a:endParaRPr lang="en-US" sz="2200" b="1" dirty="0"/>
          </a:p>
        </p:txBody>
      </p:sp>
      <p:sp>
        <p:nvSpPr>
          <p:cNvPr id="18" name="מלבן: פינות מעוגלות 17">
            <a:extLst>
              <a:ext uri="{FF2B5EF4-FFF2-40B4-BE49-F238E27FC236}">
                <a16:creationId xmlns:a16="http://schemas.microsoft.com/office/drawing/2014/main" id="{D5F4777C-02C8-F1EA-2BCA-503D7F33C5FA}"/>
              </a:ext>
            </a:extLst>
          </p:cNvPr>
          <p:cNvSpPr/>
          <p:nvPr/>
        </p:nvSpPr>
        <p:spPr>
          <a:xfrm>
            <a:off x="6135549" y="3290242"/>
            <a:ext cx="2720968" cy="666978"/>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lvl="0" algn="ctr">
              <a:buClr>
                <a:schemeClr val="lt1"/>
              </a:buClr>
              <a:buSzPts val="2400"/>
            </a:pPr>
            <a:r>
              <a:rPr lang="en-US" sz="2200" b="1" dirty="0">
                <a:ea typeface="Arial"/>
                <a:cs typeface="Arial"/>
              </a:rPr>
              <a:t>Real vs Fake faces </a:t>
            </a:r>
          </a:p>
        </p:txBody>
      </p:sp>
      <p:sp>
        <p:nvSpPr>
          <p:cNvPr id="19" name="מלבן: פינות מעוגלות 18">
            <a:extLst>
              <a:ext uri="{FF2B5EF4-FFF2-40B4-BE49-F238E27FC236}">
                <a16:creationId xmlns:a16="http://schemas.microsoft.com/office/drawing/2014/main" id="{E7739728-682B-6934-7261-42525853853F}"/>
              </a:ext>
            </a:extLst>
          </p:cNvPr>
          <p:cNvSpPr/>
          <p:nvPr/>
        </p:nvSpPr>
        <p:spPr>
          <a:xfrm>
            <a:off x="1135839" y="5931273"/>
            <a:ext cx="2651179" cy="811185"/>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lvl="0" algn="ctr">
              <a:buClr>
                <a:schemeClr val="lt1"/>
              </a:buClr>
              <a:buSzPts val="2400"/>
            </a:pPr>
            <a:r>
              <a:rPr lang="en-US" sz="2200" b="1" dirty="0">
                <a:ea typeface="Arial"/>
                <a:cs typeface="Arial"/>
              </a:rPr>
              <a:t>Light direction in scenes</a:t>
            </a:r>
          </a:p>
        </p:txBody>
      </p:sp>
      <p:sp>
        <p:nvSpPr>
          <p:cNvPr id="20" name="מלבן: פינות מעוגלות 19">
            <a:extLst>
              <a:ext uri="{FF2B5EF4-FFF2-40B4-BE49-F238E27FC236}">
                <a16:creationId xmlns:a16="http://schemas.microsoft.com/office/drawing/2014/main" id="{EAEF8961-F55C-1087-F3E3-D377EFAB0087}"/>
              </a:ext>
            </a:extLst>
          </p:cNvPr>
          <p:cNvSpPr/>
          <p:nvPr/>
        </p:nvSpPr>
        <p:spPr>
          <a:xfrm>
            <a:off x="4639831" y="5949335"/>
            <a:ext cx="2928179" cy="811185"/>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lvl="0" algn="ctr">
              <a:buClr>
                <a:schemeClr val="lt1"/>
              </a:buClr>
              <a:buSzPts val="2400"/>
            </a:pPr>
            <a:r>
              <a:rPr lang="en-US" sz="2200" b="1" dirty="0">
                <a:ea typeface="Arial"/>
                <a:cs typeface="Arial"/>
              </a:rPr>
              <a:t>Tampering in depth images</a:t>
            </a:r>
            <a:endParaRPr lang="en-US" sz="2200" b="1" dirty="0">
              <a:solidFill>
                <a:schemeClr val="bg1"/>
              </a:solidFill>
            </a:endParaRPr>
          </a:p>
        </p:txBody>
      </p:sp>
      <p:pic>
        <p:nvPicPr>
          <p:cNvPr id="22" name="תמונה 21" descr="תמונה שמכילה טקסט, צילום מסך, פני אדם, קולאז’&#10;&#10;התיאור נוצר באופן אוטומטי">
            <a:extLst>
              <a:ext uri="{FF2B5EF4-FFF2-40B4-BE49-F238E27FC236}">
                <a16:creationId xmlns:a16="http://schemas.microsoft.com/office/drawing/2014/main" id="{692CFFF4-ECA1-C9BA-FB95-E779D4476984}"/>
              </a:ext>
            </a:extLst>
          </p:cNvPr>
          <p:cNvPicPr>
            <a:picLocks noChangeAspect="1"/>
          </p:cNvPicPr>
          <p:nvPr/>
        </p:nvPicPr>
        <p:blipFill>
          <a:blip r:embed="rId7"/>
          <a:srcRect b="27453"/>
          <a:stretch/>
        </p:blipFill>
        <p:spPr>
          <a:xfrm>
            <a:off x="6116159" y="1204841"/>
            <a:ext cx="2740358" cy="19880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circle(in)">
                                      <p:cBhvr>
                                        <p:cTn id="35" dur="2000"/>
                                        <p:tgtEl>
                                          <p:spTgt spid="3"/>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circle(in)">
                                      <p:cBhvr>
                                        <p:cTn id="38" dur="20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1000"/>
                                        <p:tgtEl>
                                          <p:spTgt spid="20"/>
                                        </p:tgtEl>
                                      </p:cBhvr>
                                    </p:animEffect>
                                    <p:anim calcmode="lin" valueType="num">
                                      <p:cBhvr>
                                        <p:cTn id="49" dur="1000" fill="hold"/>
                                        <p:tgtEl>
                                          <p:spTgt spid="20"/>
                                        </p:tgtEl>
                                        <p:attrNameLst>
                                          <p:attrName>ppt_x</p:attrName>
                                        </p:attrNameLst>
                                      </p:cBhvr>
                                      <p:tavLst>
                                        <p:tav tm="0">
                                          <p:val>
                                            <p:strVal val="#ppt_x"/>
                                          </p:val>
                                        </p:tav>
                                        <p:tav tm="100000">
                                          <p:val>
                                            <p:strVal val="#ppt_x"/>
                                          </p:val>
                                        </p:tav>
                                      </p:tavLst>
                                    </p:anim>
                                    <p:anim calcmode="lin" valueType="num">
                                      <p:cBhvr>
                                        <p:cTn id="5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16"/>
        <p:cNvGrpSpPr/>
        <p:nvPr/>
      </p:nvGrpSpPr>
      <p:grpSpPr>
        <a:xfrm>
          <a:off x="0" y="0"/>
          <a:ext cx="0" cy="0"/>
          <a:chOff x="0" y="0"/>
          <a:chExt cx="0" cy="0"/>
        </a:xfrm>
      </p:grpSpPr>
      <p:sp>
        <p:nvSpPr>
          <p:cNvPr id="1318" name="Google Shape;1318;p82"/>
          <p:cNvSpPr txBox="1"/>
          <p:nvPr/>
        </p:nvSpPr>
        <p:spPr>
          <a:xfrm>
            <a:off x="353636" y="723703"/>
            <a:ext cx="3827839" cy="1177215"/>
          </a:xfrm>
          <a:prstGeom prst="rect">
            <a:avLst/>
          </a:prstGeom>
          <a:noFill/>
          <a:ln>
            <a:noFill/>
          </a:ln>
        </p:spPr>
        <p:txBody>
          <a:bodyPr spcFirstLastPara="1" wrap="square" lIns="68569" tIns="34275" rIns="68569" bIns="34275" anchor="t" anchorCtr="0">
            <a:spAutoFit/>
          </a:bodyPr>
          <a:lstStyle/>
          <a:p>
            <a:r>
              <a:rPr lang="en-US" sz="2400" dirty="0">
                <a:solidFill>
                  <a:schemeClr val="accent4">
                    <a:lumMod val="40000"/>
                    <a:lumOff val="60000"/>
                  </a:schemeClr>
                </a:solidFill>
                <a:latin typeface="+mn-lt"/>
              </a:rPr>
              <a:t>Sensor noise patterns,</a:t>
            </a:r>
            <a:r>
              <a:rPr lang="en-US" sz="2400" dirty="0">
                <a:solidFill>
                  <a:schemeClr val="lt1"/>
                </a:solidFill>
                <a:latin typeface="+mn-lt"/>
              </a:rPr>
              <a:t> </a:t>
            </a:r>
            <a:r>
              <a:rPr lang="en-US" sz="2400" dirty="0">
                <a:solidFill>
                  <a:schemeClr val="accent4">
                    <a:lumMod val="40000"/>
                    <a:lumOff val="60000"/>
                  </a:schemeClr>
                </a:solidFill>
                <a:latin typeface="+mn-lt"/>
              </a:rPr>
              <a:t>can be used to estimate object positions in a scene.</a:t>
            </a:r>
            <a:endParaRPr sz="1200" dirty="0">
              <a:solidFill>
                <a:schemeClr val="accent4">
                  <a:lumMod val="40000"/>
                  <a:lumOff val="60000"/>
                </a:schemeClr>
              </a:solidFill>
              <a:latin typeface="+mn-lt"/>
            </a:endParaRPr>
          </a:p>
        </p:txBody>
      </p:sp>
      <p:sp>
        <p:nvSpPr>
          <p:cNvPr id="1319" name="Google Shape;1319;p82"/>
          <p:cNvSpPr txBox="1"/>
          <p:nvPr/>
        </p:nvSpPr>
        <p:spPr>
          <a:xfrm>
            <a:off x="1042987" y="1774554"/>
            <a:ext cx="5400675" cy="1546547"/>
          </a:xfrm>
          <a:prstGeom prst="rect">
            <a:avLst/>
          </a:prstGeom>
          <a:noFill/>
          <a:ln>
            <a:noFill/>
          </a:ln>
        </p:spPr>
        <p:txBody>
          <a:bodyPr spcFirstLastPara="1" wrap="square" lIns="68569" tIns="34275" rIns="68569" bIns="34275" anchor="t" anchorCtr="0">
            <a:spAutoFit/>
          </a:bodyPr>
          <a:lstStyle/>
          <a:p>
            <a:pPr algn="ctr"/>
            <a:r>
              <a:rPr lang="en-US" sz="2400" dirty="0">
                <a:solidFill>
                  <a:schemeClr val="accent6"/>
                </a:solidFill>
                <a:latin typeface="+mn-lt"/>
              </a:rPr>
              <a:t>Train</a:t>
            </a:r>
            <a:br>
              <a:rPr lang="en-US" sz="2400" dirty="0">
                <a:solidFill>
                  <a:schemeClr val="lt1"/>
                </a:solidFill>
                <a:latin typeface="+mn-lt"/>
              </a:rPr>
            </a:br>
            <a:r>
              <a:rPr lang="en-US" sz="2400" dirty="0">
                <a:solidFill>
                  <a:schemeClr val="lt1"/>
                </a:solidFill>
                <a:latin typeface="+mn-lt"/>
              </a:rPr>
              <a:t>Multi-class SVM trained using noise magnitude and variance from depth samples at 81 positions.</a:t>
            </a:r>
          </a:p>
        </p:txBody>
      </p:sp>
      <p:pic>
        <p:nvPicPr>
          <p:cNvPr id="1320" name="Google Shape;1320;p82"/>
          <p:cNvPicPr preferRelativeResize="0"/>
          <p:nvPr/>
        </p:nvPicPr>
        <p:blipFill rotWithShape="1">
          <a:blip r:embed="rId3">
            <a:alphaModFix/>
          </a:blip>
          <a:srcRect/>
          <a:stretch/>
        </p:blipFill>
        <p:spPr>
          <a:xfrm>
            <a:off x="353636" y="4760258"/>
            <a:ext cx="4342356" cy="1158243"/>
          </a:xfrm>
          <a:prstGeom prst="rect">
            <a:avLst/>
          </a:prstGeom>
          <a:noFill/>
          <a:ln>
            <a:noFill/>
          </a:ln>
        </p:spPr>
      </p:pic>
      <p:sp>
        <p:nvSpPr>
          <p:cNvPr id="1321" name="Google Shape;1321;p82"/>
          <p:cNvSpPr txBox="1"/>
          <p:nvPr/>
        </p:nvSpPr>
        <p:spPr>
          <a:xfrm>
            <a:off x="274467" y="5918501"/>
            <a:ext cx="5145257" cy="746328"/>
          </a:xfrm>
          <a:prstGeom prst="rect">
            <a:avLst/>
          </a:prstGeom>
          <a:noFill/>
          <a:ln>
            <a:noFill/>
          </a:ln>
        </p:spPr>
        <p:txBody>
          <a:bodyPr spcFirstLastPara="1" wrap="square" lIns="68569" tIns="34275" rIns="68569" bIns="34275" anchor="t" anchorCtr="0">
            <a:spAutoFit/>
          </a:bodyPr>
          <a:lstStyle/>
          <a:p>
            <a:pPr rtl="1"/>
            <a:r>
              <a:rPr lang="en-US" sz="2200" dirty="0">
                <a:solidFill>
                  <a:schemeClr val="lt1"/>
                </a:solidFill>
                <a:latin typeface="+mn-lt"/>
              </a:rPr>
              <a:t>Depth (Z-Value) and horizontal position (X-Value) prediction from noise</a:t>
            </a:r>
            <a:endParaRPr sz="2200" dirty="0">
              <a:solidFill>
                <a:schemeClr val="lt1"/>
              </a:solidFill>
              <a:latin typeface="+mn-lt"/>
            </a:endParaRPr>
          </a:p>
        </p:txBody>
      </p:sp>
      <p:sp>
        <p:nvSpPr>
          <p:cNvPr id="4" name="Google Shape;1204;p71">
            <a:extLst>
              <a:ext uri="{FF2B5EF4-FFF2-40B4-BE49-F238E27FC236}">
                <a16:creationId xmlns:a16="http://schemas.microsoft.com/office/drawing/2014/main" id="{699E1201-0B8E-00C4-39D3-75610AF9DE1B}"/>
              </a:ext>
            </a:extLst>
          </p:cNvPr>
          <p:cNvSpPr txBox="1"/>
          <p:nvPr/>
        </p:nvSpPr>
        <p:spPr>
          <a:xfrm>
            <a:off x="0" y="26578"/>
            <a:ext cx="9144000" cy="697125"/>
          </a:xfrm>
          <a:prstGeom prst="rect">
            <a:avLst/>
          </a:prstGeom>
          <a:noFill/>
          <a:ln>
            <a:noFill/>
          </a:ln>
        </p:spPr>
        <p:txBody>
          <a:bodyPr spcFirstLastPara="1" wrap="square" lIns="68569" tIns="34275" rIns="68569" bIns="34275" anchor="ctr" anchorCtr="0">
            <a:normAutofit/>
          </a:bodyPr>
          <a:lstStyle/>
          <a:p>
            <a:pPr algn="ctr">
              <a:lnSpc>
                <a:spcPct val="90000"/>
              </a:lnSpc>
              <a:buClr>
                <a:srgbClr val="98D6EB"/>
              </a:buClr>
              <a:buSzPts val="3600"/>
            </a:pPr>
            <a:r>
              <a:rPr lang="en-US" sz="2400" dirty="0">
                <a:solidFill>
                  <a:srgbClr val="98D6EB"/>
                </a:solidFill>
                <a:latin typeface="+mn-lt"/>
              </a:rPr>
              <a:t>INSIGHTS FROM NOISE PATTERNS</a:t>
            </a:r>
          </a:p>
        </p:txBody>
      </p:sp>
      <p:sp>
        <p:nvSpPr>
          <p:cNvPr id="7" name="Google Shape;1319;p82"/>
          <p:cNvSpPr txBox="1"/>
          <p:nvPr/>
        </p:nvSpPr>
        <p:spPr>
          <a:xfrm>
            <a:off x="4410075" y="3044680"/>
            <a:ext cx="4657725" cy="2654543"/>
          </a:xfrm>
          <a:prstGeom prst="rect">
            <a:avLst/>
          </a:prstGeom>
          <a:noFill/>
          <a:ln>
            <a:noFill/>
          </a:ln>
        </p:spPr>
        <p:txBody>
          <a:bodyPr spcFirstLastPara="1" wrap="square" lIns="68569" tIns="34275" rIns="68569" bIns="34275" anchor="t" anchorCtr="0">
            <a:spAutoFit/>
          </a:bodyPr>
          <a:lstStyle/>
          <a:p>
            <a:pPr algn="ctr"/>
            <a:r>
              <a:rPr lang="en-US" sz="2400" dirty="0">
                <a:solidFill>
                  <a:schemeClr val="accent2"/>
                </a:solidFill>
                <a:latin typeface="+mn-lt"/>
              </a:rPr>
              <a:t>Test</a:t>
            </a:r>
            <a:br>
              <a:rPr lang="en-US" sz="2400" dirty="0">
                <a:solidFill>
                  <a:schemeClr val="lt1"/>
                </a:solidFill>
                <a:latin typeface="+mn-lt"/>
              </a:rPr>
            </a:br>
            <a:r>
              <a:rPr lang="en-US" sz="2400" dirty="0">
                <a:solidFill>
                  <a:schemeClr val="lt1"/>
                </a:solidFill>
                <a:latin typeface="+mn-lt"/>
              </a:rPr>
              <a:t>Samples of object at various X-Z locations. Noise was calculated as deviation from ground truth depth.</a:t>
            </a:r>
            <a:br>
              <a:rPr lang="en-US" sz="2400" dirty="0">
                <a:solidFill>
                  <a:schemeClr val="lt1"/>
                </a:solidFill>
                <a:latin typeface="+mn-lt"/>
              </a:rPr>
            </a:br>
            <a:r>
              <a:rPr lang="en-US" sz="2400" dirty="0">
                <a:solidFill>
                  <a:schemeClr val="lt1"/>
                </a:solidFill>
                <a:latin typeface="+mn-lt"/>
              </a:rPr>
              <a:t>Achieved 73% for top rank</a:t>
            </a:r>
            <a:br>
              <a:rPr lang="en-US" sz="2400" dirty="0">
                <a:solidFill>
                  <a:schemeClr val="lt1"/>
                </a:solidFill>
                <a:latin typeface="+mn-lt"/>
              </a:rPr>
            </a:br>
            <a:r>
              <a:rPr lang="en-US" sz="2400" dirty="0">
                <a:solidFill>
                  <a:schemeClr val="lt1"/>
                </a:solidFill>
                <a:latin typeface="+mn-lt"/>
              </a:rPr>
              <a:t>and 92% for 2-rank.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18"/>
                                        </p:tgtEl>
                                        <p:attrNameLst>
                                          <p:attrName>style.visibility</p:attrName>
                                        </p:attrNameLst>
                                      </p:cBhvr>
                                      <p:to>
                                        <p:strVal val="visible"/>
                                      </p:to>
                                    </p:set>
                                    <p:animEffect transition="in" filter="fade">
                                      <p:cBhvr>
                                        <p:cTn id="7" dur="500"/>
                                        <p:tgtEl>
                                          <p:spTgt spid="13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19"/>
                                        </p:tgtEl>
                                        <p:attrNameLst>
                                          <p:attrName>style.visibility</p:attrName>
                                        </p:attrNameLst>
                                      </p:cBhvr>
                                      <p:to>
                                        <p:strVal val="visible"/>
                                      </p:to>
                                    </p:set>
                                    <p:animEffect transition="in" filter="fade">
                                      <p:cBhvr>
                                        <p:cTn id="12" dur="500"/>
                                        <p:tgtEl>
                                          <p:spTgt spid="131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20"/>
                                        </p:tgtEl>
                                        <p:attrNameLst>
                                          <p:attrName>style.visibility</p:attrName>
                                        </p:attrNameLst>
                                      </p:cBhvr>
                                      <p:to>
                                        <p:strVal val="visible"/>
                                      </p:to>
                                    </p:set>
                                    <p:animEffect transition="in" filter="fade">
                                      <p:cBhvr>
                                        <p:cTn id="24" dur="1000"/>
                                        <p:tgtEl>
                                          <p:spTgt spid="1320"/>
                                        </p:tgtEl>
                                      </p:cBhvr>
                                    </p:animEffect>
                                    <p:anim calcmode="lin" valueType="num">
                                      <p:cBhvr>
                                        <p:cTn id="25" dur="1000" fill="hold"/>
                                        <p:tgtEl>
                                          <p:spTgt spid="1320"/>
                                        </p:tgtEl>
                                        <p:attrNameLst>
                                          <p:attrName>ppt_x</p:attrName>
                                        </p:attrNameLst>
                                      </p:cBhvr>
                                      <p:tavLst>
                                        <p:tav tm="0">
                                          <p:val>
                                            <p:strVal val="#ppt_x"/>
                                          </p:val>
                                        </p:tav>
                                        <p:tav tm="100000">
                                          <p:val>
                                            <p:strVal val="#ppt_x"/>
                                          </p:val>
                                        </p:tav>
                                      </p:tavLst>
                                    </p:anim>
                                    <p:anim calcmode="lin" valueType="num">
                                      <p:cBhvr>
                                        <p:cTn id="26" dur="1000" fill="hold"/>
                                        <p:tgtEl>
                                          <p:spTgt spid="132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21"/>
                                        </p:tgtEl>
                                        <p:attrNameLst>
                                          <p:attrName>style.visibility</p:attrName>
                                        </p:attrNameLst>
                                      </p:cBhvr>
                                      <p:to>
                                        <p:strVal val="visible"/>
                                      </p:to>
                                    </p:set>
                                    <p:animEffect transition="in" filter="fade">
                                      <p:cBhvr>
                                        <p:cTn id="29" dur="1000"/>
                                        <p:tgtEl>
                                          <p:spTgt spid="1321"/>
                                        </p:tgtEl>
                                      </p:cBhvr>
                                    </p:animEffect>
                                    <p:anim calcmode="lin" valueType="num">
                                      <p:cBhvr>
                                        <p:cTn id="30" dur="1000" fill="hold"/>
                                        <p:tgtEl>
                                          <p:spTgt spid="1321"/>
                                        </p:tgtEl>
                                        <p:attrNameLst>
                                          <p:attrName>ppt_x</p:attrName>
                                        </p:attrNameLst>
                                      </p:cBhvr>
                                      <p:tavLst>
                                        <p:tav tm="0">
                                          <p:val>
                                            <p:strVal val="#ppt_x"/>
                                          </p:val>
                                        </p:tav>
                                        <p:tav tm="100000">
                                          <p:val>
                                            <p:strVal val="#ppt_x"/>
                                          </p:val>
                                        </p:tav>
                                      </p:tavLst>
                                    </p:anim>
                                    <p:anim calcmode="lin" valueType="num">
                                      <p:cBhvr>
                                        <p:cTn id="31" dur="1000" fill="hold"/>
                                        <p:tgtEl>
                                          <p:spTgt spid="13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9" grpId="0"/>
      <p:bldP spid="1321"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27"/>
        <p:cNvGrpSpPr/>
        <p:nvPr/>
      </p:nvGrpSpPr>
      <p:grpSpPr>
        <a:xfrm>
          <a:off x="0" y="0"/>
          <a:ext cx="0" cy="0"/>
          <a:chOff x="0" y="0"/>
          <a:chExt cx="0" cy="0"/>
        </a:xfrm>
      </p:grpSpPr>
      <p:sp>
        <p:nvSpPr>
          <p:cNvPr id="1328" name="Google Shape;1328;p83"/>
          <p:cNvSpPr txBox="1"/>
          <p:nvPr/>
        </p:nvSpPr>
        <p:spPr>
          <a:xfrm>
            <a:off x="392842" y="757121"/>
            <a:ext cx="5730052" cy="1546547"/>
          </a:xfrm>
          <a:prstGeom prst="rect">
            <a:avLst/>
          </a:prstGeom>
          <a:noFill/>
          <a:ln>
            <a:noFill/>
          </a:ln>
        </p:spPr>
        <p:txBody>
          <a:bodyPr spcFirstLastPara="1" wrap="square" lIns="68569" tIns="34275" rIns="68569" bIns="34275" anchor="t" anchorCtr="0">
            <a:spAutoFit/>
          </a:bodyPr>
          <a:lstStyle/>
          <a:p>
            <a:r>
              <a:rPr lang="en-US" sz="2400" dirty="0">
                <a:solidFill>
                  <a:schemeClr val="accent6">
                    <a:lumMod val="60000"/>
                    <a:lumOff val="40000"/>
                  </a:schemeClr>
                </a:solidFill>
                <a:latin typeface="+mn-lt"/>
              </a:rPr>
              <a:t>Sensor noise </a:t>
            </a:r>
            <a:r>
              <a:rPr lang="en-US" sz="2400" dirty="0">
                <a:solidFill>
                  <a:schemeClr val="lt1"/>
                </a:solidFill>
                <a:latin typeface="+mn-lt"/>
              </a:rPr>
              <a:t>acts as a </a:t>
            </a:r>
            <a:r>
              <a:rPr lang="en-US" sz="2400" dirty="0">
                <a:solidFill>
                  <a:schemeClr val="accent6">
                    <a:lumMod val="60000"/>
                    <a:lumOff val="40000"/>
                  </a:schemeClr>
                </a:solidFill>
                <a:latin typeface="+mn-lt"/>
              </a:rPr>
              <a:t>camera's "fingerprint“,</a:t>
            </a:r>
            <a:r>
              <a:rPr lang="en-US" sz="2400" dirty="0">
                <a:solidFill>
                  <a:schemeClr val="lt1"/>
                </a:solidFill>
                <a:latin typeface="+mn-lt"/>
              </a:rPr>
              <a:t> with unique patterns varying by model and even between units of the same model.</a:t>
            </a:r>
            <a:endParaRPr sz="2400" dirty="0">
              <a:solidFill>
                <a:schemeClr val="lt1"/>
              </a:solidFill>
              <a:latin typeface="+mn-lt"/>
            </a:endParaRPr>
          </a:p>
        </p:txBody>
      </p:sp>
      <p:sp>
        <p:nvSpPr>
          <p:cNvPr id="1329" name="Google Shape;1329;p83"/>
          <p:cNvSpPr txBox="1"/>
          <p:nvPr/>
        </p:nvSpPr>
        <p:spPr>
          <a:xfrm>
            <a:off x="4491317" y="2269122"/>
            <a:ext cx="4424047" cy="2654543"/>
          </a:xfrm>
          <a:prstGeom prst="rect">
            <a:avLst/>
          </a:prstGeom>
          <a:noFill/>
          <a:ln>
            <a:noFill/>
          </a:ln>
        </p:spPr>
        <p:txBody>
          <a:bodyPr spcFirstLastPara="1" wrap="square" lIns="68569" tIns="34275" rIns="68569" bIns="34275" anchor="t" anchorCtr="0">
            <a:spAutoFit/>
          </a:bodyPr>
          <a:lstStyle/>
          <a:p>
            <a:pPr algn="ctr">
              <a:buClr>
                <a:schemeClr val="lt1"/>
              </a:buClr>
              <a:buSzPts val="2400"/>
            </a:pPr>
            <a:r>
              <a:rPr lang="en-US" sz="2400" dirty="0">
                <a:solidFill>
                  <a:schemeClr val="lt1"/>
                </a:solidFill>
                <a:latin typeface="+mn-lt"/>
              </a:rPr>
              <a:t>Experiments analyzed noise from 3 cameras, showing that noise levels are camera-specific.</a:t>
            </a:r>
            <a:br>
              <a:rPr lang="en-US" sz="2400" dirty="0">
                <a:solidFill>
                  <a:schemeClr val="lt1"/>
                </a:solidFill>
                <a:latin typeface="+mn-lt"/>
              </a:rPr>
            </a:br>
            <a:r>
              <a:rPr lang="en-US" sz="2400" dirty="0">
                <a:solidFill>
                  <a:schemeClr val="lt1"/>
                </a:solidFill>
                <a:latin typeface="+mn-lt"/>
              </a:rPr>
              <a:t>KNN classifier achieved high accuracy in identifying the source camera.</a:t>
            </a:r>
            <a:endParaRPr sz="2400" dirty="0">
              <a:solidFill>
                <a:schemeClr val="lt1"/>
              </a:solidFill>
              <a:latin typeface="+mn-lt"/>
            </a:endParaRPr>
          </a:p>
        </p:txBody>
      </p:sp>
      <p:pic>
        <p:nvPicPr>
          <p:cNvPr id="1330" name="Google Shape;1330;p83"/>
          <p:cNvPicPr preferRelativeResize="0"/>
          <p:nvPr/>
        </p:nvPicPr>
        <p:blipFill rotWithShape="1">
          <a:blip r:embed="rId3">
            <a:alphaModFix/>
          </a:blip>
          <a:srcRect/>
          <a:stretch/>
        </p:blipFill>
        <p:spPr>
          <a:xfrm>
            <a:off x="643735" y="3558988"/>
            <a:ext cx="3641394" cy="2492579"/>
          </a:xfrm>
          <a:prstGeom prst="rect">
            <a:avLst/>
          </a:prstGeom>
          <a:noFill/>
          <a:ln>
            <a:noFill/>
          </a:ln>
        </p:spPr>
      </p:pic>
      <p:sp>
        <p:nvSpPr>
          <p:cNvPr id="1331" name="Google Shape;1331;p83"/>
          <p:cNvSpPr txBox="1"/>
          <p:nvPr/>
        </p:nvSpPr>
        <p:spPr>
          <a:xfrm>
            <a:off x="643735" y="6066334"/>
            <a:ext cx="4808277" cy="746328"/>
          </a:xfrm>
          <a:prstGeom prst="rect">
            <a:avLst/>
          </a:prstGeom>
          <a:noFill/>
          <a:ln>
            <a:noFill/>
          </a:ln>
        </p:spPr>
        <p:txBody>
          <a:bodyPr spcFirstLastPara="1" wrap="square" lIns="68569" tIns="34275" rIns="68569" bIns="34275" anchor="t" anchorCtr="0">
            <a:spAutoFit/>
          </a:bodyPr>
          <a:lstStyle/>
          <a:p>
            <a:pPr rtl="1"/>
            <a:r>
              <a:rPr lang="en-US" sz="2200" dirty="0">
                <a:solidFill>
                  <a:schemeClr val="lt1"/>
                </a:solidFill>
                <a:latin typeface="+mn-lt"/>
              </a:rPr>
              <a:t>Camera noise at different distances from camera.</a:t>
            </a:r>
            <a:endParaRPr sz="2200" dirty="0">
              <a:solidFill>
                <a:schemeClr val="lt1"/>
              </a:solidFill>
              <a:latin typeface="+mn-lt"/>
            </a:endParaRPr>
          </a:p>
        </p:txBody>
      </p:sp>
      <p:sp>
        <p:nvSpPr>
          <p:cNvPr id="1333" name="Google Shape;1333;p83"/>
          <p:cNvSpPr txBox="1"/>
          <p:nvPr/>
        </p:nvSpPr>
        <p:spPr>
          <a:xfrm>
            <a:off x="0" y="0"/>
            <a:ext cx="9144000" cy="530884"/>
          </a:xfrm>
          <a:prstGeom prst="rect">
            <a:avLst/>
          </a:prstGeom>
          <a:noFill/>
          <a:ln>
            <a:noFill/>
          </a:ln>
        </p:spPr>
        <p:txBody>
          <a:bodyPr spcFirstLastPara="1" wrap="square" lIns="68569" tIns="34275" rIns="68569" bIns="34275" anchor="t" anchorCtr="0">
            <a:spAutoFit/>
          </a:bodyPr>
          <a:lstStyle/>
          <a:p>
            <a:pPr algn="ctr"/>
            <a:r>
              <a:rPr lang="en-US" sz="2700" dirty="0">
                <a:solidFill>
                  <a:schemeClr val="accent2">
                    <a:lumMod val="60000"/>
                    <a:lumOff val="40000"/>
                  </a:schemeClr>
                </a:solidFill>
                <a:latin typeface="+mn-lt"/>
                <a:ea typeface="Twentieth Century"/>
                <a:cs typeface="Twentieth Century"/>
                <a:sym typeface="Twentieth Century"/>
              </a:rPr>
              <a:t>Identifying Source </a:t>
            </a:r>
            <a:r>
              <a:rPr lang="en-US" sz="3000" dirty="0">
                <a:solidFill>
                  <a:schemeClr val="accent2">
                    <a:lumMod val="60000"/>
                    <a:lumOff val="40000"/>
                  </a:schemeClr>
                </a:solidFill>
                <a:latin typeface="+mn-lt"/>
                <a:ea typeface="Twentieth Century"/>
                <a:cs typeface="Twentieth Century"/>
                <a:sym typeface="Twentieth Century"/>
              </a:rPr>
              <a:t>Camera</a:t>
            </a:r>
            <a:endParaRPr lang="en-US" sz="2700" dirty="0">
              <a:solidFill>
                <a:schemeClr val="accent2">
                  <a:lumMod val="60000"/>
                  <a:lumOff val="40000"/>
                </a:schemeClr>
              </a:solidFill>
              <a:latin typeface="+mn-lt"/>
              <a:ea typeface="Twentieth Century"/>
              <a:cs typeface="Twentieth Century"/>
              <a:sym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28"/>
                                        </p:tgtEl>
                                        <p:attrNameLst>
                                          <p:attrName>style.visibility</p:attrName>
                                        </p:attrNameLst>
                                      </p:cBhvr>
                                      <p:to>
                                        <p:strVal val="visible"/>
                                      </p:to>
                                    </p:set>
                                    <p:animEffect transition="in" filter="fade">
                                      <p:cBhvr>
                                        <p:cTn id="7" dur="2000"/>
                                        <p:tgtEl>
                                          <p:spTgt spid="13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29"/>
                                        </p:tgtEl>
                                        <p:attrNameLst>
                                          <p:attrName>style.visibility</p:attrName>
                                        </p:attrNameLst>
                                      </p:cBhvr>
                                      <p:to>
                                        <p:strVal val="visible"/>
                                      </p:to>
                                    </p:set>
                                    <p:animEffect transition="in" filter="fade">
                                      <p:cBhvr>
                                        <p:cTn id="12" dur="500"/>
                                        <p:tgtEl>
                                          <p:spTgt spid="13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30"/>
                                        </p:tgtEl>
                                        <p:attrNameLst>
                                          <p:attrName>style.visibility</p:attrName>
                                        </p:attrNameLst>
                                      </p:cBhvr>
                                      <p:to>
                                        <p:strVal val="visible"/>
                                      </p:to>
                                    </p:set>
                                    <p:animEffect transition="in" filter="fade">
                                      <p:cBhvr>
                                        <p:cTn id="17" dur="500"/>
                                        <p:tgtEl>
                                          <p:spTgt spid="1330"/>
                                        </p:tgtEl>
                                      </p:cBhvr>
                                    </p:animEffect>
                                  </p:childTnLst>
                                </p:cTn>
                              </p:par>
                              <p:par>
                                <p:cTn id="18" presetID="10" presetClass="entr" presetSubtype="0" fill="hold" nodeType="withEffect">
                                  <p:stCondLst>
                                    <p:cond delay="0"/>
                                  </p:stCondLst>
                                  <p:childTnLst>
                                    <p:set>
                                      <p:cBhvr>
                                        <p:cTn id="19" dur="1" fill="hold">
                                          <p:stCondLst>
                                            <p:cond delay="0"/>
                                          </p:stCondLst>
                                        </p:cTn>
                                        <p:tgtEl>
                                          <p:spTgt spid="1331"/>
                                        </p:tgtEl>
                                        <p:attrNameLst>
                                          <p:attrName>style.visibility</p:attrName>
                                        </p:attrNameLst>
                                      </p:cBhvr>
                                      <p:to>
                                        <p:strVal val="visible"/>
                                      </p:to>
                                    </p:set>
                                    <p:animEffect transition="in" filter="fade">
                                      <p:cBhvr>
                                        <p:cTn id="20" dur="500"/>
                                        <p:tgtEl>
                                          <p:spTgt spid="1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38"/>
        <p:cNvGrpSpPr/>
        <p:nvPr/>
      </p:nvGrpSpPr>
      <p:grpSpPr>
        <a:xfrm>
          <a:off x="0" y="0"/>
          <a:ext cx="0" cy="0"/>
          <a:chOff x="0" y="0"/>
          <a:chExt cx="0" cy="0"/>
        </a:xfrm>
      </p:grpSpPr>
      <p:sp>
        <p:nvSpPr>
          <p:cNvPr id="1340" name="Google Shape;1340;p84"/>
          <p:cNvSpPr txBox="1"/>
          <p:nvPr/>
        </p:nvSpPr>
        <p:spPr>
          <a:xfrm>
            <a:off x="4040310" y="826298"/>
            <a:ext cx="5047875" cy="1177215"/>
          </a:xfrm>
          <a:prstGeom prst="rect">
            <a:avLst/>
          </a:prstGeom>
          <a:noFill/>
          <a:ln>
            <a:noFill/>
          </a:ln>
        </p:spPr>
        <p:txBody>
          <a:bodyPr spcFirstLastPara="1" wrap="square" lIns="68569" tIns="34275" rIns="68569" bIns="34275" anchor="t" anchorCtr="0">
            <a:spAutoFit/>
          </a:bodyPr>
          <a:lstStyle/>
          <a:p>
            <a:r>
              <a:rPr lang="en-US" sz="2400" dirty="0">
                <a:solidFill>
                  <a:schemeClr val="lt1"/>
                </a:solidFill>
                <a:latin typeface="+mn-lt"/>
              </a:rPr>
              <a:t>Using the 3D Mask Attack dataset, real faces sessions and mask sessions were analyzed.</a:t>
            </a:r>
            <a:endParaRPr sz="2400" dirty="0">
              <a:latin typeface="+mn-lt"/>
            </a:endParaRPr>
          </a:p>
        </p:txBody>
      </p:sp>
      <p:grpSp>
        <p:nvGrpSpPr>
          <p:cNvPr id="1341" name="Google Shape;1341;p84"/>
          <p:cNvGrpSpPr/>
          <p:nvPr/>
        </p:nvGrpSpPr>
        <p:grpSpPr>
          <a:xfrm>
            <a:off x="893386" y="3685762"/>
            <a:ext cx="2133209" cy="1843706"/>
            <a:chOff x="1202234" y="3189003"/>
            <a:chExt cx="3029373" cy="3084796"/>
          </a:xfrm>
        </p:grpSpPr>
        <p:pic>
          <p:nvPicPr>
            <p:cNvPr id="1342" name="Google Shape;1342;p84"/>
            <p:cNvPicPr preferRelativeResize="0"/>
            <p:nvPr/>
          </p:nvPicPr>
          <p:blipFill rotWithShape="1">
            <a:blip r:embed="rId3">
              <a:alphaModFix/>
            </a:blip>
            <a:srcRect/>
            <a:stretch/>
          </p:blipFill>
          <p:spPr>
            <a:xfrm>
              <a:off x="1202234" y="3189003"/>
              <a:ext cx="3010320" cy="1533739"/>
            </a:xfrm>
            <a:prstGeom prst="rect">
              <a:avLst/>
            </a:prstGeom>
            <a:noFill/>
            <a:ln>
              <a:noFill/>
            </a:ln>
          </p:spPr>
        </p:pic>
        <p:pic>
          <p:nvPicPr>
            <p:cNvPr id="1343" name="Google Shape;1343;p84"/>
            <p:cNvPicPr preferRelativeResize="0"/>
            <p:nvPr/>
          </p:nvPicPr>
          <p:blipFill rotWithShape="1">
            <a:blip r:embed="rId4">
              <a:alphaModFix/>
            </a:blip>
            <a:srcRect/>
            <a:stretch/>
          </p:blipFill>
          <p:spPr>
            <a:xfrm>
              <a:off x="1202234" y="4730534"/>
              <a:ext cx="3029373" cy="1543265"/>
            </a:xfrm>
            <a:prstGeom prst="rect">
              <a:avLst/>
            </a:prstGeom>
            <a:noFill/>
            <a:ln>
              <a:noFill/>
            </a:ln>
          </p:spPr>
        </p:pic>
      </p:grpSp>
      <p:sp>
        <p:nvSpPr>
          <p:cNvPr id="1344" name="Google Shape;1344;p84"/>
          <p:cNvSpPr txBox="1"/>
          <p:nvPr/>
        </p:nvSpPr>
        <p:spPr>
          <a:xfrm>
            <a:off x="126485" y="5562027"/>
            <a:ext cx="3960451" cy="1084882"/>
          </a:xfrm>
          <a:prstGeom prst="rect">
            <a:avLst/>
          </a:prstGeom>
          <a:noFill/>
          <a:ln>
            <a:noFill/>
          </a:ln>
        </p:spPr>
        <p:txBody>
          <a:bodyPr spcFirstLastPara="1" wrap="square" lIns="68569" tIns="34275" rIns="68569" bIns="34275" anchor="t" anchorCtr="0">
            <a:spAutoFit/>
          </a:bodyPr>
          <a:lstStyle/>
          <a:p>
            <a:pPr algn="ctr" rtl="1"/>
            <a:r>
              <a:rPr lang="en-US" sz="2200" dirty="0">
                <a:solidFill>
                  <a:schemeClr val="lt1"/>
                </a:solidFill>
                <a:latin typeface="+mn-lt"/>
              </a:rPr>
              <a:t>Depth image (left) and RGB image (right) of (a) real face and (b) masked face</a:t>
            </a:r>
            <a:endParaRPr sz="2200" dirty="0">
              <a:solidFill>
                <a:schemeClr val="lt1"/>
              </a:solidFill>
              <a:latin typeface="+mn-lt"/>
            </a:endParaRPr>
          </a:p>
        </p:txBody>
      </p:sp>
      <p:sp>
        <p:nvSpPr>
          <p:cNvPr id="1345" name="Google Shape;1345;p84"/>
          <p:cNvSpPr txBox="1"/>
          <p:nvPr/>
        </p:nvSpPr>
        <p:spPr>
          <a:xfrm>
            <a:off x="245550" y="3819701"/>
            <a:ext cx="611177" cy="407774"/>
          </a:xfrm>
          <a:prstGeom prst="rect">
            <a:avLst/>
          </a:prstGeom>
          <a:noFill/>
          <a:ln>
            <a:noFill/>
          </a:ln>
        </p:spPr>
        <p:txBody>
          <a:bodyPr spcFirstLastPara="1" wrap="square" lIns="68569" tIns="34275" rIns="68569" bIns="34275" anchor="t" anchorCtr="0">
            <a:spAutoFit/>
          </a:bodyPr>
          <a:lstStyle/>
          <a:p>
            <a:pPr algn="r" rtl="1"/>
            <a:r>
              <a:rPr lang="en-US" sz="2200" dirty="0">
                <a:solidFill>
                  <a:schemeClr val="lt1"/>
                </a:solidFill>
                <a:latin typeface="+mn-lt"/>
              </a:rPr>
              <a:t>(a)</a:t>
            </a:r>
            <a:endParaRPr sz="2200" dirty="0">
              <a:solidFill>
                <a:schemeClr val="lt1"/>
              </a:solidFill>
              <a:latin typeface="+mn-lt"/>
            </a:endParaRPr>
          </a:p>
        </p:txBody>
      </p:sp>
      <p:sp>
        <p:nvSpPr>
          <p:cNvPr id="1346" name="Google Shape;1346;p84"/>
          <p:cNvSpPr txBox="1"/>
          <p:nvPr/>
        </p:nvSpPr>
        <p:spPr>
          <a:xfrm>
            <a:off x="245550" y="4910364"/>
            <a:ext cx="611177" cy="407774"/>
          </a:xfrm>
          <a:prstGeom prst="rect">
            <a:avLst/>
          </a:prstGeom>
          <a:noFill/>
          <a:ln>
            <a:noFill/>
          </a:ln>
        </p:spPr>
        <p:txBody>
          <a:bodyPr spcFirstLastPara="1" wrap="square" lIns="68569" tIns="34275" rIns="68569" bIns="34275" anchor="t" anchorCtr="0">
            <a:spAutoFit/>
          </a:bodyPr>
          <a:lstStyle/>
          <a:p>
            <a:pPr algn="r" rtl="1"/>
            <a:r>
              <a:rPr lang="en-US" sz="2200" dirty="0">
                <a:solidFill>
                  <a:schemeClr val="lt1"/>
                </a:solidFill>
                <a:latin typeface="+mn-lt"/>
              </a:rPr>
              <a:t>(b)</a:t>
            </a:r>
            <a:endParaRPr sz="2200" dirty="0">
              <a:solidFill>
                <a:schemeClr val="lt1"/>
              </a:solidFill>
              <a:latin typeface="+mn-lt"/>
            </a:endParaRPr>
          </a:p>
        </p:txBody>
      </p:sp>
      <p:pic>
        <p:nvPicPr>
          <p:cNvPr id="1347" name="Google Shape;1347;p84"/>
          <p:cNvPicPr preferRelativeResize="0"/>
          <p:nvPr/>
        </p:nvPicPr>
        <p:blipFill rotWithShape="1">
          <a:blip r:embed="rId5">
            <a:alphaModFix/>
          </a:blip>
          <a:srcRect/>
          <a:stretch/>
        </p:blipFill>
        <p:spPr>
          <a:xfrm>
            <a:off x="4684926" y="5119406"/>
            <a:ext cx="2133209" cy="1499782"/>
          </a:xfrm>
          <a:prstGeom prst="rect">
            <a:avLst/>
          </a:prstGeom>
          <a:noFill/>
          <a:ln>
            <a:noFill/>
          </a:ln>
        </p:spPr>
      </p:pic>
      <p:sp>
        <p:nvSpPr>
          <p:cNvPr id="1348" name="Google Shape;1348;p84"/>
          <p:cNvSpPr txBox="1"/>
          <p:nvPr/>
        </p:nvSpPr>
        <p:spPr>
          <a:xfrm>
            <a:off x="6896436" y="5318138"/>
            <a:ext cx="2026399" cy="1084882"/>
          </a:xfrm>
          <a:prstGeom prst="rect">
            <a:avLst/>
          </a:prstGeom>
          <a:noFill/>
          <a:ln>
            <a:noFill/>
          </a:ln>
        </p:spPr>
        <p:txBody>
          <a:bodyPr spcFirstLastPara="1" wrap="square" lIns="68569" tIns="34275" rIns="68569" bIns="34275" anchor="t" anchorCtr="0">
            <a:spAutoFit/>
          </a:bodyPr>
          <a:lstStyle/>
          <a:p>
            <a:pPr rtl="1"/>
            <a:r>
              <a:rPr lang="en-US" sz="2200" dirty="0">
                <a:solidFill>
                  <a:schemeClr val="lt1"/>
                </a:solidFill>
                <a:latin typeface="+mn-lt"/>
              </a:rPr>
              <a:t>3D Mask attack dataset – 17 masks</a:t>
            </a:r>
            <a:endParaRPr sz="2200" dirty="0">
              <a:solidFill>
                <a:schemeClr val="lt1"/>
              </a:solidFill>
              <a:latin typeface="+mn-lt"/>
            </a:endParaRPr>
          </a:p>
        </p:txBody>
      </p:sp>
      <p:sp>
        <p:nvSpPr>
          <p:cNvPr id="1350" name="Google Shape;1350;p84"/>
          <p:cNvSpPr txBox="1"/>
          <p:nvPr/>
        </p:nvSpPr>
        <p:spPr>
          <a:xfrm>
            <a:off x="-99" y="89889"/>
            <a:ext cx="9144000" cy="500107"/>
          </a:xfrm>
          <a:prstGeom prst="rect">
            <a:avLst/>
          </a:prstGeom>
          <a:noFill/>
          <a:ln>
            <a:noFill/>
          </a:ln>
        </p:spPr>
        <p:txBody>
          <a:bodyPr spcFirstLastPara="1" wrap="square" lIns="68569" tIns="34275" rIns="68569" bIns="34275" anchor="t" anchorCtr="0">
            <a:spAutoFit/>
          </a:bodyPr>
          <a:lstStyle/>
          <a:p>
            <a:pPr algn="ctr"/>
            <a:r>
              <a:rPr lang="en-US" sz="2800" dirty="0">
                <a:solidFill>
                  <a:schemeClr val="accent2">
                    <a:lumMod val="60000"/>
                    <a:lumOff val="40000"/>
                  </a:schemeClr>
                </a:solidFill>
                <a:latin typeface="+mn-lt"/>
                <a:ea typeface="Twentieth Century"/>
                <a:cs typeface="Twentieth Century"/>
                <a:sym typeface="Twentieth Century"/>
              </a:rPr>
              <a:t>Distinguishing Real vs Fake Faces</a:t>
            </a:r>
            <a:endParaRPr sz="1100" dirty="0">
              <a:solidFill>
                <a:schemeClr val="accent2">
                  <a:lumMod val="60000"/>
                  <a:lumOff val="40000"/>
                </a:schemeClr>
              </a:solidFill>
              <a:latin typeface="+mn-lt"/>
            </a:endParaRPr>
          </a:p>
        </p:txBody>
      </p:sp>
      <p:sp>
        <p:nvSpPr>
          <p:cNvPr id="2" name="מלבן: פינות מעוגלות 1">
            <a:extLst>
              <a:ext uri="{FF2B5EF4-FFF2-40B4-BE49-F238E27FC236}">
                <a16:creationId xmlns:a16="http://schemas.microsoft.com/office/drawing/2014/main" id="{67CC1338-1EC2-92A7-D4AE-075CBE83EFB4}"/>
              </a:ext>
            </a:extLst>
          </p:cNvPr>
          <p:cNvSpPr/>
          <p:nvPr/>
        </p:nvSpPr>
        <p:spPr>
          <a:xfrm>
            <a:off x="126486" y="753532"/>
            <a:ext cx="3395776" cy="2161118"/>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r>
              <a:rPr lang="en-US" sz="2400" dirty="0">
                <a:ea typeface="Arial"/>
                <a:cs typeface="Arial"/>
              </a:rPr>
              <a:t>Sensor noise can serve as an effective anti-spoofing tool for face recognition systems (masks for example).</a:t>
            </a:r>
            <a:endParaRPr lang="en-US" sz="2400" dirty="0"/>
          </a:p>
        </p:txBody>
      </p:sp>
      <p:sp>
        <p:nvSpPr>
          <p:cNvPr id="5" name="מלבן: פינות מעוגלות 4">
            <a:extLst>
              <a:ext uri="{FF2B5EF4-FFF2-40B4-BE49-F238E27FC236}">
                <a16:creationId xmlns:a16="http://schemas.microsoft.com/office/drawing/2014/main" id="{3DCDCCA7-D576-1E70-8E4D-92A7319886E9}"/>
              </a:ext>
            </a:extLst>
          </p:cNvPr>
          <p:cNvSpPr/>
          <p:nvPr/>
        </p:nvSpPr>
        <p:spPr>
          <a:xfrm>
            <a:off x="4073974" y="2167234"/>
            <a:ext cx="1159508" cy="347927"/>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r>
              <a:rPr lang="en-US" sz="2400" b="1" dirty="0"/>
              <a:t>Steps</a:t>
            </a:r>
            <a:endParaRPr lang="he-IL" sz="2400" b="1" dirty="0"/>
          </a:p>
        </p:txBody>
      </p:sp>
      <p:sp>
        <p:nvSpPr>
          <p:cNvPr id="6" name="מלבן: פינות מעוגלות 5">
            <a:extLst>
              <a:ext uri="{FF2B5EF4-FFF2-40B4-BE49-F238E27FC236}">
                <a16:creationId xmlns:a16="http://schemas.microsoft.com/office/drawing/2014/main" id="{D06A5110-10C1-E29B-DA47-09E925F2B454}"/>
              </a:ext>
            </a:extLst>
          </p:cNvPr>
          <p:cNvSpPr/>
          <p:nvPr/>
        </p:nvSpPr>
        <p:spPr>
          <a:xfrm>
            <a:off x="5751531" y="2165358"/>
            <a:ext cx="2289810" cy="489869"/>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r>
              <a:rPr lang="en-US" sz="2400" dirty="0">
                <a:ea typeface="Arial"/>
                <a:cs typeface="Arial"/>
              </a:rPr>
              <a:t>Pre-process</a:t>
            </a:r>
            <a:endParaRPr lang="he-IL" sz="2400" b="1" dirty="0"/>
          </a:p>
        </p:txBody>
      </p:sp>
      <p:sp>
        <p:nvSpPr>
          <p:cNvPr id="9" name="מלבן: פינות מעוגלות 8">
            <a:extLst>
              <a:ext uri="{FF2B5EF4-FFF2-40B4-BE49-F238E27FC236}">
                <a16:creationId xmlns:a16="http://schemas.microsoft.com/office/drawing/2014/main" id="{49916331-25FC-4A07-225F-0ACB4C00147E}"/>
              </a:ext>
            </a:extLst>
          </p:cNvPr>
          <p:cNvSpPr/>
          <p:nvPr/>
        </p:nvSpPr>
        <p:spPr>
          <a:xfrm>
            <a:off x="4782090" y="2836905"/>
            <a:ext cx="4204149" cy="806675"/>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r>
              <a:rPr lang="en-US" sz="2400" dirty="0">
                <a:ea typeface="Arial"/>
                <a:cs typeface="Arial"/>
              </a:rPr>
              <a:t>Created noise images using pixel-wise depth variance</a:t>
            </a:r>
            <a:endParaRPr lang="en-US" sz="2400" dirty="0"/>
          </a:p>
        </p:txBody>
      </p:sp>
      <p:sp>
        <p:nvSpPr>
          <p:cNvPr id="10" name="מלבן: פינות מעוגלות 9">
            <a:extLst>
              <a:ext uri="{FF2B5EF4-FFF2-40B4-BE49-F238E27FC236}">
                <a16:creationId xmlns:a16="http://schemas.microsoft.com/office/drawing/2014/main" id="{C83BB491-DB7D-2DAF-7C88-70E90555274E}"/>
              </a:ext>
            </a:extLst>
          </p:cNvPr>
          <p:cNvSpPr/>
          <p:nvPr/>
        </p:nvSpPr>
        <p:spPr>
          <a:xfrm>
            <a:off x="4782089" y="3824138"/>
            <a:ext cx="4204149" cy="806675"/>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buClr>
                <a:schemeClr val="lt1"/>
              </a:buClr>
              <a:buSzPts val="2400"/>
            </a:pPr>
            <a:r>
              <a:rPr lang="en-US" sz="2400" dirty="0">
                <a:ea typeface="Arial"/>
                <a:cs typeface="Arial"/>
              </a:rPr>
              <a:t>Trained a binary classifier with real/fake labels</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41"/>
                                        </p:tgtEl>
                                        <p:attrNameLst>
                                          <p:attrName>style.visibility</p:attrName>
                                        </p:attrNameLst>
                                      </p:cBhvr>
                                      <p:to>
                                        <p:strVal val="visible"/>
                                      </p:to>
                                    </p:set>
                                    <p:animEffect transition="in" filter="fade">
                                      <p:cBhvr>
                                        <p:cTn id="7" dur="500"/>
                                        <p:tgtEl>
                                          <p:spTgt spid="13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46"/>
                                        </p:tgtEl>
                                        <p:attrNameLst>
                                          <p:attrName>style.visibility</p:attrName>
                                        </p:attrNameLst>
                                      </p:cBhvr>
                                      <p:to>
                                        <p:strVal val="visible"/>
                                      </p:to>
                                    </p:set>
                                    <p:animEffect transition="in" filter="fade">
                                      <p:cBhvr>
                                        <p:cTn id="10" dur="500"/>
                                        <p:tgtEl>
                                          <p:spTgt spid="134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44"/>
                                        </p:tgtEl>
                                        <p:attrNameLst>
                                          <p:attrName>style.visibility</p:attrName>
                                        </p:attrNameLst>
                                      </p:cBhvr>
                                      <p:to>
                                        <p:strVal val="visible"/>
                                      </p:to>
                                    </p:set>
                                    <p:animEffect transition="in" filter="fade">
                                      <p:cBhvr>
                                        <p:cTn id="13" dur="500"/>
                                        <p:tgtEl>
                                          <p:spTgt spid="134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45"/>
                                        </p:tgtEl>
                                        <p:attrNameLst>
                                          <p:attrName>style.visibility</p:attrName>
                                        </p:attrNameLst>
                                      </p:cBhvr>
                                      <p:to>
                                        <p:strVal val="visible"/>
                                      </p:to>
                                    </p:set>
                                    <p:animEffect transition="in" filter="fade">
                                      <p:cBhvr>
                                        <p:cTn id="16" dur="500"/>
                                        <p:tgtEl>
                                          <p:spTgt spid="134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340"/>
                                        </p:tgtEl>
                                        <p:attrNameLst>
                                          <p:attrName>style.visibility</p:attrName>
                                        </p:attrNameLst>
                                      </p:cBhvr>
                                      <p:to>
                                        <p:strVal val="visible"/>
                                      </p:to>
                                    </p:set>
                                    <p:anim calcmode="lin" valueType="num">
                                      <p:cBhvr additive="base">
                                        <p:cTn id="25" dur="500" fill="hold"/>
                                        <p:tgtEl>
                                          <p:spTgt spid="1340"/>
                                        </p:tgtEl>
                                        <p:attrNameLst>
                                          <p:attrName>ppt_x</p:attrName>
                                        </p:attrNameLst>
                                      </p:cBhvr>
                                      <p:tavLst>
                                        <p:tav tm="0">
                                          <p:val>
                                            <p:strVal val="#ppt_x"/>
                                          </p:val>
                                        </p:tav>
                                        <p:tav tm="100000">
                                          <p:val>
                                            <p:strVal val="#ppt_x"/>
                                          </p:val>
                                        </p:tav>
                                      </p:tavLst>
                                    </p:anim>
                                    <p:anim calcmode="lin" valueType="num">
                                      <p:cBhvr additive="base">
                                        <p:cTn id="26" dur="500" fill="hold"/>
                                        <p:tgtEl>
                                          <p:spTgt spid="134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347"/>
                                        </p:tgtEl>
                                        <p:attrNameLst>
                                          <p:attrName>style.visibility</p:attrName>
                                        </p:attrNameLst>
                                      </p:cBhvr>
                                      <p:to>
                                        <p:strVal val="visible"/>
                                      </p:to>
                                    </p:set>
                                    <p:animEffect transition="in" filter="wipe(down)">
                                      <p:cBhvr>
                                        <p:cTn id="46" dur="500"/>
                                        <p:tgtEl>
                                          <p:spTgt spid="1347"/>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348"/>
                                        </p:tgtEl>
                                        <p:attrNameLst>
                                          <p:attrName>style.visibility</p:attrName>
                                        </p:attrNameLst>
                                      </p:cBhvr>
                                      <p:to>
                                        <p:strVal val="visible"/>
                                      </p:to>
                                    </p:set>
                                    <p:animEffect transition="in" filter="wipe(down)">
                                      <p:cBhvr>
                                        <p:cTn id="49" dur="500"/>
                                        <p:tgtEl>
                                          <p:spTgt spid="1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0" grpId="0"/>
      <p:bldP spid="1344" grpId="0"/>
      <p:bldP spid="1345" grpId="0"/>
      <p:bldP spid="1346" grpId="0"/>
      <p:bldP spid="1348" grpId="0"/>
      <p:bldP spid="5" grpId="0" animBg="1"/>
      <p:bldP spid="6"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pic>
        <p:nvPicPr>
          <p:cNvPr id="503" name="Google Shape;503;p27" descr="תמונה שמכילה צבעוני, ריבוע, צילום מסך, קובייה&#10;&#10;התיאור נוצר באופן אוטומטי"/>
          <p:cNvPicPr preferRelativeResize="0"/>
          <p:nvPr/>
        </p:nvPicPr>
        <p:blipFill rotWithShape="1">
          <a:blip r:embed="rId3">
            <a:alphaModFix/>
          </a:blip>
          <a:srcRect/>
          <a:stretch/>
        </p:blipFill>
        <p:spPr>
          <a:xfrm>
            <a:off x="1274416" y="4397060"/>
            <a:ext cx="2935160" cy="1907854"/>
          </a:xfrm>
          <a:prstGeom prst="rect">
            <a:avLst/>
          </a:prstGeom>
          <a:noFill/>
          <a:ln>
            <a:noFill/>
          </a:ln>
        </p:spPr>
      </p:pic>
      <p:sp>
        <p:nvSpPr>
          <p:cNvPr id="504" name="Google Shape;504;p27"/>
          <p:cNvSpPr txBox="1"/>
          <p:nvPr/>
        </p:nvSpPr>
        <p:spPr>
          <a:xfrm>
            <a:off x="2091038" y="38959"/>
            <a:ext cx="5552423" cy="514127"/>
          </a:xfrm>
          <a:prstGeom prst="rect">
            <a:avLst/>
          </a:prstGeom>
          <a:noFill/>
          <a:ln>
            <a:noFill/>
          </a:ln>
        </p:spPr>
        <p:txBody>
          <a:bodyPr spcFirstLastPara="1" wrap="square" lIns="68569" tIns="34275" rIns="68569" bIns="34275" anchor="ctr" anchorCtr="0">
            <a:noAutofit/>
          </a:bodyPr>
          <a:lstStyle/>
          <a:p>
            <a:pPr algn="ctr">
              <a:lnSpc>
                <a:spcPct val="107000"/>
              </a:lnSpc>
              <a:buClr>
                <a:schemeClr val="lt1"/>
              </a:buClr>
              <a:buSzPts val="2400"/>
            </a:pPr>
            <a:r>
              <a:rPr lang="en-US" sz="2200" dirty="0">
                <a:solidFill>
                  <a:schemeClr val="lt1"/>
                </a:solidFill>
              </a:rPr>
              <a:t>FUNDAMENTALS OF DIGITAL IMAGING</a:t>
            </a:r>
          </a:p>
        </p:txBody>
      </p:sp>
      <p:sp>
        <p:nvSpPr>
          <p:cNvPr id="505" name="Google Shape;505;p27"/>
          <p:cNvSpPr/>
          <p:nvPr/>
        </p:nvSpPr>
        <p:spPr>
          <a:xfrm>
            <a:off x="584360" y="1017918"/>
            <a:ext cx="4117037" cy="2221262"/>
          </a:xfrm>
          <a:prstGeom prst="round2DiagRect">
            <a:avLst>
              <a:gd name="adj1" fmla="val 16667"/>
              <a:gd name="adj2" fmla="val 0"/>
            </a:avLst>
          </a:prstGeom>
          <a:solidFill>
            <a:schemeClr val="accent4">
              <a:lumMod val="40000"/>
              <a:lumOff val="60000"/>
              <a:alpha val="49803"/>
            </a:schemeClr>
          </a:solidFill>
          <a:ln>
            <a:noFill/>
          </a:ln>
        </p:spPr>
        <p:txBody>
          <a:bodyPr spcFirstLastPara="1" wrap="square" lIns="68569" tIns="34275" rIns="68569" bIns="34275" anchor="ctr" anchorCtr="0">
            <a:noAutofit/>
          </a:bodyPr>
          <a:lstStyle/>
          <a:p>
            <a:pPr algn="ctr" rtl="1"/>
            <a:r>
              <a:rPr lang="en-US" sz="2200" dirty="0">
                <a:solidFill>
                  <a:schemeClr val="lt1"/>
                </a:solidFill>
              </a:rPr>
              <a:t>A </a:t>
            </a:r>
            <a:r>
              <a:rPr lang="en-US" sz="2200" b="1" dirty="0">
                <a:solidFill>
                  <a:schemeClr val="lt1"/>
                </a:solidFill>
              </a:rPr>
              <a:t>color filter array</a:t>
            </a:r>
            <a:r>
              <a:rPr lang="en-US" sz="2200" dirty="0">
                <a:solidFill>
                  <a:schemeClr val="lt1"/>
                </a:solidFill>
              </a:rPr>
              <a:t> (</a:t>
            </a:r>
            <a:r>
              <a:rPr lang="en-US" sz="2200" b="1" dirty="0">
                <a:solidFill>
                  <a:schemeClr val="lt1"/>
                </a:solidFill>
              </a:rPr>
              <a:t>CFA</a:t>
            </a:r>
            <a:r>
              <a:rPr lang="en-US" sz="2200" dirty="0">
                <a:solidFill>
                  <a:schemeClr val="lt1"/>
                </a:solidFill>
              </a:rPr>
              <a:t>), or </a:t>
            </a:r>
            <a:r>
              <a:rPr lang="en-US" sz="2200" b="1" dirty="0">
                <a:solidFill>
                  <a:schemeClr val="lt1"/>
                </a:solidFill>
              </a:rPr>
              <a:t>color filter mosaic</a:t>
            </a:r>
            <a:r>
              <a:rPr lang="en-US" sz="2200" dirty="0">
                <a:solidFill>
                  <a:schemeClr val="lt1"/>
                </a:solidFill>
              </a:rPr>
              <a:t> (</a:t>
            </a:r>
            <a:r>
              <a:rPr lang="en-US" sz="2200" b="1" dirty="0">
                <a:solidFill>
                  <a:schemeClr val="lt1"/>
                </a:solidFill>
              </a:rPr>
              <a:t>CFM</a:t>
            </a:r>
            <a:r>
              <a:rPr lang="en-US" sz="2200" dirty="0">
                <a:solidFill>
                  <a:schemeClr val="lt1"/>
                </a:solidFill>
              </a:rPr>
              <a:t>), is a </a:t>
            </a:r>
            <a:r>
              <a:rPr lang="en-US" sz="2200" u="sng" dirty="0">
                <a:solidFill>
                  <a:schemeClr val="lt1"/>
                </a:solidFill>
              </a:rPr>
              <a:t>mosaic of tiny color filters placed over the pixel sensors</a:t>
            </a:r>
            <a:r>
              <a:rPr lang="en-US" sz="2200" dirty="0">
                <a:solidFill>
                  <a:schemeClr val="lt1"/>
                </a:solidFill>
              </a:rPr>
              <a:t> of an image sensor to capture color information.</a:t>
            </a:r>
            <a:endParaRPr sz="2200" dirty="0">
              <a:solidFill>
                <a:schemeClr val="lt1"/>
              </a:solidFill>
            </a:endParaRPr>
          </a:p>
        </p:txBody>
      </p:sp>
      <p:sp>
        <p:nvSpPr>
          <p:cNvPr id="506" name="Google Shape;506;p27"/>
          <p:cNvSpPr/>
          <p:nvPr/>
        </p:nvSpPr>
        <p:spPr>
          <a:xfrm>
            <a:off x="4951564" y="2263307"/>
            <a:ext cx="3756296" cy="1951745"/>
          </a:xfrm>
          <a:prstGeom prst="round2DiagRect">
            <a:avLst>
              <a:gd name="adj1" fmla="val 16667"/>
              <a:gd name="adj2" fmla="val 0"/>
            </a:avLst>
          </a:prstGeom>
          <a:solidFill>
            <a:srgbClr val="94E2BD">
              <a:alpha val="49803"/>
            </a:srgbClr>
          </a:solidFill>
          <a:ln>
            <a:noFill/>
          </a:ln>
        </p:spPr>
        <p:txBody>
          <a:bodyPr spcFirstLastPara="1" wrap="square" lIns="68569" tIns="34275" rIns="68569" bIns="34275" anchor="ctr" anchorCtr="0">
            <a:noAutofit/>
          </a:bodyPr>
          <a:lstStyle/>
          <a:p>
            <a:pPr algn="ctr">
              <a:lnSpc>
                <a:spcPct val="107000"/>
              </a:lnSpc>
            </a:pPr>
            <a:r>
              <a:rPr lang="en-US" sz="2200" dirty="0">
                <a:solidFill>
                  <a:schemeClr val="lt1"/>
                </a:solidFill>
              </a:rPr>
              <a:t>A </a:t>
            </a:r>
            <a:r>
              <a:rPr lang="en-US" sz="2200" b="1" dirty="0">
                <a:solidFill>
                  <a:schemeClr val="lt1"/>
                </a:solidFill>
              </a:rPr>
              <a:t>Bayer filter mosaic </a:t>
            </a:r>
            <a:r>
              <a:rPr lang="en-US" sz="2200" dirty="0">
                <a:solidFill>
                  <a:schemeClr val="lt1"/>
                </a:solidFill>
              </a:rPr>
              <a:t>is a color filter array (CFA) for </a:t>
            </a:r>
            <a:r>
              <a:rPr lang="en-US" sz="2200" u="sng" dirty="0">
                <a:solidFill>
                  <a:schemeClr val="lt1"/>
                </a:solidFill>
              </a:rPr>
              <a:t>arranging</a:t>
            </a:r>
            <a:r>
              <a:rPr lang="en-US" sz="2200" dirty="0">
                <a:solidFill>
                  <a:schemeClr val="lt1"/>
                </a:solidFill>
              </a:rPr>
              <a:t> RGB color filters on a square grid of photosensors. </a:t>
            </a:r>
            <a:endParaRPr sz="2200" dirty="0">
              <a:solidFill>
                <a:schemeClr val="lt1"/>
              </a:solidFill>
            </a:endParaRPr>
          </a:p>
        </p:txBody>
      </p:sp>
      <p:sp>
        <p:nvSpPr>
          <p:cNvPr id="3" name="מלבן: פינות מעוגלות 2">
            <a:extLst>
              <a:ext uri="{FF2B5EF4-FFF2-40B4-BE49-F238E27FC236}">
                <a16:creationId xmlns:a16="http://schemas.microsoft.com/office/drawing/2014/main" id="{1281A1F6-4F31-BB49-BAA9-ADC5FF065182}"/>
              </a:ext>
            </a:extLst>
          </p:cNvPr>
          <p:cNvSpPr/>
          <p:nvPr/>
        </p:nvSpPr>
        <p:spPr>
          <a:xfrm rot="253522">
            <a:off x="4922603" y="4890305"/>
            <a:ext cx="3475931" cy="1630756"/>
          </a:xfrm>
          <a:prstGeom prst="roundRect">
            <a:avLst/>
          </a:prstGeom>
          <a:solidFill>
            <a:schemeClr val="accent3">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r>
              <a:rPr lang="en-US" sz="2200" dirty="0">
                <a:latin typeface="Arial"/>
                <a:ea typeface="Arial"/>
                <a:cs typeface="Arial"/>
              </a:rPr>
              <a:t>Most digital cameras are equipped with a single sensor, and capture color images using a color filter array (CFA).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03"/>
                                        </p:tgtEl>
                                        <p:attrNameLst>
                                          <p:attrName>style.visibility</p:attrName>
                                        </p:attrNameLst>
                                      </p:cBhvr>
                                      <p:to>
                                        <p:strVal val="visible"/>
                                      </p:to>
                                    </p:set>
                                    <p:animEffect transition="in" filter="fade">
                                      <p:cBhvr>
                                        <p:cTn id="7" dur="1000"/>
                                        <p:tgtEl>
                                          <p:spTgt spid="503"/>
                                        </p:tgtEl>
                                      </p:cBhvr>
                                    </p:animEffect>
                                    <p:anim calcmode="lin" valueType="num">
                                      <p:cBhvr>
                                        <p:cTn id="8" dur="1000" fill="hold"/>
                                        <p:tgtEl>
                                          <p:spTgt spid="503"/>
                                        </p:tgtEl>
                                        <p:attrNameLst>
                                          <p:attrName>ppt_x</p:attrName>
                                        </p:attrNameLst>
                                      </p:cBhvr>
                                      <p:tavLst>
                                        <p:tav tm="0">
                                          <p:val>
                                            <p:strVal val="#ppt_x"/>
                                          </p:val>
                                        </p:tav>
                                        <p:tav tm="100000">
                                          <p:val>
                                            <p:strVal val="#ppt_x"/>
                                          </p:val>
                                        </p:tav>
                                      </p:tavLst>
                                    </p:anim>
                                    <p:anim calcmode="lin" valueType="num">
                                      <p:cBhvr>
                                        <p:cTn id="9" dur="1000" fill="hold"/>
                                        <p:tgtEl>
                                          <p:spTgt spid="50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590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55"/>
        <p:cNvGrpSpPr/>
        <p:nvPr/>
      </p:nvGrpSpPr>
      <p:grpSpPr>
        <a:xfrm>
          <a:off x="0" y="0"/>
          <a:ext cx="0" cy="0"/>
          <a:chOff x="0" y="0"/>
          <a:chExt cx="0" cy="0"/>
        </a:xfrm>
      </p:grpSpPr>
      <p:pic>
        <p:nvPicPr>
          <p:cNvPr id="1356" name="Google Shape;1356;p85"/>
          <p:cNvPicPr preferRelativeResize="0"/>
          <p:nvPr/>
        </p:nvPicPr>
        <p:blipFill rotWithShape="1">
          <a:blip r:embed="rId3">
            <a:alphaModFix/>
          </a:blip>
          <a:srcRect/>
          <a:stretch/>
        </p:blipFill>
        <p:spPr>
          <a:xfrm>
            <a:off x="2406037" y="1066800"/>
            <a:ext cx="4331925" cy="3846039"/>
          </a:xfrm>
          <a:prstGeom prst="rect">
            <a:avLst/>
          </a:prstGeom>
          <a:noFill/>
          <a:ln>
            <a:noFill/>
          </a:ln>
        </p:spPr>
      </p:pic>
      <p:sp>
        <p:nvSpPr>
          <p:cNvPr id="1357" name="Google Shape;1357;p85"/>
          <p:cNvSpPr txBox="1"/>
          <p:nvPr/>
        </p:nvSpPr>
        <p:spPr>
          <a:xfrm>
            <a:off x="2129854" y="5014374"/>
            <a:ext cx="4884290" cy="1423436"/>
          </a:xfrm>
          <a:prstGeom prst="rect">
            <a:avLst/>
          </a:prstGeom>
          <a:noFill/>
          <a:ln>
            <a:noFill/>
          </a:ln>
        </p:spPr>
        <p:txBody>
          <a:bodyPr spcFirstLastPara="1" wrap="square" lIns="68569" tIns="34275" rIns="68569" bIns="34275" anchor="t" anchorCtr="0">
            <a:spAutoFit/>
          </a:bodyPr>
          <a:lstStyle/>
          <a:p>
            <a:pPr algn="ctr"/>
            <a:r>
              <a:rPr lang="en-US" sz="2200" dirty="0">
                <a:solidFill>
                  <a:schemeClr val="lt1"/>
                </a:solidFill>
                <a:latin typeface="+mn-lt"/>
              </a:rPr>
              <a:t>Noise comparison between real face (L) and masked face (R).</a:t>
            </a:r>
            <a:br>
              <a:rPr lang="en-US" sz="2200" dirty="0">
                <a:solidFill>
                  <a:schemeClr val="lt1"/>
                </a:solidFill>
                <a:latin typeface="+mn-lt"/>
              </a:rPr>
            </a:br>
            <a:r>
              <a:rPr lang="en-US" sz="2200" dirty="0">
                <a:solidFill>
                  <a:schemeClr val="lt1"/>
                </a:solidFill>
                <a:latin typeface="+mn-lt"/>
              </a:rPr>
              <a:t>From top to bottom: forehead, nose, chin and cheek.</a:t>
            </a:r>
            <a:endParaRPr sz="2200" dirty="0">
              <a:latin typeface="+mn-lt"/>
            </a:endParaRPr>
          </a:p>
        </p:txBody>
      </p:sp>
      <p:sp>
        <p:nvSpPr>
          <p:cNvPr id="2" name="Google Shape;1350;p84">
            <a:extLst>
              <a:ext uri="{FF2B5EF4-FFF2-40B4-BE49-F238E27FC236}">
                <a16:creationId xmlns:a16="http://schemas.microsoft.com/office/drawing/2014/main" id="{4003A6E8-05A1-0064-153B-228BA463F4EE}"/>
              </a:ext>
            </a:extLst>
          </p:cNvPr>
          <p:cNvSpPr txBox="1"/>
          <p:nvPr/>
        </p:nvSpPr>
        <p:spPr>
          <a:xfrm>
            <a:off x="0" y="141394"/>
            <a:ext cx="9144000" cy="438551"/>
          </a:xfrm>
          <a:prstGeom prst="rect">
            <a:avLst/>
          </a:prstGeom>
          <a:noFill/>
          <a:ln>
            <a:noFill/>
          </a:ln>
        </p:spPr>
        <p:txBody>
          <a:bodyPr spcFirstLastPara="1" wrap="square" lIns="68569" tIns="34275" rIns="68569" bIns="34275" anchor="t" anchorCtr="0">
            <a:spAutoFit/>
          </a:bodyPr>
          <a:lstStyle/>
          <a:p>
            <a:pPr algn="ctr"/>
            <a:r>
              <a:rPr lang="en-US" sz="2400" dirty="0">
                <a:solidFill>
                  <a:schemeClr val="accent2">
                    <a:lumMod val="60000"/>
                    <a:lumOff val="40000"/>
                  </a:schemeClr>
                </a:solidFill>
                <a:latin typeface="+mn-lt"/>
                <a:ea typeface="Twentieth Century"/>
                <a:cs typeface="Twentieth Century"/>
                <a:sym typeface="Twentieth Century"/>
              </a:rPr>
              <a:t>Distinguishing Real vs Fake Faces</a:t>
            </a:r>
            <a:endParaRPr sz="1050" dirty="0">
              <a:solidFill>
                <a:schemeClr val="accent2">
                  <a:lumMod val="60000"/>
                  <a:lumOff val="40000"/>
                </a:schemeClr>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56"/>
                                        </p:tgtEl>
                                        <p:attrNameLst>
                                          <p:attrName>style.visibility</p:attrName>
                                        </p:attrNameLst>
                                      </p:cBhvr>
                                      <p:to>
                                        <p:strVal val="visible"/>
                                      </p:to>
                                    </p:set>
                                    <p:anim calcmode="lin" valueType="num">
                                      <p:cBhvr additive="base">
                                        <p:cTn id="7" dur="500"/>
                                        <p:tgtEl>
                                          <p:spTgt spid="1356"/>
                                        </p:tgtEl>
                                        <p:attrNameLst>
                                          <p:attrName>ppt_w</p:attrName>
                                        </p:attrNameLst>
                                      </p:cBhvr>
                                      <p:tavLst>
                                        <p:tav tm="0">
                                          <p:val>
                                            <p:strVal val="0"/>
                                          </p:val>
                                        </p:tav>
                                        <p:tav tm="100000">
                                          <p:val>
                                            <p:strVal val="#ppt_w"/>
                                          </p:val>
                                        </p:tav>
                                      </p:tavLst>
                                    </p:anim>
                                    <p:anim calcmode="lin" valueType="num">
                                      <p:cBhvr additive="base">
                                        <p:cTn id="8" dur="500"/>
                                        <p:tgtEl>
                                          <p:spTgt spid="1356"/>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357"/>
                                        </p:tgtEl>
                                        <p:attrNameLst>
                                          <p:attrName>style.visibility</p:attrName>
                                        </p:attrNameLst>
                                      </p:cBhvr>
                                      <p:to>
                                        <p:strVal val="visible"/>
                                      </p:to>
                                    </p:set>
                                    <p:anim calcmode="lin" valueType="num">
                                      <p:cBhvr additive="base">
                                        <p:cTn id="11" dur="500"/>
                                        <p:tgtEl>
                                          <p:spTgt spid="1357"/>
                                        </p:tgtEl>
                                        <p:attrNameLst>
                                          <p:attrName>ppt_w</p:attrName>
                                        </p:attrNameLst>
                                      </p:cBhvr>
                                      <p:tavLst>
                                        <p:tav tm="0">
                                          <p:val>
                                            <p:strVal val="0"/>
                                          </p:val>
                                        </p:tav>
                                        <p:tav tm="100000">
                                          <p:val>
                                            <p:strVal val="#ppt_w"/>
                                          </p:val>
                                        </p:tav>
                                      </p:tavLst>
                                    </p:anim>
                                    <p:anim calcmode="lin" valueType="num">
                                      <p:cBhvr additive="base">
                                        <p:cTn id="12" dur="500"/>
                                        <p:tgtEl>
                                          <p:spTgt spid="135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sp>
        <p:nvSpPr>
          <p:cNvPr id="1367" name="Google Shape;1367;p86"/>
          <p:cNvSpPr txBox="1"/>
          <p:nvPr/>
        </p:nvSpPr>
        <p:spPr>
          <a:xfrm>
            <a:off x="509508" y="857612"/>
            <a:ext cx="3876081" cy="807883"/>
          </a:xfrm>
          <a:prstGeom prst="rect">
            <a:avLst/>
          </a:prstGeom>
          <a:noFill/>
          <a:ln>
            <a:noFill/>
          </a:ln>
        </p:spPr>
        <p:txBody>
          <a:bodyPr spcFirstLastPara="1" wrap="square" lIns="68569" tIns="34275" rIns="68569" bIns="34275" anchor="t" anchorCtr="0">
            <a:spAutoFit/>
          </a:bodyPr>
          <a:lstStyle/>
          <a:p>
            <a:r>
              <a:rPr lang="en-US" sz="2400" dirty="0">
                <a:solidFill>
                  <a:schemeClr val="lt1"/>
                </a:solidFill>
                <a:latin typeface="+mn-lt"/>
              </a:rPr>
              <a:t>A Gaussian SVM was used for testing.</a:t>
            </a:r>
            <a:endParaRPr sz="2400" dirty="0">
              <a:solidFill>
                <a:schemeClr val="lt1"/>
              </a:solidFill>
              <a:latin typeface="+mn-lt"/>
            </a:endParaRPr>
          </a:p>
        </p:txBody>
      </p:sp>
      <p:sp>
        <p:nvSpPr>
          <p:cNvPr id="1368" name="Google Shape;1368;p86"/>
          <p:cNvSpPr txBox="1"/>
          <p:nvPr/>
        </p:nvSpPr>
        <p:spPr>
          <a:xfrm>
            <a:off x="1780544" y="2031345"/>
            <a:ext cx="5298006" cy="807883"/>
          </a:xfrm>
          <a:prstGeom prst="rect">
            <a:avLst/>
          </a:prstGeom>
          <a:noFill/>
          <a:ln>
            <a:noFill/>
          </a:ln>
        </p:spPr>
        <p:txBody>
          <a:bodyPr spcFirstLastPara="1" wrap="square" lIns="68569" tIns="34275" rIns="68569" bIns="34275" anchor="t" anchorCtr="0">
            <a:spAutoFit/>
          </a:bodyPr>
          <a:lstStyle/>
          <a:p>
            <a:r>
              <a:rPr lang="en-US" sz="2400" dirty="0">
                <a:solidFill>
                  <a:schemeClr val="lt1"/>
                </a:solidFill>
                <a:latin typeface="+mn-lt"/>
              </a:rPr>
              <a:t>900 noise images were used (unseen before), achieving 95% accuracy.</a:t>
            </a:r>
            <a:endParaRPr sz="2400" dirty="0">
              <a:solidFill>
                <a:schemeClr val="lt1"/>
              </a:solidFill>
              <a:latin typeface="+mn-lt"/>
            </a:endParaRPr>
          </a:p>
        </p:txBody>
      </p:sp>
      <p:sp>
        <p:nvSpPr>
          <p:cNvPr id="1369" name="Google Shape;1369;p86"/>
          <p:cNvSpPr txBox="1"/>
          <p:nvPr/>
        </p:nvSpPr>
        <p:spPr>
          <a:xfrm>
            <a:off x="3073801" y="3191599"/>
            <a:ext cx="5376177" cy="1177215"/>
          </a:xfrm>
          <a:prstGeom prst="rect">
            <a:avLst/>
          </a:prstGeom>
          <a:noFill/>
          <a:ln>
            <a:noFill/>
          </a:ln>
        </p:spPr>
        <p:txBody>
          <a:bodyPr spcFirstLastPara="1" wrap="square" lIns="68569" tIns="34275" rIns="68569" bIns="34275" anchor="t" anchorCtr="0">
            <a:spAutoFit/>
          </a:bodyPr>
          <a:lstStyle/>
          <a:p>
            <a:r>
              <a:rPr lang="en-US" sz="2400" dirty="0">
                <a:solidFill>
                  <a:schemeClr val="lt1"/>
                </a:solidFill>
                <a:latin typeface="+mn-lt"/>
              </a:rPr>
              <a:t>Using majority voting</a:t>
            </a:r>
            <a:r>
              <a:rPr lang="he-IL" sz="2400" dirty="0">
                <a:solidFill>
                  <a:schemeClr val="lt1"/>
                </a:solidFill>
                <a:latin typeface="+mn-lt"/>
              </a:rPr>
              <a:t> </a:t>
            </a:r>
            <a:r>
              <a:rPr lang="en-US" sz="2400" dirty="0">
                <a:solidFill>
                  <a:schemeClr val="lt1"/>
                </a:solidFill>
                <a:latin typeface="+mn-lt"/>
              </a:rPr>
              <a:t>on 30 images associated with the segmented video, accuracy increased to 96.67%.</a:t>
            </a:r>
            <a:endParaRPr sz="2400" dirty="0">
              <a:solidFill>
                <a:schemeClr val="lt1"/>
              </a:solidFill>
              <a:latin typeface="+mn-lt"/>
            </a:endParaRPr>
          </a:p>
        </p:txBody>
      </p:sp>
      <p:sp>
        <p:nvSpPr>
          <p:cNvPr id="1370" name="Google Shape;1370;p86"/>
          <p:cNvSpPr txBox="1"/>
          <p:nvPr/>
        </p:nvSpPr>
        <p:spPr>
          <a:xfrm>
            <a:off x="4785367" y="4620594"/>
            <a:ext cx="4107424" cy="1177215"/>
          </a:xfrm>
          <a:prstGeom prst="rect">
            <a:avLst/>
          </a:prstGeom>
          <a:noFill/>
          <a:ln>
            <a:noFill/>
          </a:ln>
        </p:spPr>
        <p:txBody>
          <a:bodyPr spcFirstLastPara="1" wrap="square" lIns="68569" tIns="34275" rIns="68569" bIns="34275" anchor="t" anchorCtr="0">
            <a:spAutoFit/>
          </a:bodyPr>
          <a:lstStyle/>
          <a:p>
            <a:r>
              <a:rPr lang="en-US" sz="2400" dirty="0">
                <a:solidFill>
                  <a:schemeClr val="lt1"/>
                </a:solidFill>
                <a:latin typeface="+mn-lt"/>
              </a:rPr>
              <a:t>High success rate due to material and reflectivity differences.</a:t>
            </a:r>
            <a:endParaRPr sz="2400" dirty="0">
              <a:solidFill>
                <a:schemeClr val="lt1"/>
              </a:solidFill>
              <a:latin typeface="+mn-lt"/>
            </a:endParaRPr>
          </a:p>
        </p:txBody>
      </p:sp>
      <p:sp>
        <p:nvSpPr>
          <p:cNvPr id="4" name="מלבן: פינות מעוגלות 3">
            <a:extLst>
              <a:ext uri="{FF2B5EF4-FFF2-40B4-BE49-F238E27FC236}">
                <a16:creationId xmlns:a16="http://schemas.microsoft.com/office/drawing/2014/main" id="{28782E40-40D0-8F55-CE6A-69605E491650}"/>
              </a:ext>
            </a:extLst>
          </p:cNvPr>
          <p:cNvSpPr/>
          <p:nvPr/>
        </p:nvSpPr>
        <p:spPr>
          <a:xfrm>
            <a:off x="343195" y="760473"/>
            <a:ext cx="4208708" cy="1002163"/>
          </a:xfrm>
          <a:prstGeom prst="roundRect">
            <a:avLst/>
          </a:prstGeom>
          <a:noFill/>
          <a:ln w="2857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1" anchor="ctr"/>
          <a:lstStyle/>
          <a:p>
            <a:pPr algn="ctr"/>
            <a:endParaRPr lang="he-IL" sz="2400"/>
          </a:p>
        </p:txBody>
      </p:sp>
      <p:sp>
        <p:nvSpPr>
          <p:cNvPr id="5" name="מלבן: פינות מעוגלות 4">
            <a:extLst>
              <a:ext uri="{FF2B5EF4-FFF2-40B4-BE49-F238E27FC236}">
                <a16:creationId xmlns:a16="http://schemas.microsoft.com/office/drawing/2014/main" id="{9B1F8DA2-7501-2F1A-FE43-6055690DB32C}"/>
              </a:ext>
            </a:extLst>
          </p:cNvPr>
          <p:cNvSpPr/>
          <p:nvPr/>
        </p:nvSpPr>
        <p:spPr>
          <a:xfrm>
            <a:off x="1696742" y="1923891"/>
            <a:ext cx="5377694" cy="1002163"/>
          </a:xfrm>
          <a:prstGeom prst="roundRect">
            <a:avLst/>
          </a:prstGeom>
          <a:noFill/>
          <a:ln w="2857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1" anchor="ctr"/>
          <a:lstStyle/>
          <a:p>
            <a:pPr algn="ctr"/>
            <a:endParaRPr lang="he-IL" sz="2400"/>
          </a:p>
        </p:txBody>
      </p:sp>
      <p:sp>
        <p:nvSpPr>
          <p:cNvPr id="6" name="מלבן: פינות מעוגלות 5">
            <a:extLst>
              <a:ext uri="{FF2B5EF4-FFF2-40B4-BE49-F238E27FC236}">
                <a16:creationId xmlns:a16="http://schemas.microsoft.com/office/drawing/2014/main" id="{A4EDB748-13EF-F33E-D8B4-D60E27CCD805}"/>
              </a:ext>
            </a:extLst>
          </p:cNvPr>
          <p:cNvSpPr/>
          <p:nvPr/>
        </p:nvSpPr>
        <p:spPr>
          <a:xfrm>
            <a:off x="2934154" y="3097622"/>
            <a:ext cx="5375147" cy="1309149"/>
          </a:xfrm>
          <a:prstGeom prst="roundRect">
            <a:avLst/>
          </a:prstGeom>
          <a:noFill/>
          <a:ln w="28575" cap="flat" cmpd="sng" algn="ctr">
            <a:solidFill>
              <a:schemeClr val="accent3">
                <a:lumMod val="60000"/>
                <a:lumOff val="4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1" anchor="ctr"/>
          <a:lstStyle/>
          <a:p>
            <a:pPr algn="ctr"/>
            <a:endParaRPr lang="he-IL" sz="1050"/>
          </a:p>
        </p:txBody>
      </p:sp>
      <p:sp>
        <p:nvSpPr>
          <p:cNvPr id="7" name="מלבן: פינות מעוגלות 6">
            <a:extLst>
              <a:ext uri="{FF2B5EF4-FFF2-40B4-BE49-F238E27FC236}">
                <a16:creationId xmlns:a16="http://schemas.microsoft.com/office/drawing/2014/main" id="{5C805EDF-A315-052E-409F-9119E5022AC5}"/>
              </a:ext>
            </a:extLst>
          </p:cNvPr>
          <p:cNvSpPr/>
          <p:nvPr/>
        </p:nvSpPr>
        <p:spPr>
          <a:xfrm>
            <a:off x="4709166" y="4604172"/>
            <a:ext cx="4263124" cy="1286261"/>
          </a:xfrm>
          <a:prstGeom prst="roundRect">
            <a:avLst/>
          </a:prstGeom>
          <a:noFill/>
          <a:ln w="28575" cap="flat" cmpd="sng" algn="ctr">
            <a:solidFill>
              <a:schemeClr val="accent1">
                <a:lumMod val="60000"/>
                <a:lumOff val="4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1" anchor="ctr"/>
          <a:lstStyle/>
          <a:p>
            <a:pPr algn="ctr"/>
            <a:endParaRPr lang="he-IL" sz="1050"/>
          </a:p>
        </p:txBody>
      </p:sp>
      <p:sp>
        <p:nvSpPr>
          <p:cNvPr id="2" name="Google Shape;1350;p84">
            <a:extLst>
              <a:ext uri="{FF2B5EF4-FFF2-40B4-BE49-F238E27FC236}">
                <a16:creationId xmlns:a16="http://schemas.microsoft.com/office/drawing/2014/main" id="{7E98E943-A461-58D5-3E66-06C0C691B300}"/>
              </a:ext>
            </a:extLst>
          </p:cNvPr>
          <p:cNvSpPr txBox="1"/>
          <p:nvPr/>
        </p:nvSpPr>
        <p:spPr>
          <a:xfrm>
            <a:off x="0" y="114500"/>
            <a:ext cx="9144000" cy="484718"/>
          </a:xfrm>
          <a:prstGeom prst="rect">
            <a:avLst/>
          </a:prstGeom>
          <a:noFill/>
          <a:ln>
            <a:noFill/>
          </a:ln>
        </p:spPr>
        <p:txBody>
          <a:bodyPr spcFirstLastPara="1" wrap="square" lIns="68569" tIns="34275" rIns="68569" bIns="34275" anchor="t" anchorCtr="0">
            <a:spAutoFit/>
          </a:bodyPr>
          <a:lstStyle/>
          <a:p>
            <a:pPr algn="ctr"/>
            <a:r>
              <a:rPr lang="en-US" sz="2400" dirty="0">
                <a:solidFill>
                  <a:schemeClr val="accent2">
                    <a:lumMod val="60000"/>
                    <a:lumOff val="40000"/>
                  </a:schemeClr>
                </a:solidFill>
                <a:latin typeface="+mn-lt"/>
                <a:ea typeface="Twentieth Century"/>
                <a:cs typeface="Twentieth Century"/>
                <a:sym typeface="Twentieth Century"/>
              </a:rPr>
              <a:t>Distinguishing Real vs </a:t>
            </a:r>
            <a:r>
              <a:rPr lang="en-US" sz="2700" dirty="0">
                <a:solidFill>
                  <a:schemeClr val="accent2">
                    <a:lumMod val="60000"/>
                    <a:lumOff val="40000"/>
                  </a:schemeClr>
                </a:solidFill>
                <a:latin typeface="+mn-lt"/>
                <a:ea typeface="Twentieth Century"/>
                <a:cs typeface="Twentieth Century"/>
                <a:sym typeface="Twentieth Century"/>
              </a:rPr>
              <a:t>Fake</a:t>
            </a:r>
            <a:r>
              <a:rPr lang="en-US" sz="2400" dirty="0">
                <a:solidFill>
                  <a:schemeClr val="accent2">
                    <a:lumMod val="60000"/>
                    <a:lumOff val="40000"/>
                  </a:schemeClr>
                </a:solidFill>
                <a:latin typeface="+mn-lt"/>
                <a:ea typeface="Twentieth Century"/>
                <a:cs typeface="Twentieth Century"/>
                <a:sym typeface="Twentieth Century"/>
              </a:rPr>
              <a:t> Faces</a:t>
            </a:r>
            <a:endParaRPr sz="1050" dirty="0">
              <a:solidFill>
                <a:schemeClr val="accent2">
                  <a:lumMod val="60000"/>
                  <a:lumOff val="40000"/>
                </a:schemeClr>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67"/>
                                        </p:tgtEl>
                                        <p:attrNameLst>
                                          <p:attrName>style.visibility</p:attrName>
                                        </p:attrNameLst>
                                      </p:cBhvr>
                                      <p:to>
                                        <p:strVal val="visible"/>
                                      </p:to>
                                    </p:set>
                                    <p:animEffect transition="in" filter="wipe(down)">
                                      <p:cBhvr>
                                        <p:cTn id="10" dur="500"/>
                                        <p:tgtEl>
                                          <p:spTgt spid="136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68"/>
                                        </p:tgtEl>
                                        <p:attrNameLst>
                                          <p:attrName>style.visibility</p:attrName>
                                        </p:attrNameLst>
                                      </p:cBhvr>
                                      <p:to>
                                        <p:strVal val="visible"/>
                                      </p:to>
                                    </p:set>
                                    <p:animEffect transition="in" filter="wipe(down)">
                                      <p:cBhvr>
                                        <p:cTn id="18" dur="500"/>
                                        <p:tgtEl>
                                          <p:spTgt spid="136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369"/>
                                        </p:tgtEl>
                                        <p:attrNameLst>
                                          <p:attrName>style.visibility</p:attrName>
                                        </p:attrNameLst>
                                      </p:cBhvr>
                                      <p:to>
                                        <p:strVal val="visible"/>
                                      </p:to>
                                    </p:set>
                                    <p:animEffect transition="in" filter="wipe(down)">
                                      <p:cBhvr>
                                        <p:cTn id="26" dur="500"/>
                                        <p:tgtEl>
                                          <p:spTgt spid="136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370"/>
                                        </p:tgtEl>
                                        <p:attrNameLst>
                                          <p:attrName>style.visibility</p:attrName>
                                        </p:attrNameLst>
                                      </p:cBhvr>
                                      <p:to>
                                        <p:strVal val="visible"/>
                                      </p:to>
                                    </p:set>
                                    <p:animEffect transition="in" filter="wipe(down)">
                                      <p:cBhvr>
                                        <p:cTn id="31" dur="500"/>
                                        <p:tgtEl>
                                          <p:spTgt spid="1370"/>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7" grpId="0"/>
      <p:bldP spid="1368" grpId="0"/>
      <p:bldP spid="1369" grpId="0"/>
      <p:bldP spid="1370" grpId="0"/>
      <p:bldP spid="4" grpId="0" animBg="1"/>
      <p:bldP spid="5" grpId="0" animBg="1"/>
      <p:bldP spid="6"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75"/>
        <p:cNvGrpSpPr/>
        <p:nvPr/>
      </p:nvGrpSpPr>
      <p:grpSpPr>
        <a:xfrm>
          <a:off x="0" y="0"/>
          <a:ext cx="0" cy="0"/>
          <a:chOff x="0" y="0"/>
          <a:chExt cx="0" cy="0"/>
        </a:xfrm>
      </p:grpSpPr>
      <p:sp>
        <p:nvSpPr>
          <p:cNvPr id="1376" name="Google Shape;1376;p87"/>
          <p:cNvSpPr txBox="1"/>
          <p:nvPr/>
        </p:nvSpPr>
        <p:spPr>
          <a:xfrm>
            <a:off x="295234" y="535346"/>
            <a:ext cx="7347061" cy="500107"/>
          </a:xfrm>
          <a:prstGeom prst="rect">
            <a:avLst/>
          </a:prstGeom>
          <a:noFill/>
          <a:ln>
            <a:noFill/>
          </a:ln>
        </p:spPr>
        <p:txBody>
          <a:bodyPr spcFirstLastPara="1" wrap="square" lIns="68569" tIns="34275" rIns="68569" bIns="34275" anchor="t" anchorCtr="0">
            <a:spAutoFit/>
          </a:bodyPr>
          <a:lstStyle/>
          <a:p>
            <a:r>
              <a:rPr lang="en-US" sz="2800" dirty="0">
                <a:solidFill>
                  <a:schemeClr val="lt1"/>
                </a:solidFill>
                <a:latin typeface="+mn-lt"/>
              </a:rPr>
              <a:t>How does face detection on iPhone work?</a:t>
            </a:r>
            <a:endParaRPr dirty="0">
              <a:latin typeface="+mn-lt"/>
            </a:endParaRPr>
          </a:p>
        </p:txBody>
      </p:sp>
      <p:sp>
        <p:nvSpPr>
          <p:cNvPr id="1379" name="Google Shape;1379;p87"/>
          <p:cNvSpPr txBox="1"/>
          <p:nvPr/>
        </p:nvSpPr>
        <p:spPr>
          <a:xfrm>
            <a:off x="0" y="102476"/>
            <a:ext cx="9144000" cy="484718"/>
          </a:xfrm>
          <a:prstGeom prst="rect">
            <a:avLst/>
          </a:prstGeom>
          <a:noFill/>
          <a:ln>
            <a:noFill/>
          </a:ln>
        </p:spPr>
        <p:txBody>
          <a:bodyPr spcFirstLastPara="1" wrap="square" lIns="68569" tIns="34275" rIns="68569" bIns="34275" anchor="t" anchorCtr="0">
            <a:spAutoFit/>
          </a:bodyPr>
          <a:lstStyle/>
          <a:p>
            <a:pPr algn="ctr"/>
            <a:r>
              <a:rPr lang="en-US" sz="2700" dirty="0">
                <a:solidFill>
                  <a:schemeClr val="accent2">
                    <a:lumMod val="60000"/>
                    <a:lumOff val="40000"/>
                  </a:schemeClr>
                </a:solidFill>
                <a:latin typeface="+mn-lt"/>
                <a:ea typeface="Twentieth Century"/>
                <a:cs typeface="Twentieth Century"/>
                <a:sym typeface="Twentieth Century"/>
              </a:rPr>
              <a:t>iPhone Face Detection</a:t>
            </a:r>
            <a:endParaRPr sz="1200" dirty="0">
              <a:solidFill>
                <a:schemeClr val="accent2">
                  <a:lumMod val="60000"/>
                  <a:lumOff val="40000"/>
                </a:schemeClr>
              </a:solidFill>
              <a:latin typeface="+mn-lt"/>
            </a:endParaRPr>
          </a:p>
        </p:txBody>
      </p:sp>
      <p:sp>
        <p:nvSpPr>
          <p:cNvPr id="2" name="מלבן: פינות מעוגלות 1">
            <a:extLst>
              <a:ext uri="{FF2B5EF4-FFF2-40B4-BE49-F238E27FC236}">
                <a16:creationId xmlns:a16="http://schemas.microsoft.com/office/drawing/2014/main" id="{260AA2F0-249E-E75F-0476-BCA2715BB313}"/>
              </a:ext>
            </a:extLst>
          </p:cNvPr>
          <p:cNvSpPr/>
          <p:nvPr/>
        </p:nvSpPr>
        <p:spPr>
          <a:xfrm>
            <a:off x="275002" y="1429448"/>
            <a:ext cx="2013061" cy="1252241"/>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r>
              <a:rPr lang="en-US" sz="2200" b="1" dirty="0" err="1">
                <a:ea typeface="Arial"/>
                <a:cs typeface="Arial"/>
              </a:rPr>
              <a:t>TrueDepth</a:t>
            </a:r>
            <a:r>
              <a:rPr lang="en-US" sz="2200" b="1" dirty="0">
                <a:ea typeface="Arial"/>
                <a:cs typeface="Arial"/>
              </a:rPr>
              <a:t> Camera:</a:t>
            </a:r>
            <a:endParaRPr lang="he-IL" sz="2200" b="1" dirty="0"/>
          </a:p>
        </p:txBody>
      </p:sp>
      <p:sp>
        <p:nvSpPr>
          <p:cNvPr id="3" name="מלבן: פינות מעוגלות 2">
            <a:extLst>
              <a:ext uri="{FF2B5EF4-FFF2-40B4-BE49-F238E27FC236}">
                <a16:creationId xmlns:a16="http://schemas.microsoft.com/office/drawing/2014/main" id="{5CDDA612-BBBA-BF5C-A33B-4C77D2F6425F}"/>
              </a:ext>
            </a:extLst>
          </p:cNvPr>
          <p:cNvSpPr/>
          <p:nvPr/>
        </p:nvSpPr>
        <p:spPr>
          <a:xfrm>
            <a:off x="311602" y="3208561"/>
            <a:ext cx="1693242" cy="981637"/>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r>
              <a:rPr lang="en-US" sz="2400" b="1" dirty="0">
                <a:ea typeface="Arial"/>
                <a:cs typeface="Arial"/>
              </a:rPr>
              <a:t>Process:</a:t>
            </a:r>
            <a:endParaRPr lang="he-IL" sz="2400" b="1" dirty="0"/>
          </a:p>
        </p:txBody>
      </p:sp>
      <p:sp>
        <p:nvSpPr>
          <p:cNvPr id="4" name="מלבן: פינות מעוגלות 3">
            <a:extLst>
              <a:ext uri="{FF2B5EF4-FFF2-40B4-BE49-F238E27FC236}">
                <a16:creationId xmlns:a16="http://schemas.microsoft.com/office/drawing/2014/main" id="{4D6E92E7-F00B-9C26-A409-622E5CBC8917}"/>
              </a:ext>
            </a:extLst>
          </p:cNvPr>
          <p:cNvSpPr/>
          <p:nvPr/>
        </p:nvSpPr>
        <p:spPr>
          <a:xfrm>
            <a:off x="311602" y="5096813"/>
            <a:ext cx="1774872" cy="764453"/>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r>
              <a:rPr lang="en-US" sz="2400" b="1" dirty="0">
                <a:ea typeface="Arial"/>
                <a:cs typeface="Arial"/>
              </a:rPr>
              <a:t>Security:</a:t>
            </a:r>
            <a:endParaRPr lang="he-IL" sz="2400" b="1" dirty="0"/>
          </a:p>
        </p:txBody>
      </p:sp>
      <p:sp>
        <p:nvSpPr>
          <p:cNvPr id="5" name="מלבן: פינות מעוגלות 4">
            <a:extLst>
              <a:ext uri="{FF2B5EF4-FFF2-40B4-BE49-F238E27FC236}">
                <a16:creationId xmlns:a16="http://schemas.microsoft.com/office/drawing/2014/main" id="{C1826431-8307-150F-B128-2C5ED4681270}"/>
              </a:ext>
            </a:extLst>
          </p:cNvPr>
          <p:cNvSpPr/>
          <p:nvPr/>
        </p:nvSpPr>
        <p:spPr>
          <a:xfrm>
            <a:off x="371890" y="6386735"/>
            <a:ext cx="7276652" cy="346218"/>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1" anchor="ctr"/>
          <a:lstStyle/>
          <a:p>
            <a:pPr algn="ctr"/>
            <a:r>
              <a:rPr lang="en-US" sz="2400" dirty="0">
                <a:solidFill>
                  <a:schemeClr val="accent6">
                    <a:lumMod val="60000"/>
                    <a:lumOff val="40000"/>
                  </a:schemeClr>
                </a:solidFill>
                <a:ea typeface="Arial"/>
                <a:cs typeface="Arial"/>
              </a:rPr>
              <a:t>Anti-spoofing measures </a:t>
            </a:r>
            <a:r>
              <a:rPr lang="en-US" sz="2400" dirty="0">
                <a:ea typeface="Arial"/>
                <a:cs typeface="Arial"/>
              </a:rPr>
              <a:t>detect masks or photos.</a:t>
            </a:r>
            <a:endParaRPr lang="he-IL" sz="2400" dirty="0"/>
          </a:p>
        </p:txBody>
      </p:sp>
      <p:sp>
        <p:nvSpPr>
          <p:cNvPr id="7" name="מלבן: פינות מעוגלות 6">
            <a:extLst>
              <a:ext uri="{FF2B5EF4-FFF2-40B4-BE49-F238E27FC236}">
                <a16:creationId xmlns:a16="http://schemas.microsoft.com/office/drawing/2014/main" id="{F82BE1E8-C1B6-7FBB-BBFF-7AC7B060373F}"/>
              </a:ext>
            </a:extLst>
          </p:cNvPr>
          <p:cNvSpPr/>
          <p:nvPr/>
        </p:nvSpPr>
        <p:spPr>
          <a:xfrm>
            <a:off x="2464046" y="1248811"/>
            <a:ext cx="4295005" cy="1677540"/>
          </a:xfrm>
          <a:prstGeom prst="roundRect">
            <a:avLst/>
          </a:prstGeom>
          <a:solidFill>
            <a:schemeClr val="accent3">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buClr>
                <a:schemeClr val="lt1"/>
              </a:buClr>
              <a:buSzPts val="2400"/>
            </a:pPr>
            <a:r>
              <a:rPr lang="en-US" sz="2200" dirty="0">
                <a:ea typeface="Arial"/>
                <a:cs typeface="Arial"/>
              </a:rPr>
              <a:t>Combines an IR camera, dot projector and flood illuminator to create a 3D depth map of the face.</a:t>
            </a:r>
            <a:endParaRPr lang="en-US" sz="2200" dirty="0"/>
          </a:p>
        </p:txBody>
      </p:sp>
      <p:sp>
        <p:nvSpPr>
          <p:cNvPr id="9" name="מלבן: פינות מעוגלות 8">
            <a:extLst>
              <a:ext uri="{FF2B5EF4-FFF2-40B4-BE49-F238E27FC236}">
                <a16:creationId xmlns:a16="http://schemas.microsoft.com/office/drawing/2014/main" id="{A2427FFC-8910-8125-C819-E169A0CD9CC1}"/>
              </a:ext>
            </a:extLst>
          </p:cNvPr>
          <p:cNvSpPr/>
          <p:nvPr/>
        </p:nvSpPr>
        <p:spPr>
          <a:xfrm>
            <a:off x="2469452" y="3097256"/>
            <a:ext cx="4205095" cy="1756097"/>
          </a:xfrm>
          <a:prstGeom prst="roundRect">
            <a:avLst/>
          </a:prstGeom>
          <a:solidFill>
            <a:schemeClr val="accent2">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buClr>
                <a:schemeClr val="lt1"/>
              </a:buClr>
              <a:buSzPts val="2400"/>
            </a:pPr>
            <a:r>
              <a:rPr lang="en-US" sz="2400" dirty="0">
                <a:ea typeface="Arial"/>
                <a:cs typeface="Arial"/>
              </a:rPr>
              <a:t>Captures depth image by projecting 30,000 IR dots onto the face.</a:t>
            </a:r>
            <a:br>
              <a:rPr lang="en-US" sz="2400" dirty="0">
                <a:ea typeface="Arial"/>
                <a:cs typeface="Arial"/>
              </a:rPr>
            </a:br>
            <a:r>
              <a:rPr lang="en-US" sz="2400" dirty="0">
                <a:ea typeface="Arial"/>
                <a:cs typeface="Arial"/>
              </a:rPr>
              <a:t>Uses ML for comparison and authentication.</a:t>
            </a:r>
            <a:endParaRPr lang="en-US" sz="2400" dirty="0"/>
          </a:p>
        </p:txBody>
      </p:sp>
      <p:sp>
        <p:nvSpPr>
          <p:cNvPr id="10" name="מלבן: פינות מעוגלות 9">
            <a:extLst>
              <a:ext uri="{FF2B5EF4-FFF2-40B4-BE49-F238E27FC236}">
                <a16:creationId xmlns:a16="http://schemas.microsoft.com/office/drawing/2014/main" id="{DF04EF19-6995-9BBE-9FF4-642F1E2D949F}"/>
              </a:ext>
            </a:extLst>
          </p:cNvPr>
          <p:cNvSpPr/>
          <p:nvPr/>
        </p:nvSpPr>
        <p:spPr>
          <a:xfrm>
            <a:off x="2476429" y="4988155"/>
            <a:ext cx="4198118" cy="1004484"/>
          </a:xfrm>
          <a:prstGeom prst="roundRect">
            <a:avLst/>
          </a:prstGeom>
          <a:solidFill>
            <a:schemeClr val="accent1">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buClr>
                <a:schemeClr val="lt1"/>
              </a:buClr>
              <a:buSzPts val="2400"/>
            </a:pPr>
            <a:r>
              <a:rPr lang="en-US" sz="2200" dirty="0">
                <a:ea typeface="Arial"/>
                <a:cs typeface="Arial"/>
              </a:rPr>
              <a:t>Data is encrypted and stored.</a:t>
            </a:r>
            <a:endParaRPr lang="en-US" sz="2200" dirty="0"/>
          </a:p>
        </p:txBody>
      </p:sp>
      <p:pic>
        <p:nvPicPr>
          <p:cNvPr id="6" name="WhatsApp Video 2024-12-07 at 13.49.44">
            <a:hlinkClick r:id="" action="ppaction://media"/>
            <a:extLst>
              <a:ext uri="{FF2B5EF4-FFF2-40B4-BE49-F238E27FC236}">
                <a16:creationId xmlns:a16="http://schemas.microsoft.com/office/drawing/2014/main" id="{E12DA9F1-C5A6-F0F7-B63F-EF5EDC8E964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50530" y="2229569"/>
            <a:ext cx="2158978" cy="38138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9" fill="hold" display="0">
                  <p:stCondLst>
                    <p:cond delay="indefinite"/>
                  </p:stCondLst>
                </p:cTn>
                <p:tgtEl>
                  <p:spTgt spid="6"/>
                </p:tgtEl>
              </p:cMediaNode>
            </p:video>
          </p:childTnLst>
        </p:cTn>
      </p:par>
    </p:tnLst>
    <p:bldLst>
      <p:bldP spid="2" grpId="0" animBg="1"/>
      <p:bldP spid="3" grpId="0" animBg="1"/>
      <p:bldP spid="4" grpId="0" animBg="1"/>
      <p:bldP spid="5" grpId="0"/>
      <p:bldP spid="7" grpId="0" animBg="1"/>
      <p:bldP spid="9"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sp>
        <p:nvSpPr>
          <p:cNvPr id="1385" name="Google Shape;1385;p88"/>
          <p:cNvSpPr txBox="1"/>
          <p:nvPr/>
        </p:nvSpPr>
        <p:spPr>
          <a:xfrm>
            <a:off x="526479" y="907230"/>
            <a:ext cx="5219897" cy="1915879"/>
          </a:xfrm>
          <a:prstGeom prst="rect">
            <a:avLst/>
          </a:prstGeom>
          <a:noFill/>
          <a:ln>
            <a:noFill/>
          </a:ln>
        </p:spPr>
        <p:txBody>
          <a:bodyPr spcFirstLastPara="1" wrap="square" lIns="68569" tIns="34275" rIns="68569" bIns="34275" anchor="t" anchorCtr="0">
            <a:spAutoFit/>
          </a:bodyPr>
          <a:lstStyle/>
          <a:p>
            <a:r>
              <a:rPr lang="en-US" sz="2400" dirty="0">
                <a:solidFill>
                  <a:schemeClr val="lt1"/>
                </a:solidFill>
                <a:latin typeface="+mn-lt"/>
              </a:rPr>
              <a:t>Depth cameras struggle under outdoor lighting.</a:t>
            </a:r>
            <a:br>
              <a:rPr lang="en-US" sz="2400" dirty="0">
                <a:solidFill>
                  <a:schemeClr val="lt1"/>
                </a:solidFill>
                <a:latin typeface="+mn-lt"/>
              </a:rPr>
            </a:br>
            <a:r>
              <a:rPr lang="en-US" sz="2400" dirty="0">
                <a:solidFill>
                  <a:schemeClr val="lt1"/>
                </a:solidFill>
                <a:latin typeface="+mn-lt"/>
              </a:rPr>
              <a:t>Natural light contains IR components that interfere with the IR light used by depth cameras.</a:t>
            </a:r>
            <a:endParaRPr sz="1200" dirty="0">
              <a:latin typeface="+mn-lt"/>
            </a:endParaRPr>
          </a:p>
        </p:txBody>
      </p:sp>
      <p:pic>
        <p:nvPicPr>
          <p:cNvPr id="1386" name="Google Shape;1386;p88"/>
          <p:cNvPicPr preferRelativeResize="0"/>
          <p:nvPr/>
        </p:nvPicPr>
        <p:blipFill rotWithShape="1">
          <a:blip r:embed="rId3">
            <a:alphaModFix/>
          </a:blip>
          <a:srcRect/>
          <a:stretch/>
        </p:blipFill>
        <p:spPr>
          <a:xfrm>
            <a:off x="4643718" y="3123304"/>
            <a:ext cx="3678547" cy="2183895"/>
          </a:xfrm>
          <a:prstGeom prst="rect">
            <a:avLst/>
          </a:prstGeom>
          <a:noFill/>
          <a:ln>
            <a:noFill/>
          </a:ln>
        </p:spPr>
      </p:pic>
      <p:sp>
        <p:nvSpPr>
          <p:cNvPr id="1387" name="Google Shape;1387;p88"/>
          <p:cNvSpPr txBox="1"/>
          <p:nvPr/>
        </p:nvSpPr>
        <p:spPr>
          <a:xfrm>
            <a:off x="4572000" y="5346444"/>
            <a:ext cx="4165191" cy="1084882"/>
          </a:xfrm>
          <a:prstGeom prst="rect">
            <a:avLst/>
          </a:prstGeom>
          <a:noFill/>
          <a:ln>
            <a:noFill/>
          </a:ln>
        </p:spPr>
        <p:txBody>
          <a:bodyPr spcFirstLastPara="1" wrap="square" lIns="68569" tIns="34275" rIns="68569" bIns="34275" anchor="t" anchorCtr="0">
            <a:spAutoFit/>
          </a:bodyPr>
          <a:lstStyle/>
          <a:p>
            <a:r>
              <a:rPr lang="en-US" sz="2200" dirty="0">
                <a:solidFill>
                  <a:schemeClr val="lt1"/>
                </a:solidFill>
                <a:latin typeface="+mn-lt"/>
              </a:rPr>
              <a:t>An RGB image and it’s corresponding depth image.</a:t>
            </a:r>
            <a:br>
              <a:rPr lang="en-US" sz="2200" dirty="0">
                <a:solidFill>
                  <a:schemeClr val="lt1"/>
                </a:solidFill>
                <a:latin typeface="+mn-lt"/>
              </a:rPr>
            </a:br>
            <a:endParaRPr sz="2200" dirty="0">
              <a:solidFill>
                <a:schemeClr val="lt1"/>
              </a:solidFill>
              <a:latin typeface="+mn-lt"/>
            </a:endParaRPr>
          </a:p>
        </p:txBody>
      </p:sp>
      <p:sp>
        <p:nvSpPr>
          <p:cNvPr id="4" name="Google Shape;1350;p84">
            <a:extLst>
              <a:ext uri="{FF2B5EF4-FFF2-40B4-BE49-F238E27FC236}">
                <a16:creationId xmlns:a16="http://schemas.microsoft.com/office/drawing/2014/main" id="{42A2838F-73F1-B417-11B6-2EBD4B2F4686}"/>
              </a:ext>
            </a:extLst>
          </p:cNvPr>
          <p:cNvSpPr txBox="1"/>
          <p:nvPr/>
        </p:nvSpPr>
        <p:spPr>
          <a:xfrm>
            <a:off x="0" y="132429"/>
            <a:ext cx="9144000" cy="484718"/>
          </a:xfrm>
          <a:prstGeom prst="rect">
            <a:avLst/>
          </a:prstGeom>
          <a:noFill/>
          <a:ln>
            <a:noFill/>
          </a:ln>
        </p:spPr>
        <p:txBody>
          <a:bodyPr spcFirstLastPara="1" wrap="square" lIns="68569" tIns="34275" rIns="68569" bIns="34275" anchor="t" anchorCtr="0">
            <a:spAutoFit/>
          </a:bodyPr>
          <a:lstStyle/>
          <a:p>
            <a:pPr algn="ctr"/>
            <a:r>
              <a:rPr lang="en-US" sz="2700" dirty="0">
                <a:solidFill>
                  <a:schemeClr val="accent2">
                    <a:lumMod val="40000"/>
                    <a:lumOff val="60000"/>
                  </a:schemeClr>
                </a:solidFill>
                <a:latin typeface="+mn-lt"/>
                <a:ea typeface="Twentieth Century"/>
                <a:cs typeface="Twentieth Century"/>
                <a:sym typeface="Twentieth Century"/>
              </a:rPr>
              <a:t>Determining Scene Illumination Direction</a:t>
            </a:r>
            <a:endParaRPr lang="en-US" sz="2700" dirty="0">
              <a:solidFill>
                <a:schemeClr val="accent2">
                  <a:lumMod val="40000"/>
                  <a:lumOff val="60000"/>
                </a:schemeClr>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85"/>
                                        </p:tgtEl>
                                        <p:attrNameLst>
                                          <p:attrName>style.visibility</p:attrName>
                                        </p:attrNameLst>
                                      </p:cBhvr>
                                      <p:to>
                                        <p:strVal val="visible"/>
                                      </p:to>
                                    </p:set>
                                    <p:animEffect transition="in" filter="fade">
                                      <p:cBhvr>
                                        <p:cTn id="7" dur="500"/>
                                        <p:tgtEl>
                                          <p:spTgt spid="1385"/>
                                        </p:tgtEl>
                                      </p:cBhvr>
                                    </p:animEffect>
                                  </p:childTnLst>
                                </p:cTn>
                              </p:par>
                              <p:par>
                                <p:cTn id="8" presetID="10" presetClass="entr" presetSubtype="0" fill="hold" nodeType="withEffect">
                                  <p:stCondLst>
                                    <p:cond delay="0"/>
                                  </p:stCondLst>
                                  <p:childTnLst>
                                    <p:set>
                                      <p:cBhvr>
                                        <p:cTn id="9" dur="1" fill="hold">
                                          <p:stCondLst>
                                            <p:cond delay="0"/>
                                          </p:stCondLst>
                                        </p:cTn>
                                        <p:tgtEl>
                                          <p:spTgt spid="1387"/>
                                        </p:tgtEl>
                                        <p:attrNameLst>
                                          <p:attrName>style.visibility</p:attrName>
                                        </p:attrNameLst>
                                      </p:cBhvr>
                                      <p:to>
                                        <p:strVal val="visible"/>
                                      </p:to>
                                    </p:set>
                                    <p:animEffect transition="in" filter="fade">
                                      <p:cBhvr>
                                        <p:cTn id="10" dur="500"/>
                                        <p:tgtEl>
                                          <p:spTgt spid="1387"/>
                                        </p:tgtEl>
                                      </p:cBhvr>
                                    </p:animEffect>
                                  </p:childTnLst>
                                </p:cTn>
                              </p:par>
                              <p:par>
                                <p:cTn id="11" presetID="10" presetClass="entr" presetSubtype="0" fill="hold" nodeType="withEffect">
                                  <p:stCondLst>
                                    <p:cond delay="0"/>
                                  </p:stCondLst>
                                  <p:childTnLst>
                                    <p:set>
                                      <p:cBhvr>
                                        <p:cTn id="12" dur="1" fill="hold">
                                          <p:stCondLst>
                                            <p:cond delay="0"/>
                                          </p:stCondLst>
                                        </p:cTn>
                                        <p:tgtEl>
                                          <p:spTgt spid="1386"/>
                                        </p:tgtEl>
                                        <p:attrNameLst>
                                          <p:attrName>style.visibility</p:attrName>
                                        </p:attrNameLst>
                                      </p:cBhvr>
                                      <p:to>
                                        <p:strVal val="visible"/>
                                      </p:to>
                                    </p:set>
                                    <p:animEffect transition="in" filter="fade">
                                      <p:cBhvr>
                                        <p:cTn id="13" dur="500"/>
                                        <p:tgtEl>
                                          <p:spTgt spid="1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94"/>
        <p:cNvGrpSpPr/>
        <p:nvPr/>
      </p:nvGrpSpPr>
      <p:grpSpPr>
        <a:xfrm>
          <a:off x="0" y="0"/>
          <a:ext cx="0" cy="0"/>
          <a:chOff x="0" y="0"/>
          <a:chExt cx="0" cy="0"/>
        </a:xfrm>
      </p:grpSpPr>
      <p:sp>
        <p:nvSpPr>
          <p:cNvPr id="1395" name="Google Shape;1395;p89"/>
          <p:cNvSpPr txBox="1"/>
          <p:nvPr/>
        </p:nvSpPr>
        <p:spPr>
          <a:xfrm>
            <a:off x="481706" y="3973941"/>
            <a:ext cx="4604644" cy="1084882"/>
          </a:xfrm>
          <a:prstGeom prst="rect">
            <a:avLst/>
          </a:prstGeom>
          <a:noFill/>
          <a:ln>
            <a:noFill/>
          </a:ln>
        </p:spPr>
        <p:txBody>
          <a:bodyPr spcFirstLastPara="1" wrap="square" lIns="68569" tIns="34275" rIns="68569" bIns="34275" anchor="t" anchorCtr="0">
            <a:spAutoFit/>
          </a:bodyPr>
          <a:lstStyle/>
          <a:p>
            <a:r>
              <a:rPr lang="en-US" sz="2200" dirty="0">
                <a:solidFill>
                  <a:schemeClr val="lt1"/>
                </a:solidFill>
                <a:latin typeface="+mn-lt"/>
              </a:rPr>
              <a:t>Depth images of a doll were captured hourly from 6 am (top left) to 6 pm (bottom right).</a:t>
            </a:r>
            <a:endParaRPr sz="2200" dirty="0">
              <a:latin typeface="+mn-lt"/>
            </a:endParaRPr>
          </a:p>
        </p:txBody>
      </p:sp>
      <p:pic>
        <p:nvPicPr>
          <p:cNvPr id="1396" name="Google Shape;1396;p89"/>
          <p:cNvPicPr preferRelativeResize="0"/>
          <p:nvPr/>
        </p:nvPicPr>
        <p:blipFill rotWithShape="1">
          <a:blip r:embed="rId3">
            <a:alphaModFix/>
          </a:blip>
          <a:srcRect/>
          <a:stretch/>
        </p:blipFill>
        <p:spPr>
          <a:xfrm>
            <a:off x="510281" y="1476375"/>
            <a:ext cx="4270152" cy="2509657"/>
          </a:xfrm>
          <a:prstGeom prst="rect">
            <a:avLst/>
          </a:prstGeom>
          <a:noFill/>
          <a:ln>
            <a:noFill/>
          </a:ln>
        </p:spPr>
      </p:pic>
      <p:pic>
        <p:nvPicPr>
          <p:cNvPr id="1397" name="Google Shape;1397;p89"/>
          <p:cNvPicPr preferRelativeResize="0"/>
          <p:nvPr/>
        </p:nvPicPr>
        <p:blipFill rotWithShape="1">
          <a:blip r:embed="rId4">
            <a:alphaModFix/>
          </a:blip>
          <a:srcRect/>
          <a:stretch/>
        </p:blipFill>
        <p:spPr>
          <a:xfrm>
            <a:off x="5549104" y="1485900"/>
            <a:ext cx="2988704" cy="2497566"/>
          </a:xfrm>
          <a:prstGeom prst="rect">
            <a:avLst/>
          </a:prstGeom>
          <a:noFill/>
          <a:ln>
            <a:noFill/>
          </a:ln>
        </p:spPr>
      </p:pic>
      <p:sp>
        <p:nvSpPr>
          <p:cNvPr id="1398" name="Google Shape;1398;p89"/>
          <p:cNvSpPr txBox="1"/>
          <p:nvPr/>
        </p:nvSpPr>
        <p:spPr>
          <a:xfrm>
            <a:off x="5342964" y="3986032"/>
            <a:ext cx="3648635" cy="1423436"/>
          </a:xfrm>
          <a:prstGeom prst="rect">
            <a:avLst/>
          </a:prstGeom>
          <a:noFill/>
          <a:ln>
            <a:noFill/>
          </a:ln>
        </p:spPr>
        <p:txBody>
          <a:bodyPr spcFirstLastPara="1" wrap="square" lIns="68569" tIns="34275" rIns="68569" bIns="34275" anchor="t" anchorCtr="0">
            <a:spAutoFit/>
          </a:bodyPr>
          <a:lstStyle/>
          <a:p>
            <a:r>
              <a:rPr lang="en-US" sz="2200" dirty="0">
                <a:solidFill>
                  <a:schemeClr val="lt1"/>
                </a:solidFill>
                <a:latin typeface="+mn-lt"/>
              </a:rPr>
              <a:t>Left and right objects show larger noise levels left side, while middle one has large noise value on the right.</a:t>
            </a:r>
            <a:endParaRPr sz="2200" dirty="0">
              <a:solidFill>
                <a:schemeClr val="lt1"/>
              </a:solidFill>
              <a:latin typeface="+mn-lt"/>
            </a:endParaRPr>
          </a:p>
        </p:txBody>
      </p:sp>
      <p:sp>
        <p:nvSpPr>
          <p:cNvPr id="2" name="Google Shape;1350;p84">
            <a:extLst>
              <a:ext uri="{FF2B5EF4-FFF2-40B4-BE49-F238E27FC236}">
                <a16:creationId xmlns:a16="http://schemas.microsoft.com/office/drawing/2014/main" id="{E0B06458-E46B-8666-2AB5-D02A9F79DCA6}"/>
              </a:ext>
            </a:extLst>
          </p:cNvPr>
          <p:cNvSpPr txBox="1"/>
          <p:nvPr/>
        </p:nvSpPr>
        <p:spPr>
          <a:xfrm>
            <a:off x="0" y="141395"/>
            <a:ext cx="9144000" cy="500107"/>
          </a:xfrm>
          <a:prstGeom prst="rect">
            <a:avLst/>
          </a:prstGeom>
          <a:noFill/>
          <a:ln>
            <a:noFill/>
          </a:ln>
        </p:spPr>
        <p:txBody>
          <a:bodyPr spcFirstLastPara="1" wrap="square" lIns="68569" tIns="34275" rIns="68569" bIns="34275" anchor="t" anchorCtr="0">
            <a:spAutoFit/>
          </a:bodyPr>
          <a:lstStyle/>
          <a:p>
            <a:pPr algn="ctr"/>
            <a:r>
              <a:rPr lang="en-US" sz="2700" dirty="0">
                <a:solidFill>
                  <a:schemeClr val="accent2">
                    <a:lumMod val="40000"/>
                    <a:lumOff val="60000"/>
                  </a:schemeClr>
                </a:solidFill>
                <a:latin typeface="+mn-lt"/>
                <a:ea typeface="Twentieth Century"/>
                <a:cs typeface="Twentieth Century"/>
                <a:sym typeface="Twentieth Century"/>
              </a:rPr>
              <a:t>Determining Scene Illumination Direction</a:t>
            </a:r>
            <a:endParaRPr lang="en-US" sz="2700" dirty="0">
              <a:solidFill>
                <a:schemeClr val="accent2">
                  <a:lumMod val="40000"/>
                  <a:lumOff val="60000"/>
                </a:schemeClr>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95"/>
                                        </p:tgtEl>
                                        <p:attrNameLst>
                                          <p:attrName>style.visibility</p:attrName>
                                        </p:attrNameLst>
                                      </p:cBhvr>
                                      <p:to>
                                        <p:strVal val="visible"/>
                                      </p:to>
                                    </p:set>
                                    <p:animEffect transition="in" filter="fade">
                                      <p:cBhvr>
                                        <p:cTn id="7" dur="2000"/>
                                        <p:tgtEl>
                                          <p:spTgt spid="1395"/>
                                        </p:tgtEl>
                                      </p:cBhvr>
                                    </p:animEffect>
                                  </p:childTnLst>
                                </p:cTn>
                              </p:par>
                              <p:par>
                                <p:cTn id="8" presetID="10" presetClass="entr" presetSubtype="0" fill="hold" nodeType="withEffect">
                                  <p:stCondLst>
                                    <p:cond delay="0"/>
                                  </p:stCondLst>
                                  <p:childTnLst>
                                    <p:set>
                                      <p:cBhvr>
                                        <p:cTn id="9" dur="1" fill="hold">
                                          <p:stCondLst>
                                            <p:cond delay="0"/>
                                          </p:stCondLst>
                                        </p:cTn>
                                        <p:tgtEl>
                                          <p:spTgt spid="1396"/>
                                        </p:tgtEl>
                                        <p:attrNameLst>
                                          <p:attrName>style.visibility</p:attrName>
                                        </p:attrNameLst>
                                      </p:cBhvr>
                                      <p:to>
                                        <p:strVal val="visible"/>
                                      </p:to>
                                    </p:set>
                                    <p:animEffect transition="in" filter="fade">
                                      <p:cBhvr>
                                        <p:cTn id="10" dur="2000"/>
                                        <p:tgtEl>
                                          <p:spTgt spid="139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98"/>
                                        </p:tgtEl>
                                        <p:attrNameLst>
                                          <p:attrName>style.visibility</p:attrName>
                                        </p:attrNameLst>
                                      </p:cBhvr>
                                      <p:to>
                                        <p:strVal val="visible"/>
                                      </p:to>
                                    </p:set>
                                    <p:animEffect transition="in" filter="fade">
                                      <p:cBhvr>
                                        <p:cTn id="15" dur="500"/>
                                        <p:tgtEl>
                                          <p:spTgt spid="1398"/>
                                        </p:tgtEl>
                                      </p:cBhvr>
                                    </p:animEffect>
                                  </p:childTnLst>
                                </p:cTn>
                              </p:par>
                              <p:par>
                                <p:cTn id="16" presetID="10" presetClass="entr" presetSubtype="0" fill="hold" nodeType="withEffect">
                                  <p:stCondLst>
                                    <p:cond delay="0"/>
                                  </p:stCondLst>
                                  <p:childTnLst>
                                    <p:set>
                                      <p:cBhvr>
                                        <p:cTn id="17" dur="1" fill="hold">
                                          <p:stCondLst>
                                            <p:cond delay="0"/>
                                          </p:stCondLst>
                                        </p:cTn>
                                        <p:tgtEl>
                                          <p:spTgt spid="1397"/>
                                        </p:tgtEl>
                                        <p:attrNameLst>
                                          <p:attrName>style.visibility</p:attrName>
                                        </p:attrNameLst>
                                      </p:cBhvr>
                                      <p:to>
                                        <p:strVal val="visible"/>
                                      </p:to>
                                    </p:set>
                                    <p:animEffect transition="in" filter="fade">
                                      <p:cBhvr>
                                        <p:cTn id="18" dur="500"/>
                                        <p:tgtEl>
                                          <p:spTgt spid="1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05"/>
        <p:cNvGrpSpPr/>
        <p:nvPr/>
      </p:nvGrpSpPr>
      <p:grpSpPr>
        <a:xfrm>
          <a:off x="0" y="0"/>
          <a:ext cx="0" cy="0"/>
          <a:chOff x="0" y="0"/>
          <a:chExt cx="0" cy="0"/>
        </a:xfrm>
      </p:grpSpPr>
      <p:sp>
        <p:nvSpPr>
          <p:cNvPr id="1406" name="Google Shape;1406;p90"/>
          <p:cNvSpPr txBox="1"/>
          <p:nvPr/>
        </p:nvSpPr>
        <p:spPr>
          <a:xfrm>
            <a:off x="7196398" y="2267582"/>
            <a:ext cx="0" cy="415575"/>
          </a:xfrm>
          <a:prstGeom prst="rect">
            <a:avLst/>
          </a:prstGeom>
          <a:noFill/>
          <a:ln>
            <a:noFill/>
          </a:ln>
        </p:spPr>
        <p:txBody>
          <a:bodyPr spcFirstLastPara="1" wrap="square" lIns="0" tIns="0" rIns="0" bIns="0" anchor="t" anchorCtr="0">
            <a:noAutofit/>
          </a:bodyPr>
          <a:lstStyle/>
          <a:p>
            <a:pPr algn="r" rtl="1"/>
            <a:endParaRPr sz="1350" b="1">
              <a:solidFill>
                <a:schemeClr val="dk1"/>
              </a:solidFill>
            </a:endParaRPr>
          </a:p>
          <a:p>
            <a:pPr algn="r" rtl="1"/>
            <a:endParaRPr sz="1350" b="1">
              <a:solidFill>
                <a:schemeClr val="dk1"/>
              </a:solidFill>
            </a:endParaRPr>
          </a:p>
        </p:txBody>
      </p:sp>
      <p:sp>
        <p:nvSpPr>
          <p:cNvPr id="1407" name="Google Shape;1407;p90"/>
          <p:cNvSpPr txBox="1"/>
          <p:nvPr/>
        </p:nvSpPr>
        <p:spPr>
          <a:xfrm>
            <a:off x="6653674" y="2713149"/>
            <a:ext cx="226125" cy="415498"/>
          </a:xfrm>
          <a:prstGeom prst="rect">
            <a:avLst/>
          </a:prstGeom>
          <a:noFill/>
          <a:ln>
            <a:noFill/>
          </a:ln>
        </p:spPr>
        <p:txBody>
          <a:bodyPr spcFirstLastPara="1" wrap="square" lIns="0" tIns="0" rIns="0" bIns="0" anchor="t" anchorCtr="0">
            <a:spAutoFit/>
          </a:bodyPr>
          <a:lstStyle/>
          <a:p>
            <a:pPr algn="r" rtl="1"/>
            <a:endParaRPr sz="1350" b="1">
              <a:solidFill>
                <a:schemeClr val="dk1"/>
              </a:solidFill>
            </a:endParaRPr>
          </a:p>
          <a:p>
            <a:pPr algn="r" rtl="1"/>
            <a:endParaRPr sz="1350" b="1">
              <a:solidFill>
                <a:schemeClr val="dk1"/>
              </a:solidFill>
            </a:endParaRPr>
          </a:p>
        </p:txBody>
      </p:sp>
      <p:sp>
        <p:nvSpPr>
          <p:cNvPr id="1408" name="Google Shape;1408;p90"/>
          <p:cNvSpPr txBox="1"/>
          <p:nvPr/>
        </p:nvSpPr>
        <p:spPr>
          <a:xfrm>
            <a:off x="416027" y="854963"/>
            <a:ext cx="8311946" cy="4131870"/>
          </a:xfrm>
          <a:prstGeom prst="rect">
            <a:avLst/>
          </a:prstGeom>
          <a:noFill/>
          <a:ln>
            <a:noFill/>
          </a:ln>
        </p:spPr>
        <p:txBody>
          <a:bodyPr spcFirstLastPara="1" wrap="square" lIns="68569" tIns="34275" rIns="68569" bIns="34275" anchor="t" anchorCtr="0">
            <a:spAutoFit/>
          </a:bodyPr>
          <a:lstStyle/>
          <a:p>
            <a:r>
              <a:rPr lang="en-US" sz="2400" dirty="0">
                <a:solidFill>
                  <a:schemeClr val="lt1"/>
                </a:solidFill>
              </a:rPr>
              <a:t>Depth sensing systems are based on </a:t>
            </a:r>
            <a:r>
              <a:rPr lang="en-US" sz="2400" u="sng" dirty="0">
                <a:solidFill>
                  <a:schemeClr val="lt1"/>
                </a:solidFill>
              </a:rPr>
              <a:t>two</a:t>
            </a:r>
            <a:r>
              <a:rPr lang="en-US" sz="2400" dirty="0">
                <a:solidFill>
                  <a:schemeClr val="lt1"/>
                </a:solidFill>
              </a:rPr>
              <a:t> components.</a:t>
            </a:r>
          </a:p>
          <a:p>
            <a:endParaRPr lang="en-US" sz="2400" dirty="0">
              <a:solidFill>
                <a:schemeClr val="lt1"/>
              </a:solidFill>
            </a:endParaRPr>
          </a:p>
          <a:p>
            <a:endParaRPr lang="en-US" sz="2400" dirty="0">
              <a:solidFill>
                <a:schemeClr val="lt1"/>
              </a:solidFill>
            </a:endParaRPr>
          </a:p>
          <a:p>
            <a:endParaRPr lang="en-US" sz="2400" dirty="0">
              <a:solidFill>
                <a:schemeClr val="lt1"/>
              </a:solidFill>
            </a:endParaRPr>
          </a:p>
          <a:p>
            <a:endParaRPr lang="en-US" sz="2400" dirty="0">
              <a:solidFill>
                <a:schemeClr val="lt1"/>
              </a:solidFill>
            </a:endParaRPr>
          </a:p>
          <a:p>
            <a:pPr algn="ctr"/>
            <a:endParaRPr lang="en-US" sz="2400" dirty="0">
              <a:solidFill>
                <a:schemeClr val="lt1"/>
              </a:solidFill>
            </a:endParaRPr>
          </a:p>
          <a:p>
            <a:pPr algn="ctr"/>
            <a:r>
              <a:rPr lang="en-US" sz="2400" dirty="0">
                <a:solidFill>
                  <a:schemeClr val="lt1"/>
                </a:solidFill>
              </a:rPr>
              <a:t>Shadows occur when one is blocked from viewing parts, and the other isn’t.</a:t>
            </a:r>
            <a:br>
              <a:rPr lang="en-US" sz="2400" dirty="0">
                <a:solidFill>
                  <a:schemeClr val="lt1"/>
                </a:solidFill>
              </a:rPr>
            </a:br>
            <a:r>
              <a:rPr lang="en-US" sz="2400" dirty="0">
                <a:solidFill>
                  <a:schemeClr val="lt1"/>
                </a:solidFill>
              </a:rPr>
              <a:t>(This usually happens near object edges).</a:t>
            </a:r>
          </a:p>
          <a:p>
            <a:endParaRPr lang="en-US" sz="2400" dirty="0">
              <a:solidFill>
                <a:schemeClr val="lt1"/>
              </a:solidFill>
            </a:endParaRPr>
          </a:p>
          <a:p>
            <a:r>
              <a:rPr lang="en-US" sz="2400" dirty="0">
                <a:solidFill>
                  <a:schemeClr val="lt1"/>
                </a:solidFill>
              </a:rPr>
              <a:t>In ToF Cameras, shadows appear as black pixels (0 depth).</a:t>
            </a:r>
            <a:endParaRPr sz="2400" dirty="0">
              <a:solidFill>
                <a:schemeClr val="lt1"/>
              </a:solidFill>
            </a:endParaRPr>
          </a:p>
        </p:txBody>
      </p:sp>
      <p:sp>
        <p:nvSpPr>
          <p:cNvPr id="1409" name="Google Shape;1409;p90"/>
          <p:cNvSpPr txBox="1"/>
          <p:nvPr/>
        </p:nvSpPr>
        <p:spPr>
          <a:xfrm>
            <a:off x="0" y="0"/>
            <a:ext cx="9144000" cy="621000"/>
          </a:xfrm>
          <a:prstGeom prst="rect">
            <a:avLst/>
          </a:prstGeom>
          <a:noFill/>
          <a:ln>
            <a:noFill/>
          </a:ln>
        </p:spPr>
        <p:txBody>
          <a:bodyPr spcFirstLastPara="1" wrap="square" lIns="68569" tIns="34275" rIns="68569" bIns="34275" anchor="ctr" anchorCtr="0">
            <a:noAutofit/>
          </a:bodyPr>
          <a:lstStyle/>
          <a:p>
            <a:pPr algn="ctr">
              <a:lnSpc>
                <a:spcPct val="90000"/>
              </a:lnSpc>
              <a:buClr>
                <a:srgbClr val="98D6EB"/>
              </a:buClr>
              <a:buSzPts val="3600"/>
            </a:pPr>
            <a:r>
              <a:rPr lang="en-US" sz="2700" dirty="0">
                <a:solidFill>
                  <a:schemeClr val="accent6">
                    <a:lumMod val="40000"/>
                    <a:lumOff val="60000"/>
                  </a:schemeClr>
                </a:solidFill>
              </a:rPr>
              <a:t>SHADOWS IN DEPTH IMAGES</a:t>
            </a:r>
            <a:endParaRPr sz="5400" dirty="0">
              <a:solidFill>
                <a:schemeClr val="accent6">
                  <a:lumMod val="40000"/>
                  <a:lumOff val="60000"/>
                </a:schemeClr>
              </a:solidFill>
            </a:endParaRPr>
          </a:p>
        </p:txBody>
      </p:sp>
      <p:sp>
        <p:nvSpPr>
          <p:cNvPr id="2" name="מלבן: פינות מעוגלות 1">
            <a:extLst>
              <a:ext uri="{FF2B5EF4-FFF2-40B4-BE49-F238E27FC236}">
                <a16:creationId xmlns:a16="http://schemas.microsoft.com/office/drawing/2014/main" id="{A6A6CA92-BF23-9F48-5355-BB76C1129294}"/>
              </a:ext>
            </a:extLst>
          </p:cNvPr>
          <p:cNvSpPr/>
          <p:nvPr/>
        </p:nvSpPr>
        <p:spPr>
          <a:xfrm>
            <a:off x="1261880" y="1587681"/>
            <a:ext cx="2466108" cy="1137103"/>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r>
              <a:rPr lang="en-US" sz="2400" b="1" dirty="0">
                <a:solidFill>
                  <a:schemeClr val="accent2">
                    <a:lumMod val="20000"/>
                    <a:lumOff val="80000"/>
                  </a:schemeClr>
                </a:solidFill>
                <a:latin typeface="Arial"/>
                <a:ea typeface="Arial"/>
                <a:cs typeface="Arial"/>
              </a:rPr>
              <a:t>Two RGB sensors in Stereo</a:t>
            </a:r>
            <a:endParaRPr lang="he-IL" sz="2400" b="1" dirty="0">
              <a:solidFill>
                <a:schemeClr val="accent2">
                  <a:lumMod val="20000"/>
                  <a:lumOff val="80000"/>
                </a:schemeClr>
              </a:solidFill>
            </a:endParaRPr>
          </a:p>
        </p:txBody>
      </p:sp>
      <p:sp>
        <p:nvSpPr>
          <p:cNvPr id="3" name="מלבן: פינות מעוגלות 2">
            <a:extLst>
              <a:ext uri="{FF2B5EF4-FFF2-40B4-BE49-F238E27FC236}">
                <a16:creationId xmlns:a16="http://schemas.microsoft.com/office/drawing/2014/main" id="{8DBC6D68-C355-5500-C687-DEE4DB7B3630}"/>
              </a:ext>
            </a:extLst>
          </p:cNvPr>
          <p:cNvSpPr/>
          <p:nvPr/>
        </p:nvSpPr>
        <p:spPr>
          <a:xfrm>
            <a:off x="4572000" y="1587681"/>
            <a:ext cx="3439225" cy="1298468"/>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r>
              <a:rPr lang="en-US" sz="2400" b="1" dirty="0">
                <a:solidFill>
                  <a:schemeClr val="bg1"/>
                </a:solidFill>
                <a:latin typeface="Arial"/>
                <a:ea typeface="Arial"/>
                <a:cs typeface="Arial"/>
              </a:rPr>
              <a:t>IR projector and IR sensor in structured light and ToF</a:t>
            </a:r>
            <a:endParaRPr lang="he-IL" sz="24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408">
                                            <p:txEl>
                                              <p:pRg st="6" end="6"/>
                                            </p:txEl>
                                          </p:spTgt>
                                        </p:tgtEl>
                                        <p:attrNameLst>
                                          <p:attrName>style.visibility</p:attrName>
                                        </p:attrNameLst>
                                      </p:cBhvr>
                                      <p:to>
                                        <p:strVal val="visible"/>
                                      </p:to>
                                    </p:set>
                                    <p:animEffect transition="in" filter="fade">
                                      <p:cBhvr>
                                        <p:cTn id="15" dur="1000"/>
                                        <p:tgtEl>
                                          <p:spTgt spid="1408">
                                            <p:txEl>
                                              <p:pRg st="6" end="6"/>
                                            </p:txEl>
                                          </p:spTgt>
                                        </p:tgtEl>
                                      </p:cBhvr>
                                    </p:animEffect>
                                    <p:anim calcmode="lin" valueType="num">
                                      <p:cBhvr>
                                        <p:cTn id="16" dur="1000" fill="hold"/>
                                        <p:tgtEl>
                                          <p:spTgt spid="1408">
                                            <p:txEl>
                                              <p:pRg st="6" end="6"/>
                                            </p:txEl>
                                          </p:spTgt>
                                        </p:tgtEl>
                                        <p:attrNameLst>
                                          <p:attrName>ppt_x</p:attrName>
                                        </p:attrNameLst>
                                      </p:cBhvr>
                                      <p:tavLst>
                                        <p:tav tm="0">
                                          <p:val>
                                            <p:strVal val="#ppt_x"/>
                                          </p:val>
                                        </p:tav>
                                        <p:tav tm="100000">
                                          <p:val>
                                            <p:strVal val="#ppt_x"/>
                                          </p:val>
                                        </p:tav>
                                      </p:tavLst>
                                    </p:anim>
                                    <p:anim calcmode="lin" valueType="num">
                                      <p:cBhvr>
                                        <p:cTn id="17" dur="1000" fill="hold"/>
                                        <p:tgtEl>
                                          <p:spTgt spid="1408">
                                            <p:txEl>
                                              <p:pRg st="6" end="6"/>
                                            </p:txEl>
                                          </p:spTgt>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408">
                                            <p:txEl>
                                              <p:pRg st="8" end="8"/>
                                            </p:txEl>
                                          </p:spTgt>
                                        </p:tgtEl>
                                        <p:attrNameLst>
                                          <p:attrName>style.visibility</p:attrName>
                                        </p:attrNameLst>
                                      </p:cBhvr>
                                      <p:to>
                                        <p:strVal val="visible"/>
                                      </p:to>
                                    </p:set>
                                    <p:animEffect transition="in" filter="fade">
                                      <p:cBhvr>
                                        <p:cTn id="20" dur="1000"/>
                                        <p:tgtEl>
                                          <p:spTgt spid="1408">
                                            <p:txEl>
                                              <p:pRg st="8" end="8"/>
                                            </p:txEl>
                                          </p:spTgt>
                                        </p:tgtEl>
                                      </p:cBhvr>
                                    </p:animEffect>
                                    <p:anim calcmode="lin" valueType="num">
                                      <p:cBhvr>
                                        <p:cTn id="21" dur="1000" fill="hold"/>
                                        <p:tgtEl>
                                          <p:spTgt spid="1408">
                                            <p:txEl>
                                              <p:pRg st="8" end="8"/>
                                            </p:txEl>
                                          </p:spTgt>
                                        </p:tgtEl>
                                        <p:attrNameLst>
                                          <p:attrName>ppt_x</p:attrName>
                                        </p:attrNameLst>
                                      </p:cBhvr>
                                      <p:tavLst>
                                        <p:tav tm="0">
                                          <p:val>
                                            <p:strVal val="#ppt_x"/>
                                          </p:val>
                                        </p:tav>
                                        <p:tav tm="100000">
                                          <p:val>
                                            <p:strVal val="#ppt_x"/>
                                          </p:val>
                                        </p:tav>
                                      </p:tavLst>
                                    </p:anim>
                                    <p:anim calcmode="lin" valueType="num">
                                      <p:cBhvr>
                                        <p:cTn id="22" dur="1000" fill="hold"/>
                                        <p:tgtEl>
                                          <p:spTgt spid="1408">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sp>
        <p:nvSpPr>
          <p:cNvPr id="1415" name="Google Shape;1415;p91"/>
          <p:cNvSpPr txBox="1"/>
          <p:nvPr/>
        </p:nvSpPr>
        <p:spPr>
          <a:xfrm>
            <a:off x="7196398" y="2267582"/>
            <a:ext cx="0" cy="415575"/>
          </a:xfrm>
          <a:prstGeom prst="rect">
            <a:avLst/>
          </a:prstGeom>
          <a:noFill/>
          <a:ln>
            <a:noFill/>
          </a:ln>
        </p:spPr>
        <p:txBody>
          <a:bodyPr spcFirstLastPara="1" wrap="square" lIns="0" tIns="0" rIns="0" bIns="0" anchor="t" anchorCtr="0">
            <a:noAutofit/>
          </a:bodyPr>
          <a:lstStyle/>
          <a:p>
            <a:pPr algn="r" rtl="1"/>
            <a:endParaRPr sz="1350" b="1">
              <a:solidFill>
                <a:schemeClr val="dk1"/>
              </a:solidFill>
              <a:latin typeface="+mn-lt"/>
            </a:endParaRPr>
          </a:p>
          <a:p>
            <a:pPr algn="r" rtl="1"/>
            <a:endParaRPr sz="1350" b="1">
              <a:solidFill>
                <a:schemeClr val="dk1"/>
              </a:solidFill>
              <a:latin typeface="+mn-lt"/>
            </a:endParaRPr>
          </a:p>
        </p:txBody>
      </p:sp>
      <p:sp>
        <p:nvSpPr>
          <p:cNvPr id="1416" name="Google Shape;1416;p91"/>
          <p:cNvSpPr txBox="1"/>
          <p:nvPr/>
        </p:nvSpPr>
        <p:spPr>
          <a:xfrm>
            <a:off x="6653674" y="2713149"/>
            <a:ext cx="226125" cy="415498"/>
          </a:xfrm>
          <a:prstGeom prst="rect">
            <a:avLst/>
          </a:prstGeom>
          <a:noFill/>
          <a:ln>
            <a:noFill/>
          </a:ln>
        </p:spPr>
        <p:txBody>
          <a:bodyPr spcFirstLastPara="1" wrap="square" lIns="0" tIns="0" rIns="0" bIns="0" anchor="t" anchorCtr="0">
            <a:spAutoFit/>
          </a:bodyPr>
          <a:lstStyle/>
          <a:p>
            <a:pPr algn="r" rtl="1"/>
            <a:endParaRPr sz="1350" b="1">
              <a:solidFill>
                <a:schemeClr val="dk1"/>
              </a:solidFill>
              <a:latin typeface="+mn-lt"/>
            </a:endParaRPr>
          </a:p>
          <a:p>
            <a:pPr algn="r" rtl="1"/>
            <a:endParaRPr sz="1350" b="1">
              <a:solidFill>
                <a:schemeClr val="dk1"/>
              </a:solidFill>
              <a:latin typeface="+mn-lt"/>
            </a:endParaRPr>
          </a:p>
        </p:txBody>
      </p:sp>
      <p:sp>
        <p:nvSpPr>
          <p:cNvPr id="1417" name="Google Shape;1417;p91"/>
          <p:cNvSpPr txBox="1"/>
          <p:nvPr/>
        </p:nvSpPr>
        <p:spPr>
          <a:xfrm>
            <a:off x="1940283" y="3950494"/>
            <a:ext cx="138600" cy="276969"/>
          </a:xfrm>
          <a:prstGeom prst="rect">
            <a:avLst/>
          </a:prstGeom>
          <a:noFill/>
          <a:ln>
            <a:noFill/>
          </a:ln>
        </p:spPr>
        <p:txBody>
          <a:bodyPr spcFirstLastPara="1" wrap="square" lIns="68569" tIns="34275" rIns="68569" bIns="34275" anchor="t" anchorCtr="0">
            <a:spAutoFit/>
          </a:bodyPr>
          <a:lstStyle/>
          <a:p>
            <a:pPr algn="r" rtl="1"/>
            <a:endParaRPr sz="1350">
              <a:solidFill>
                <a:schemeClr val="lt1"/>
              </a:solidFill>
              <a:latin typeface="+mn-lt"/>
              <a:ea typeface="Twentieth Century"/>
              <a:cs typeface="Twentieth Century"/>
              <a:sym typeface="Twentieth Century"/>
            </a:endParaRPr>
          </a:p>
        </p:txBody>
      </p:sp>
      <p:sp>
        <p:nvSpPr>
          <p:cNvPr id="1419" name="Google Shape;1419;p91"/>
          <p:cNvSpPr txBox="1"/>
          <p:nvPr/>
        </p:nvSpPr>
        <p:spPr>
          <a:xfrm>
            <a:off x="190339" y="4332789"/>
            <a:ext cx="3964981" cy="1084882"/>
          </a:xfrm>
          <a:prstGeom prst="rect">
            <a:avLst/>
          </a:prstGeom>
          <a:noFill/>
          <a:ln>
            <a:noFill/>
          </a:ln>
        </p:spPr>
        <p:txBody>
          <a:bodyPr spcFirstLastPara="1" wrap="square" lIns="68569" tIns="34275" rIns="68569" bIns="34275" anchor="t" anchorCtr="0">
            <a:spAutoFit/>
          </a:bodyPr>
          <a:lstStyle/>
          <a:p>
            <a:pPr algn="ctr"/>
            <a:r>
              <a:rPr lang="en-US" sz="2200" dirty="0">
                <a:solidFill>
                  <a:schemeClr val="lt1"/>
                </a:solidFill>
                <a:latin typeface="+mn-lt"/>
              </a:rPr>
              <a:t>Red line is visible for one component, but blocked for the other.</a:t>
            </a:r>
            <a:endParaRPr sz="2200" dirty="0">
              <a:solidFill>
                <a:schemeClr val="lt1"/>
              </a:solidFill>
              <a:latin typeface="+mn-lt"/>
            </a:endParaRPr>
          </a:p>
        </p:txBody>
      </p:sp>
      <p:sp>
        <p:nvSpPr>
          <p:cNvPr id="1421" name="Google Shape;1421;p91"/>
          <p:cNvSpPr txBox="1"/>
          <p:nvPr/>
        </p:nvSpPr>
        <p:spPr>
          <a:xfrm>
            <a:off x="4387785" y="4332789"/>
            <a:ext cx="4277931" cy="746328"/>
          </a:xfrm>
          <a:prstGeom prst="rect">
            <a:avLst/>
          </a:prstGeom>
          <a:noFill/>
          <a:ln>
            <a:noFill/>
          </a:ln>
        </p:spPr>
        <p:txBody>
          <a:bodyPr spcFirstLastPara="1" wrap="square" lIns="68569" tIns="34275" rIns="68569" bIns="34275" anchor="t" anchorCtr="0">
            <a:spAutoFit/>
          </a:bodyPr>
          <a:lstStyle/>
          <a:p>
            <a:pPr algn="ctr"/>
            <a:r>
              <a:rPr lang="en-US" sz="2200" dirty="0">
                <a:solidFill>
                  <a:schemeClr val="lt1"/>
                </a:solidFill>
                <a:latin typeface="+mn-lt"/>
              </a:rPr>
              <a:t>Shadow size depends on object distance from camera.</a:t>
            </a:r>
            <a:endParaRPr sz="2200" dirty="0">
              <a:latin typeface="+mn-lt"/>
            </a:endParaRPr>
          </a:p>
        </p:txBody>
      </p:sp>
      <p:sp>
        <p:nvSpPr>
          <p:cNvPr id="1424" name="Google Shape;1424;p91"/>
          <p:cNvSpPr txBox="1"/>
          <p:nvPr/>
        </p:nvSpPr>
        <p:spPr>
          <a:xfrm>
            <a:off x="0" y="0"/>
            <a:ext cx="9144000" cy="621000"/>
          </a:xfrm>
          <a:prstGeom prst="rect">
            <a:avLst/>
          </a:prstGeom>
          <a:noFill/>
          <a:ln>
            <a:noFill/>
          </a:ln>
        </p:spPr>
        <p:txBody>
          <a:bodyPr spcFirstLastPara="1" wrap="square" lIns="68569" tIns="34275" rIns="68569" bIns="34275" anchor="ctr" anchorCtr="0">
            <a:noAutofit/>
          </a:bodyPr>
          <a:lstStyle/>
          <a:p>
            <a:pPr algn="ctr">
              <a:lnSpc>
                <a:spcPct val="90000"/>
              </a:lnSpc>
              <a:buClr>
                <a:srgbClr val="98D6EB"/>
              </a:buClr>
              <a:buSzPts val="3600"/>
            </a:pPr>
            <a:r>
              <a:rPr lang="en-US" sz="2700" dirty="0">
                <a:solidFill>
                  <a:schemeClr val="accent6">
                    <a:lumMod val="40000"/>
                    <a:lumOff val="60000"/>
                  </a:schemeClr>
                </a:solidFill>
                <a:latin typeface="+mn-lt"/>
              </a:rPr>
              <a:t>SHADOWS IN DEPTH IMAGES</a:t>
            </a:r>
            <a:endParaRPr sz="5400" dirty="0">
              <a:solidFill>
                <a:schemeClr val="accent6">
                  <a:lumMod val="40000"/>
                  <a:lumOff val="60000"/>
                </a:schemeClr>
              </a:solidFill>
              <a:latin typeface="+mn-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5891" y="1019175"/>
            <a:ext cx="4421720" cy="331361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339" y="1019175"/>
            <a:ext cx="3874716" cy="33136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19"/>
                                        </p:tgtEl>
                                        <p:attrNameLst>
                                          <p:attrName>style.visibility</p:attrName>
                                        </p:attrNameLst>
                                      </p:cBhvr>
                                      <p:to>
                                        <p:strVal val="visible"/>
                                      </p:to>
                                    </p:set>
                                    <p:animEffect transition="in" filter="fade">
                                      <p:cBhvr>
                                        <p:cTn id="7" dur="500"/>
                                        <p:tgtEl>
                                          <p:spTgt spid="14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21"/>
                                        </p:tgtEl>
                                        <p:attrNameLst>
                                          <p:attrName>style.visibility</p:attrName>
                                        </p:attrNameLst>
                                      </p:cBhvr>
                                      <p:to>
                                        <p:strVal val="visible"/>
                                      </p:to>
                                    </p:set>
                                    <p:animEffect transition="in" filter="fade">
                                      <p:cBhvr>
                                        <p:cTn id="12" dur="500"/>
                                        <p:tgtEl>
                                          <p:spTgt spid="1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1442" name="Google Shape;1442;p93"/>
          <p:cNvSpPr txBox="1"/>
          <p:nvPr/>
        </p:nvSpPr>
        <p:spPr>
          <a:xfrm>
            <a:off x="7196398" y="2267582"/>
            <a:ext cx="0" cy="415575"/>
          </a:xfrm>
          <a:prstGeom prst="rect">
            <a:avLst/>
          </a:prstGeom>
          <a:noFill/>
          <a:ln>
            <a:noFill/>
          </a:ln>
        </p:spPr>
        <p:txBody>
          <a:bodyPr spcFirstLastPara="1" wrap="square" lIns="0" tIns="0" rIns="0" bIns="0" anchor="t" anchorCtr="0">
            <a:noAutofit/>
          </a:bodyPr>
          <a:lstStyle/>
          <a:p>
            <a:pPr algn="r" rtl="1"/>
            <a:endParaRPr sz="1350" b="1">
              <a:solidFill>
                <a:schemeClr val="dk1"/>
              </a:solidFill>
              <a:latin typeface="+mn-lt"/>
            </a:endParaRPr>
          </a:p>
          <a:p>
            <a:pPr algn="r" rtl="1"/>
            <a:endParaRPr sz="1350" b="1">
              <a:solidFill>
                <a:schemeClr val="dk1"/>
              </a:solidFill>
              <a:latin typeface="+mn-lt"/>
            </a:endParaRPr>
          </a:p>
        </p:txBody>
      </p:sp>
      <p:sp>
        <p:nvSpPr>
          <p:cNvPr id="1443" name="Google Shape;1443;p93"/>
          <p:cNvSpPr txBox="1"/>
          <p:nvPr/>
        </p:nvSpPr>
        <p:spPr>
          <a:xfrm>
            <a:off x="6653674" y="2713149"/>
            <a:ext cx="226125" cy="415498"/>
          </a:xfrm>
          <a:prstGeom prst="rect">
            <a:avLst/>
          </a:prstGeom>
          <a:noFill/>
          <a:ln>
            <a:noFill/>
          </a:ln>
        </p:spPr>
        <p:txBody>
          <a:bodyPr spcFirstLastPara="1" wrap="square" lIns="0" tIns="0" rIns="0" bIns="0" anchor="t" anchorCtr="0">
            <a:spAutoFit/>
          </a:bodyPr>
          <a:lstStyle/>
          <a:p>
            <a:pPr algn="r" rtl="1"/>
            <a:endParaRPr sz="1350" b="1">
              <a:solidFill>
                <a:schemeClr val="dk1"/>
              </a:solidFill>
              <a:latin typeface="+mn-lt"/>
            </a:endParaRPr>
          </a:p>
          <a:p>
            <a:pPr algn="r" rtl="1"/>
            <a:endParaRPr sz="1350" b="1">
              <a:solidFill>
                <a:schemeClr val="dk1"/>
              </a:solidFill>
              <a:latin typeface="+mn-lt"/>
            </a:endParaRPr>
          </a:p>
        </p:txBody>
      </p:sp>
      <p:sp>
        <p:nvSpPr>
          <p:cNvPr id="1444" name="Google Shape;1444;p93"/>
          <p:cNvSpPr txBox="1"/>
          <p:nvPr/>
        </p:nvSpPr>
        <p:spPr>
          <a:xfrm>
            <a:off x="1940283" y="3950494"/>
            <a:ext cx="138600" cy="276969"/>
          </a:xfrm>
          <a:prstGeom prst="rect">
            <a:avLst/>
          </a:prstGeom>
          <a:noFill/>
          <a:ln>
            <a:noFill/>
          </a:ln>
        </p:spPr>
        <p:txBody>
          <a:bodyPr spcFirstLastPara="1" wrap="square" lIns="68569" tIns="34275" rIns="68569" bIns="34275" anchor="t" anchorCtr="0">
            <a:spAutoFit/>
          </a:bodyPr>
          <a:lstStyle/>
          <a:p>
            <a:pPr algn="r" rtl="1"/>
            <a:endParaRPr sz="1350">
              <a:solidFill>
                <a:schemeClr val="lt1"/>
              </a:solidFill>
              <a:latin typeface="+mn-lt"/>
              <a:ea typeface="Twentieth Century"/>
              <a:cs typeface="Twentieth Century"/>
              <a:sym typeface="Twentieth Century"/>
            </a:endParaRPr>
          </a:p>
        </p:txBody>
      </p:sp>
      <p:sp>
        <p:nvSpPr>
          <p:cNvPr id="1445" name="Google Shape;1445;p93"/>
          <p:cNvSpPr txBox="1"/>
          <p:nvPr/>
        </p:nvSpPr>
        <p:spPr>
          <a:xfrm>
            <a:off x="357035" y="3334647"/>
            <a:ext cx="3967877" cy="2439099"/>
          </a:xfrm>
          <a:prstGeom prst="rect">
            <a:avLst/>
          </a:prstGeom>
          <a:noFill/>
          <a:ln>
            <a:noFill/>
          </a:ln>
        </p:spPr>
        <p:txBody>
          <a:bodyPr spcFirstLastPara="1" wrap="square" lIns="68569" tIns="34275" rIns="68569" bIns="34275" anchor="t" anchorCtr="0">
            <a:spAutoFit/>
          </a:bodyPr>
          <a:lstStyle/>
          <a:p>
            <a:pPr algn="ctr"/>
            <a:r>
              <a:rPr lang="en-US" sz="2200" dirty="0">
                <a:solidFill>
                  <a:schemeClr val="lt1"/>
                </a:solidFill>
                <a:latin typeface="+mn-lt"/>
              </a:rPr>
              <a:t>Object (b) is closer to the camera.</a:t>
            </a:r>
            <a:br>
              <a:rPr lang="en-US" sz="2200" dirty="0">
                <a:solidFill>
                  <a:schemeClr val="lt1"/>
                </a:solidFill>
                <a:latin typeface="+mn-lt"/>
              </a:rPr>
            </a:br>
            <a:r>
              <a:rPr lang="en-US" sz="2200" dirty="0">
                <a:solidFill>
                  <a:schemeClr val="lt1"/>
                </a:solidFill>
                <a:latin typeface="+mn-lt"/>
              </a:rPr>
              <a:t>Background is identical.</a:t>
            </a:r>
          </a:p>
          <a:p>
            <a:pPr algn="ctr"/>
            <a:br>
              <a:rPr lang="en-US" sz="2200" dirty="0">
                <a:solidFill>
                  <a:schemeClr val="lt1"/>
                </a:solidFill>
                <a:latin typeface="+mn-lt"/>
              </a:rPr>
            </a:br>
            <a:r>
              <a:rPr lang="en-US" sz="2200" dirty="0">
                <a:solidFill>
                  <a:schemeClr val="accent6">
                    <a:lumMod val="60000"/>
                    <a:lumOff val="40000"/>
                  </a:schemeClr>
                </a:solidFill>
                <a:latin typeface="+mn-lt"/>
              </a:rPr>
              <a:t>Smaller</a:t>
            </a:r>
            <a:r>
              <a:rPr lang="en-US" sz="2200" dirty="0">
                <a:solidFill>
                  <a:schemeClr val="lt1"/>
                </a:solidFill>
                <a:latin typeface="+mn-lt"/>
              </a:rPr>
              <a:t> distance from object to camera results in a wider shadow.</a:t>
            </a:r>
            <a:endParaRPr sz="2200" dirty="0">
              <a:solidFill>
                <a:schemeClr val="lt1"/>
              </a:solidFill>
              <a:latin typeface="+mn-lt"/>
            </a:endParaRPr>
          </a:p>
        </p:txBody>
      </p:sp>
      <p:sp>
        <p:nvSpPr>
          <p:cNvPr id="1446" name="Google Shape;1446;p93"/>
          <p:cNvSpPr txBox="1"/>
          <p:nvPr/>
        </p:nvSpPr>
        <p:spPr>
          <a:xfrm>
            <a:off x="4844735" y="3334647"/>
            <a:ext cx="3844001" cy="2439099"/>
          </a:xfrm>
          <a:prstGeom prst="rect">
            <a:avLst/>
          </a:prstGeom>
          <a:noFill/>
          <a:ln>
            <a:noFill/>
          </a:ln>
        </p:spPr>
        <p:txBody>
          <a:bodyPr spcFirstLastPara="1" wrap="square" lIns="68569" tIns="34275" rIns="68569" bIns="34275" anchor="t" anchorCtr="0">
            <a:spAutoFit/>
          </a:bodyPr>
          <a:lstStyle/>
          <a:p>
            <a:pPr algn="ctr"/>
            <a:r>
              <a:rPr lang="en-US" sz="2200" dirty="0">
                <a:solidFill>
                  <a:schemeClr val="lt1"/>
                </a:solidFill>
                <a:latin typeface="+mn-lt"/>
              </a:rPr>
              <a:t>In (b), the background is farther away.</a:t>
            </a:r>
            <a:br>
              <a:rPr lang="en-US" sz="2200" dirty="0">
                <a:solidFill>
                  <a:schemeClr val="lt1"/>
                </a:solidFill>
                <a:latin typeface="+mn-lt"/>
              </a:rPr>
            </a:br>
            <a:r>
              <a:rPr lang="en-US" sz="2200" dirty="0">
                <a:solidFill>
                  <a:schemeClr val="lt1"/>
                </a:solidFill>
                <a:latin typeface="+mn-lt"/>
              </a:rPr>
              <a:t>Object distance is identical.</a:t>
            </a:r>
          </a:p>
          <a:p>
            <a:pPr algn="ctr"/>
            <a:br>
              <a:rPr lang="en-US" sz="2200" dirty="0">
                <a:solidFill>
                  <a:schemeClr val="lt1"/>
                </a:solidFill>
                <a:latin typeface="+mn-lt"/>
              </a:rPr>
            </a:br>
            <a:r>
              <a:rPr lang="en-US" sz="2200" dirty="0">
                <a:solidFill>
                  <a:schemeClr val="accent4">
                    <a:lumMod val="60000"/>
                    <a:lumOff val="40000"/>
                  </a:schemeClr>
                </a:solidFill>
                <a:latin typeface="+mn-lt"/>
              </a:rPr>
              <a:t>Greater</a:t>
            </a:r>
            <a:r>
              <a:rPr lang="en-US" sz="2200" dirty="0">
                <a:solidFill>
                  <a:schemeClr val="lt1"/>
                </a:solidFill>
                <a:latin typeface="+mn-lt"/>
              </a:rPr>
              <a:t> distance between object and background results in wider shadow.</a:t>
            </a:r>
            <a:endParaRPr sz="2200" dirty="0">
              <a:solidFill>
                <a:schemeClr val="lt1"/>
              </a:solidFill>
              <a:latin typeface="+mn-lt"/>
            </a:endParaRPr>
          </a:p>
        </p:txBody>
      </p:sp>
      <p:pic>
        <p:nvPicPr>
          <p:cNvPr id="1447" name="Google Shape;1447;p93"/>
          <p:cNvPicPr preferRelativeResize="0"/>
          <p:nvPr/>
        </p:nvPicPr>
        <p:blipFill rotWithShape="1">
          <a:blip r:embed="rId3">
            <a:alphaModFix/>
          </a:blip>
          <a:srcRect/>
          <a:stretch/>
        </p:blipFill>
        <p:spPr>
          <a:xfrm>
            <a:off x="653805" y="1533525"/>
            <a:ext cx="3908670" cy="1708791"/>
          </a:xfrm>
          <a:prstGeom prst="rect">
            <a:avLst/>
          </a:prstGeom>
          <a:noFill/>
          <a:ln>
            <a:noFill/>
          </a:ln>
        </p:spPr>
      </p:pic>
      <p:pic>
        <p:nvPicPr>
          <p:cNvPr id="1448" name="Google Shape;1448;p93"/>
          <p:cNvPicPr preferRelativeResize="0"/>
          <p:nvPr/>
        </p:nvPicPr>
        <p:blipFill rotWithShape="1">
          <a:blip r:embed="rId4">
            <a:alphaModFix/>
          </a:blip>
          <a:srcRect/>
          <a:stretch/>
        </p:blipFill>
        <p:spPr>
          <a:xfrm>
            <a:off x="5084072" y="1533526"/>
            <a:ext cx="3507478" cy="1708790"/>
          </a:xfrm>
          <a:prstGeom prst="rect">
            <a:avLst/>
          </a:prstGeom>
          <a:noFill/>
          <a:ln>
            <a:noFill/>
          </a:ln>
        </p:spPr>
      </p:pic>
      <p:sp>
        <p:nvSpPr>
          <p:cNvPr id="1449" name="Google Shape;1449;p93"/>
          <p:cNvSpPr txBox="1"/>
          <p:nvPr/>
        </p:nvSpPr>
        <p:spPr>
          <a:xfrm>
            <a:off x="0" y="0"/>
            <a:ext cx="9144000" cy="621000"/>
          </a:xfrm>
          <a:prstGeom prst="rect">
            <a:avLst/>
          </a:prstGeom>
          <a:noFill/>
          <a:ln>
            <a:noFill/>
          </a:ln>
        </p:spPr>
        <p:txBody>
          <a:bodyPr spcFirstLastPara="1" wrap="square" lIns="68569" tIns="34275" rIns="68569" bIns="34275" anchor="ctr" anchorCtr="0">
            <a:noAutofit/>
          </a:bodyPr>
          <a:lstStyle/>
          <a:p>
            <a:pPr algn="ctr">
              <a:lnSpc>
                <a:spcPct val="90000"/>
              </a:lnSpc>
              <a:buClr>
                <a:srgbClr val="98D6EB"/>
              </a:buClr>
              <a:buSzPts val="3600"/>
            </a:pPr>
            <a:r>
              <a:rPr lang="en-US" sz="2700" dirty="0">
                <a:solidFill>
                  <a:schemeClr val="accent6">
                    <a:lumMod val="40000"/>
                    <a:lumOff val="60000"/>
                  </a:schemeClr>
                </a:solidFill>
                <a:latin typeface="+mn-lt"/>
              </a:rPr>
              <a:t>SHADOWS IN DEPTH IMAGES</a:t>
            </a:r>
            <a:endParaRPr sz="5400" dirty="0">
              <a:solidFill>
                <a:schemeClr val="accent6">
                  <a:lumMod val="40000"/>
                  <a:lumOff val="60000"/>
                </a:schemeClr>
              </a:solidFill>
              <a:latin typeface="+mn-lt"/>
            </a:endParaRPr>
          </a:p>
        </p:txBody>
      </p:sp>
    </p:spTree>
    <p:extLst>
      <p:ext uri="{BB962C8B-B14F-4D97-AF65-F5344CB8AC3E}">
        <p14:creationId xmlns:p14="http://schemas.microsoft.com/office/powerpoint/2010/main" val="410403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47"/>
                                        </p:tgtEl>
                                        <p:attrNameLst>
                                          <p:attrName>style.visibility</p:attrName>
                                        </p:attrNameLst>
                                      </p:cBhvr>
                                      <p:to>
                                        <p:strVal val="visible"/>
                                      </p:to>
                                    </p:set>
                                    <p:animEffect transition="in" filter="fade">
                                      <p:cBhvr>
                                        <p:cTn id="7" dur="500"/>
                                        <p:tgtEl>
                                          <p:spTgt spid="1447"/>
                                        </p:tgtEl>
                                      </p:cBhvr>
                                    </p:animEffect>
                                  </p:childTnLst>
                                </p:cTn>
                              </p:par>
                              <p:par>
                                <p:cTn id="8" presetID="10" presetClass="entr" presetSubtype="0" fill="hold" nodeType="withEffect">
                                  <p:stCondLst>
                                    <p:cond delay="0"/>
                                  </p:stCondLst>
                                  <p:childTnLst>
                                    <p:set>
                                      <p:cBhvr>
                                        <p:cTn id="9" dur="1" fill="hold">
                                          <p:stCondLst>
                                            <p:cond delay="0"/>
                                          </p:stCondLst>
                                        </p:cTn>
                                        <p:tgtEl>
                                          <p:spTgt spid="1445"/>
                                        </p:tgtEl>
                                        <p:attrNameLst>
                                          <p:attrName>style.visibility</p:attrName>
                                        </p:attrNameLst>
                                      </p:cBhvr>
                                      <p:to>
                                        <p:strVal val="visible"/>
                                      </p:to>
                                    </p:set>
                                    <p:animEffect transition="in" filter="fade">
                                      <p:cBhvr>
                                        <p:cTn id="10" dur="500"/>
                                        <p:tgtEl>
                                          <p:spTgt spid="144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48"/>
                                        </p:tgtEl>
                                        <p:attrNameLst>
                                          <p:attrName>style.visibility</p:attrName>
                                        </p:attrNameLst>
                                      </p:cBhvr>
                                      <p:to>
                                        <p:strVal val="visible"/>
                                      </p:to>
                                    </p:set>
                                    <p:animEffect transition="in" filter="fade">
                                      <p:cBhvr>
                                        <p:cTn id="15" dur="2000"/>
                                        <p:tgtEl>
                                          <p:spTgt spid="1448"/>
                                        </p:tgtEl>
                                      </p:cBhvr>
                                    </p:animEffect>
                                  </p:childTnLst>
                                </p:cTn>
                              </p:par>
                              <p:par>
                                <p:cTn id="16" presetID="10" presetClass="entr" presetSubtype="0" fill="hold" nodeType="withEffect">
                                  <p:stCondLst>
                                    <p:cond delay="0"/>
                                  </p:stCondLst>
                                  <p:childTnLst>
                                    <p:set>
                                      <p:cBhvr>
                                        <p:cTn id="17" dur="1" fill="hold">
                                          <p:stCondLst>
                                            <p:cond delay="0"/>
                                          </p:stCondLst>
                                        </p:cTn>
                                        <p:tgtEl>
                                          <p:spTgt spid="1446"/>
                                        </p:tgtEl>
                                        <p:attrNameLst>
                                          <p:attrName>style.visibility</p:attrName>
                                        </p:attrNameLst>
                                      </p:cBhvr>
                                      <p:to>
                                        <p:strVal val="visible"/>
                                      </p:to>
                                    </p:set>
                                    <p:animEffect transition="in" filter="fade">
                                      <p:cBhvr>
                                        <p:cTn id="18" dur="2000"/>
                                        <p:tgtEl>
                                          <p:spTgt spid="1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454"/>
        <p:cNvGrpSpPr/>
        <p:nvPr/>
      </p:nvGrpSpPr>
      <p:grpSpPr>
        <a:xfrm>
          <a:off x="0" y="0"/>
          <a:ext cx="0" cy="0"/>
          <a:chOff x="0" y="0"/>
          <a:chExt cx="0" cy="0"/>
        </a:xfrm>
      </p:grpSpPr>
      <p:sp>
        <p:nvSpPr>
          <p:cNvPr id="1455" name="Google Shape;1455;p94"/>
          <p:cNvSpPr txBox="1"/>
          <p:nvPr/>
        </p:nvSpPr>
        <p:spPr>
          <a:xfrm>
            <a:off x="7196398" y="2267582"/>
            <a:ext cx="0" cy="415575"/>
          </a:xfrm>
          <a:prstGeom prst="rect">
            <a:avLst/>
          </a:prstGeom>
          <a:noFill/>
          <a:ln>
            <a:noFill/>
          </a:ln>
        </p:spPr>
        <p:txBody>
          <a:bodyPr spcFirstLastPara="1" wrap="square" lIns="0" tIns="0" rIns="0" bIns="0" anchor="t" anchorCtr="0">
            <a:noAutofit/>
          </a:bodyPr>
          <a:lstStyle/>
          <a:p>
            <a:pPr algn="r" rtl="1"/>
            <a:endParaRPr sz="1350" b="1">
              <a:solidFill>
                <a:schemeClr val="dk1"/>
              </a:solidFill>
            </a:endParaRPr>
          </a:p>
          <a:p>
            <a:pPr algn="r" rtl="1"/>
            <a:endParaRPr sz="1350" b="1">
              <a:solidFill>
                <a:schemeClr val="dk1"/>
              </a:solidFill>
            </a:endParaRPr>
          </a:p>
        </p:txBody>
      </p:sp>
      <p:sp>
        <p:nvSpPr>
          <p:cNvPr id="1456" name="Google Shape;1456;p94"/>
          <p:cNvSpPr txBox="1"/>
          <p:nvPr/>
        </p:nvSpPr>
        <p:spPr>
          <a:xfrm>
            <a:off x="6653674" y="2713149"/>
            <a:ext cx="226125" cy="415498"/>
          </a:xfrm>
          <a:prstGeom prst="rect">
            <a:avLst/>
          </a:prstGeom>
          <a:noFill/>
          <a:ln>
            <a:noFill/>
          </a:ln>
        </p:spPr>
        <p:txBody>
          <a:bodyPr spcFirstLastPara="1" wrap="square" lIns="0" tIns="0" rIns="0" bIns="0" anchor="t" anchorCtr="0">
            <a:spAutoFit/>
          </a:bodyPr>
          <a:lstStyle/>
          <a:p>
            <a:pPr algn="r" rtl="1"/>
            <a:endParaRPr sz="1350" b="1">
              <a:solidFill>
                <a:schemeClr val="dk1"/>
              </a:solidFill>
            </a:endParaRPr>
          </a:p>
          <a:p>
            <a:pPr algn="r" rtl="1"/>
            <a:endParaRPr sz="1350" b="1">
              <a:solidFill>
                <a:schemeClr val="dk1"/>
              </a:solidFill>
            </a:endParaRPr>
          </a:p>
        </p:txBody>
      </p:sp>
      <p:sp>
        <p:nvSpPr>
          <p:cNvPr id="1457" name="Google Shape;1457;p94"/>
          <p:cNvSpPr txBox="1"/>
          <p:nvPr/>
        </p:nvSpPr>
        <p:spPr>
          <a:xfrm>
            <a:off x="1940283" y="3950494"/>
            <a:ext cx="138600" cy="276969"/>
          </a:xfrm>
          <a:prstGeom prst="rect">
            <a:avLst/>
          </a:prstGeom>
          <a:noFill/>
          <a:ln>
            <a:noFill/>
          </a:ln>
        </p:spPr>
        <p:txBody>
          <a:bodyPr spcFirstLastPara="1" wrap="square" lIns="68569" tIns="34275" rIns="68569" bIns="34275" anchor="t" anchorCtr="0">
            <a:spAutoFit/>
          </a:bodyPr>
          <a:lstStyle/>
          <a:p>
            <a:pPr algn="r" rtl="1"/>
            <a:endParaRPr sz="1350">
              <a:solidFill>
                <a:schemeClr val="lt1"/>
              </a:solidFill>
              <a:latin typeface="Twentieth Century"/>
              <a:ea typeface="Twentieth Century"/>
              <a:cs typeface="Twentieth Century"/>
              <a:sym typeface="Twentieth Century"/>
            </a:endParaRPr>
          </a:p>
        </p:txBody>
      </p:sp>
      <p:sp>
        <p:nvSpPr>
          <p:cNvPr id="1458" name="Google Shape;1458;p94"/>
          <p:cNvSpPr txBox="1"/>
          <p:nvPr/>
        </p:nvSpPr>
        <p:spPr>
          <a:xfrm>
            <a:off x="314013" y="612544"/>
            <a:ext cx="3529740" cy="438551"/>
          </a:xfrm>
          <a:prstGeom prst="rect">
            <a:avLst/>
          </a:prstGeom>
          <a:noFill/>
          <a:ln>
            <a:noFill/>
          </a:ln>
        </p:spPr>
        <p:txBody>
          <a:bodyPr spcFirstLastPara="1" wrap="square" lIns="68569" tIns="34275" rIns="68569" bIns="34275" anchor="t" anchorCtr="0">
            <a:spAutoFit/>
          </a:bodyPr>
          <a:lstStyle/>
          <a:p>
            <a:r>
              <a:rPr lang="en-US" sz="2400" dirty="0">
                <a:solidFill>
                  <a:srgbClr val="F0B28E"/>
                </a:solidFill>
              </a:rPr>
              <a:t>Measuring Shadow Size</a:t>
            </a:r>
            <a:endParaRPr sz="2400" dirty="0"/>
          </a:p>
        </p:txBody>
      </p:sp>
      <p:sp>
        <p:nvSpPr>
          <p:cNvPr id="1462" name="Google Shape;1462;p94"/>
          <p:cNvSpPr txBox="1"/>
          <p:nvPr/>
        </p:nvSpPr>
        <p:spPr>
          <a:xfrm>
            <a:off x="0" y="168694"/>
            <a:ext cx="9144000" cy="484718"/>
          </a:xfrm>
          <a:prstGeom prst="rect">
            <a:avLst/>
          </a:prstGeom>
          <a:noFill/>
          <a:ln>
            <a:noFill/>
          </a:ln>
        </p:spPr>
        <p:txBody>
          <a:bodyPr spcFirstLastPara="1" wrap="square" lIns="68569" tIns="34275" rIns="68569" bIns="34275" anchor="t" anchorCtr="0">
            <a:spAutoFit/>
          </a:bodyPr>
          <a:lstStyle/>
          <a:p>
            <a:pPr algn="ctr"/>
            <a:r>
              <a:rPr lang="en-US" sz="2700" dirty="0">
                <a:solidFill>
                  <a:srgbClr val="94E2BD"/>
                </a:solidFill>
              </a:rPr>
              <a:t>SHADOW SIZE</a:t>
            </a:r>
            <a:endParaRPr sz="2700" dirty="0"/>
          </a:p>
        </p:txBody>
      </p:sp>
      <p:pic>
        <p:nvPicPr>
          <p:cNvPr id="1464" name="Google Shape;1464;p94"/>
          <p:cNvPicPr preferRelativeResize="0"/>
          <p:nvPr/>
        </p:nvPicPr>
        <p:blipFill rotWithShape="1">
          <a:blip r:embed="rId3">
            <a:alphaModFix/>
          </a:blip>
          <a:srcRect/>
          <a:stretch/>
        </p:blipFill>
        <p:spPr>
          <a:xfrm>
            <a:off x="3460745" y="1965568"/>
            <a:ext cx="2453643" cy="2125361"/>
          </a:xfrm>
          <a:prstGeom prst="rect">
            <a:avLst/>
          </a:prstGeom>
          <a:noFill/>
          <a:ln>
            <a:noFill/>
          </a:ln>
        </p:spPr>
      </p:pic>
      <p:pic>
        <p:nvPicPr>
          <p:cNvPr id="1465" name="Google Shape;1465;p94"/>
          <p:cNvPicPr preferRelativeResize="0"/>
          <p:nvPr/>
        </p:nvPicPr>
        <p:blipFill rotWithShape="1">
          <a:blip r:embed="rId4">
            <a:alphaModFix/>
          </a:blip>
          <a:srcRect/>
          <a:stretch/>
        </p:blipFill>
        <p:spPr>
          <a:xfrm>
            <a:off x="230345" y="1942044"/>
            <a:ext cx="2463841" cy="2082519"/>
          </a:xfrm>
          <a:prstGeom prst="rect">
            <a:avLst/>
          </a:prstGeom>
          <a:noFill/>
          <a:ln>
            <a:noFill/>
          </a:ln>
        </p:spPr>
      </p:pic>
      <p:sp>
        <p:nvSpPr>
          <p:cNvPr id="1466" name="Google Shape;1466;p94"/>
          <p:cNvSpPr txBox="1"/>
          <p:nvPr/>
        </p:nvSpPr>
        <p:spPr>
          <a:xfrm>
            <a:off x="170339" y="4068537"/>
            <a:ext cx="2583851" cy="807883"/>
          </a:xfrm>
          <a:prstGeom prst="rect">
            <a:avLst/>
          </a:prstGeom>
          <a:noFill/>
          <a:ln>
            <a:noFill/>
          </a:ln>
        </p:spPr>
        <p:txBody>
          <a:bodyPr spcFirstLastPara="1" wrap="square" lIns="68569" tIns="34275" rIns="68569" bIns="34275" anchor="t" anchorCtr="0">
            <a:spAutoFit/>
          </a:bodyPr>
          <a:lstStyle/>
          <a:p>
            <a:pPr rtl="1"/>
            <a:r>
              <a:rPr lang="en-US" sz="2400" dirty="0">
                <a:solidFill>
                  <a:schemeClr val="lt1"/>
                </a:solidFill>
                <a:latin typeface="+mj-lt"/>
                <a:ea typeface="Twentieth Century"/>
                <a:cs typeface="Twentieth Century"/>
                <a:sym typeface="Twentieth Century"/>
              </a:rPr>
              <a:t>Geometry &amp; Triangle Similarity</a:t>
            </a:r>
            <a:endParaRPr sz="2400" dirty="0">
              <a:solidFill>
                <a:schemeClr val="lt1"/>
              </a:solidFill>
              <a:latin typeface="+mj-lt"/>
              <a:ea typeface="Twentieth Century"/>
              <a:cs typeface="Twentieth Century"/>
              <a:sym typeface="Twentieth Century"/>
            </a:endParaRPr>
          </a:p>
        </p:txBody>
      </p:sp>
      <p:sp>
        <p:nvSpPr>
          <p:cNvPr id="1467" name="Google Shape;1467;p94"/>
          <p:cNvSpPr txBox="1"/>
          <p:nvPr/>
        </p:nvSpPr>
        <p:spPr>
          <a:xfrm>
            <a:off x="3376979" y="4090930"/>
            <a:ext cx="2619610" cy="438551"/>
          </a:xfrm>
          <a:prstGeom prst="rect">
            <a:avLst/>
          </a:prstGeom>
          <a:noFill/>
          <a:ln>
            <a:noFill/>
          </a:ln>
        </p:spPr>
        <p:txBody>
          <a:bodyPr spcFirstLastPara="1" wrap="square" lIns="68569" tIns="34275" rIns="68569" bIns="34275" anchor="t" anchorCtr="0">
            <a:spAutoFit/>
          </a:bodyPr>
          <a:lstStyle/>
          <a:p>
            <a:pPr rtl="1"/>
            <a:r>
              <a:rPr lang="en-US" sz="2400" dirty="0">
                <a:solidFill>
                  <a:schemeClr val="lt1"/>
                </a:solidFill>
                <a:latin typeface="+mj-lt"/>
                <a:ea typeface="Twentieth Century"/>
                <a:cs typeface="Twentieth Century"/>
                <a:sym typeface="Twentieth Century"/>
              </a:rPr>
              <a:t>Ratio of Shadows</a:t>
            </a:r>
            <a:endParaRPr sz="2400" dirty="0">
              <a:solidFill>
                <a:schemeClr val="lt1"/>
              </a:solidFill>
              <a:latin typeface="+mj-lt"/>
              <a:ea typeface="Twentieth Century"/>
              <a:cs typeface="Twentieth Century"/>
              <a:sym typeface="Twentieth Century"/>
            </a:endParaRPr>
          </a:p>
        </p:txBody>
      </p:sp>
      <p:sp>
        <p:nvSpPr>
          <p:cNvPr id="1468" name="Google Shape;1468;p94"/>
          <p:cNvSpPr txBox="1"/>
          <p:nvPr/>
        </p:nvSpPr>
        <p:spPr>
          <a:xfrm>
            <a:off x="4515864" y="4926579"/>
            <a:ext cx="3677850" cy="746328"/>
          </a:xfrm>
          <a:prstGeom prst="rect">
            <a:avLst/>
          </a:prstGeom>
          <a:noFill/>
          <a:ln>
            <a:noFill/>
          </a:ln>
        </p:spPr>
        <p:txBody>
          <a:bodyPr spcFirstLastPara="1" wrap="square" lIns="68569" tIns="34275" rIns="68569" bIns="34275" anchor="t" anchorCtr="0">
            <a:spAutoFit/>
          </a:bodyPr>
          <a:lstStyle/>
          <a:p>
            <a:pPr rtl="1"/>
            <a:r>
              <a:rPr lang="en-US" sz="2200" dirty="0">
                <a:solidFill>
                  <a:schemeClr val="accent5"/>
                </a:solidFill>
              </a:rPr>
              <a:t>Adjusts shadow size based on distances ratio.</a:t>
            </a:r>
            <a:endParaRPr sz="2200" dirty="0">
              <a:solidFill>
                <a:schemeClr val="accent5"/>
              </a:solidFill>
            </a:endParaRPr>
          </a:p>
        </p:txBody>
      </p:sp>
      <p:sp>
        <p:nvSpPr>
          <p:cNvPr id="1469" name="Google Shape;1469;p94"/>
          <p:cNvSpPr txBox="1"/>
          <p:nvPr/>
        </p:nvSpPr>
        <p:spPr>
          <a:xfrm>
            <a:off x="4515864" y="5626683"/>
            <a:ext cx="3581775" cy="746328"/>
          </a:xfrm>
          <a:prstGeom prst="rect">
            <a:avLst/>
          </a:prstGeom>
          <a:noFill/>
          <a:ln>
            <a:noFill/>
          </a:ln>
        </p:spPr>
        <p:txBody>
          <a:bodyPr spcFirstLastPara="1" wrap="square" lIns="68569" tIns="34275" rIns="68569" bIns="34275" anchor="t" anchorCtr="0">
            <a:spAutoFit/>
          </a:bodyPr>
          <a:lstStyle/>
          <a:p>
            <a:pPr rtl="1"/>
            <a:r>
              <a:rPr lang="en-US" sz="2200" dirty="0">
                <a:solidFill>
                  <a:schemeClr val="accent2"/>
                </a:solidFill>
              </a:rPr>
              <a:t>Relative distance of objects and background.</a:t>
            </a:r>
            <a:endParaRPr sz="2200" dirty="0">
              <a:solidFill>
                <a:schemeClr val="accent2"/>
              </a:solidFill>
            </a:endParaRPr>
          </a:p>
        </p:txBody>
      </p:sp>
      <p:sp>
        <p:nvSpPr>
          <p:cNvPr id="1470" name="Google Shape;1470;p94"/>
          <p:cNvSpPr txBox="1"/>
          <p:nvPr/>
        </p:nvSpPr>
        <p:spPr>
          <a:xfrm>
            <a:off x="4515864" y="6352829"/>
            <a:ext cx="3211572" cy="438551"/>
          </a:xfrm>
          <a:prstGeom prst="rect">
            <a:avLst/>
          </a:prstGeom>
          <a:noFill/>
          <a:ln>
            <a:noFill/>
          </a:ln>
        </p:spPr>
        <p:txBody>
          <a:bodyPr spcFirstLastPara="1" wrap="square" lIns="68569" tIns="34275" rIns="68569" bIns="34275" anchor="t" anchorCtr="0">
            <a:spAutoFit/>
          </a:bodyPr>
          <a:lstStyle/>
          <a:p>
            <a:pPr rtl="1"/>
            <a:r>
              <a:rPr lang="en-US" sz="2400" dirty="0">
                <a:solidFill>
                  <a:srgbClr val="B4DA95"/>
                </a:solidFill>
              </a:rPr>
              <a:t>Initial shadow width.</a:t>
            </a:r>
            <a:endParaRPr sz="2400" dirty="0">
              <a:solidFill>
                <a:srgbClr val="B4DA95"/>
              </a:solidFill>
            </a:endParaRPr>
          </a:p>
        </p:txBody>
      </p:sp>
      <mc:AlternateContent xmlns:mc="http://schemas.openxmlformats.org/markup-compatibility/2006" xmlns:a14="http://schemas.microsoft.com/office/drawing/2010/main">
        <mc:Choice Requires="a14">
          <p:sp>
            <p:nvSpPr>
              <p:cNvPr id="21" name="TextBox 20"/>
              <p:cNvSpPr txBox="1"/>
              <p:nvPr/>
            </p:nvSpPr>
            <p:spPr>
              <a:xfrm>
                <a:off x="2967688" y="1147112"/>
                <a:ext cx="3456240" cy="792268"/>
              </a:xfrm>
              <a:prstGeom prst="rect">
                <a:avLst/>
              </a:prstGeom>
              <a:noFill/>
            </p:spPr>
            <p:txBody>
              <a:bodyPr wrap="square" rtlCol="0">
                <a:spAutoFit/>
              </a:bodyPr>
              <a:lstStyle/>
              <a:p>
                <a:pPr algn="l" rtl="0"/>
                <a14:m>
                  <m:oMathPara xmlns:m="http://schemas.openxmlformats.org/officeDocument/2006/math">
                    <m:oMathParaPr>
                      <m:jc m:val="centerGroup"/>
                    </m:oMathParaPr>
                    <m:oMath xmlns:m="http://schemas.openxmlformats.org/officeDocument/2006/math">
                      <m:d>
                        <m:dPr>
                          <m:ctrlPr>
                            <a:rPr lang="en-US" sz="2000" b="0" i="1" smtClean="0">
                              <a:solidFill>
                                <a:schemeClr val="bg1"/>
                              </a:solidFill>
                              <a:latin typeface="Cambria Math" panose="02040503050406030204" pitchFamily="18" charset="0"/>
                            </a:rPr>
                          </m:ctrlPr>
                        </m:dPr>
                        <m:e>
                          <m:r>
                            <a:rPr lang="en-US" sz="2000" b="0" i="1" smtClean="0">
                              <a:solidFill>
                                <a:schemeClr val="bg1"/>
                              </a:solidFill>
                              <a:latin typeface="Cambria Math" panose="02040503050406030204" pitchFamily="18" charset="0"/>
                            </a:rPr>
                            <m:t>𝑏</m:t>
                          </m:r>
                        </m:e>
                      </m:d>
                      <m:r>
                        <a:rPr lang="en-US" sz="2000" b="0" i="1" smtClean="0">
                          <a:solidFill>
                            <a:schemeClr val="bg1"/>
                          </a:solidFill>
                          <a:latin typeface="Cambria Math" panose="02040503050406030204" pitchFamily="18" charset="0"/>
                        </a:rPr>
                        <m:t> </m:t>
                      </m:r>
                      <m:sSub>
                        <m:sSubPr>
                          <m:ctrlPr>
                            <a:rPr lang="en-US" sz="2000" b="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𝑠</m:t>
                          </m:r>
                        </m:e>
                        <m:sub>
                          <m:r>
                            <a:rPr lang="en-US" sz="2000" b="0" i="1" smtClean="0">
                              <a:solidFill>
                                <a:schemeClr val="bg1"/>
                              </a:solidFill>
                              <a:latin typeface="Cambria Math" panose="02040503050406030204" pitchFamily="18" charset="0"/>
                            </a:rPr>
                            <m:t>2</m:t>
                          </m:r>
                        </m:sub>
                      </m:sSub>
                      <m:r>
                        <a:rPr lang="en-US" sz="2000" b="0" i="1" smtClean="0">
                          <a:solidFill>
                            <a:schemeClr val="bg1"/>
                          </a:solidFill>
                          <a:latin typeface="Cambria Math" panose="02040503050406030204" pitchFamily="18" charset="0"/>
                        </a:rPr>
                        <m:t>=</m:t>
                      </m:r>
                      <m:f>
                        <m:fPr>
                          <m:ctrlPr>
                            <a:rPr lang="en-US" sz="2000" b="0" i="1" smtClean="0">
                              <a:solidFill>
                                <a:schemeClr val="accent5"/>
                              </a:solidFill>
                              <a:latin typeface="Cambria Math" panose="02040503050406030204" pitchFamily="18" charset="0"/>
                            </a:rPr>
                          </m:ctrlPr>
                        </m:fPr>
                        <m:num>
                          <m:sSub>
                            <m:sSubPr>
                              <m:ctrlPr>
                                <a:rPr lang="en-US" sz="2000" b="0" i="1" smtClean="0">
                                  <a:solidFill>
                                    <a:schemeClr val="accent5"/>
                                  </a:solidFill>
                                  <a:latin typeface="Cambria Math" panose="02040503050406030204" pitchFamily="18" charset="0"/>
                                </a:rPr>
                              </m:ctrlPr>
                            </m:sSubPr>
                            <m:e>
                              <m:r>
                                <a:rPr lang="en-US" sz="2000" b="0" i="1" smtClean="0">
                                  <a:solidFill>
                                    <a:schemeClr val="accent5"/>
                                  </a:solidFill>
                                  <a:latin typeface="Cambria Math" panose="02040503050406030204" pitchFamily="18" charset="0"/>
                                </a:rPr>
                                <m:t>𝑑</m:t>
                              </m:r>
                            </m:e>
                            <m:sub>
                              <m:sSub>
                                <m:sSubPr>
                                  <m:ctrlPr>
                                    <a:rPr lang="en-US" sz="2000" b="0" i="1" smtClean="0">
                                      <a:solidFill>
                                        <a:schemeClr val="accent5"/>
                                      </a:solidFill>
                                      <a:latin typeface="Cambria Math" panose="02040503050406030204" pitchFamily="18" charset="0"/>
                                    </a:rPr>
                                  </m:ctrlPr>
                                </m:sSubPr>
                                <m:e>
                                  <m:r>
                                    <a:rPr lang="en-US" sz="2000" b="0" i="1" smtClean="0">
                                      <a:solidFill>
                                        <a:schemeClr val="accent5"/>
                                      </a:solidFill>
                                      <a:latin typeface="Cambria Math" panose="02040503050406030204" pitchFamily="18" charset="0"/>
                                    </a:rPr>
                                    <m:t>𝑜</m:t>
                                  </m:r>
                                </m:e>
                                <m:sub>
                                  <m:r>
                                    <a:rPr lang="en-US" sz="2000" b="0" i="1" smtClean="0">
                                      <a:solidFill>
                                        <a:schemeClr val="accent5"/>
                                      </a:solidFill>
                                      <a:latin typeface="Cambria Math" panose="02040503050406030204" pitchFamily="18" charset="0"/>
                                    </a:rPr>
                                    <m:t>1</m:t>
                                  </m:r>
                                </m:sub>
                              </m:sSub>
                            </m:sub>
                          </m:sSub>
                        </m:num>
                        <m:den>
                          <m:sSub>
                            <m:sSubPr>
                              <m:ctrlPr>
                                <a:rPr lang="en-US" sz="2000" b="0" i="1" smtClean="0">
                                  <a:solidFill>
                                    <a:schemeClr val="accent5"/>
                                  </a:solidFill>
                                  <a:latin typeface="Cambria Math" panose="02040503050406030204" pitchFamily="18" charset="0"/>
                                </a:rPr>
                              </m:ctrlPr>
                            </m:sSubPr>
                            <m:e>
                              <m:r>
                                <a:rPr lang="en-US" sz="2000" b="0" i="1" smtClean="0">
                                  <a:solidFill>
                                    <a:schemeClr val="accent5"/>
                                  </a:solidFill>
                                  <a:latin typeface="Cambria Math" panose="02040503050406030204" pitchFamily="18" charset="0"/>
                                </a:rPr>
                                <m:t>𝑑</m:t>
                              </m:r>
                            </m:e>
                            <m:sub>
                              <m:sSub>
                                <m:sSubPr>
                                  <m:ctrlPr>
                                    <a:rPr lang="en-US" sz="2000" b="0" i="1" smtClean="0">
                                      <a:solidFill>
                                        <a:schemeClr val="accent5"/>
                                      </a:solidFill>
                                      <a:latin typeface="Cambria Math" panose="02040503050406030204" pitchFamily="18" charset="0"/>
                                    </a:rPr>
                                  </m:ctrlPr>
                                </m:sSubPr>
                                <m:e>
                                  <m:r>
                                    <a:rPr lang="en-US" sz="2000" b="0" i="1" smtClean="0">
                                      <a:solidFill>
                                        <a:schemeClr val="accent5"/>
                                      </a:solidFill>
                                      <a:latin typeface="Cambria Math" panose="02040503050406030204" pitchFamily="18" charset="0"/>
                                    </a:rPr>
                                    <m:t>𝑜</m:t>
                                  </m:r>
                                </m:e>
                                <m:sub>
                                  <m:r>
                                    <a:rPr lang="en-US" sz="2000" b="0" i="1" smtClean="0">
                                      <a:solidFill>
                                        <a:schemeClr val="accent5"/>
                                      </a:solidFill>
                                      <a:latin typeface="Cambria Math" panose="02040503050406030204" pitchFamily="18" charset="0"/>
                                    </a:rPr>
                                    <m:t>2</m:t>
                                  </m:r>
                                </m:sub>
                              </m:sSub>
                            </m:sub>
                          </m:sSub>
                        </m:den>
                      </m:f>
                      <m:r>
                        <a:rPr lang="en-US" sz="2000" b="0" i="1" smtClean="0">
                          <a:solidFill>
                            <a:schemeClr val="bg1"/>
                          </a:solidFill>
                          <a:latin typeface="Cambria Math" panose="02040503050406030204" pitchFamily="18" charset="0"/>
                        </a:rPr>
                        <m:t>∗</m:t>
                      </m:r>
                      <m:d>
                        <m:dPr>
                          <m:ctrlPr>
                            <a:rPr lang="en-IL" sz="2000" b="0" i="1" smtClean="0">
                              <a:solidFill>
                                <a:schemeClr val="accent2"/>
                              </a:solidFill>
                              <a:latin typeface="Cambria Math" panose="02040503050406030204" pitchFamily="18" charset="0"/>
                            </a:rPr>
                          </m:ctrlPr>
                        </m:dPr>
                        <m:e>
                          <m:f>
                            <m:fPr>
                              <m:ctrlPr>
                                <a:rPr lang="en-US" sz="2000" i="1" smtClean="0">
                                  <a:solidFill>
                                    <a:schemeClr val="accent2"/>
                                  </a:solidFill>
                                  <a:latin typeface="Cambria Math" panose="02040503050406030204" pitchFamily="18" charset="0"/>
                                </a:rPr>
                              </m:ctrlPr>
                            </m:fPr>
                            <m:num>
                              <m:sSub>
                                <m:sSubPr>
                                  <m:ctrlPr>
                                    <a:rPr lang="en-US" sz="2000" i="1">
                                      <a:solidFill>
                                        <a:schemeClr val="accent2"/>
                                      </a:solidFill>
                                      <a:latin typeface="Cambria Math" panose="02040503050406030204" pitchFamily="18" charset="0"/>
                                    </a:rPr>
                                  </m:ctrlPr>
                                </m:sSubPr>
                                <m:e>
                                  <m:r>
                                    <a:rPr lang="en-US" sz="2000" i="1">
                                      <a:solidFill>
                                        <a:schemeClr val="accent2"/>
                                      </a:solidFill>
                                      <a:latin typeface="Cambria Math" panose="02040503050406030204" pitchFamily="18" charset="0"/>
                                    </a:rPr>
                                    <m:t>𝑑</m:t>
                                  </m:r>
                                </m:e>
                                <m:sub>
                                  <m:r>
                                    <a:rPr lang="en-US" sz="2000" i="1">
                                      <a:solidFill>
                                        <a:schemeClr val="accent2"/>
                                      </a:solidFill>
                                      <a:latin typeface="Cambria Math" panose="02040503050406030204" pitchFamily="18" charset="0"/>
                                    </a:rPr>
                                    <m:t>𝑏</m:t>
                                  </m:r>
                                </m:sub>
                              </m:sSub>
                              <m:r>
                                <a:rPr lang="en-US" sz="2000" i="1">
                                  <a:solidFill>
                                    <a:schemeClr val="accent2"/>
                                  </a:solidFill>
                                  <a:latin typeface="Cambria Math" panose="02040503050406030204" pitchFamily="18" charset="0"/>
                                </a:rPr>
                                <m:t>−</m:t>
                              </m:r>
                              <m:sSub>
                                <m:sSubPr>
                                  <m:ctrlPr>
                                    <a:rPr lang="en-US" sz="2000" i="1">
                                      <a:solidFill>
                                        <a:schemeClr val="accent2"/>
                                      </a:solidFill>
                                      <a:latin typeface="Cambria Math" panose="02040503050406030204" pitchFamily="18" charset="0"/>
                                    </a:rPr>
                                  </m:ctrlPr>
                                </m:sSubPr>
                                <m:e>
                                  <m:r>
                                    <a:rPr lang="en-US" sz="2000" i="1">
                                      <a:solidFill>
                                        <a:schemeClr val="accent2"/>
                                      </a:solidFill>
                                      <a:latin typeface="Cambria Math" panose="02040503050406030204" pitchFamily="18" charset="0"/>
                                    </a:rPr>
                                    <m:t>𝑑</m:t>
                                  </m:r>
                                </m:e>
                                <m:sub>
                                  <m:sSub>
                                    <m:sSubPr>
                                      <m:ctrlPr>
                                        <a:rPr lang="en-US" sz="2000" i="1">
                                          <a:solidFill>
                                            <a:schemeClr val="accent2"/>
                                          </a:solidFill>
                                          <a:latin typeface="Cambria Math" panose="02040503050406030204" pitchFamily="18" charset="0"/>
                                        </a:rPr>
                                      </m:ctrlPr>
                                    </m:sSubPr>
                                    <m:e>
                                      <m:r>
                                        <a:rPr lang="en-US" sz="2000" b="0" i="1" smtClean="0">
                                          <a:solidFill>
                                            <a:schemeClr val="accent2"/>
                                          </a:solidFill>
                                          <a:latin typeface="Cambria Math" panose="02040503050406030204" pitchFamily="18" charset="0"/>
                                        </a:rPr>
                                        <m:t>𝑜</m:t>
                                      </m:r>
                                    </m:e>
                                    <m:sub>
                                      <m:r>
                                        <a:rPr lang="en-US" sz="2000" i="1">
                                          <a:solidFill>
                                            <a:schemeClr val="accent2"/>
                                          </a:solidFill>
                                          <a:latin typeface="Cambria Math" panose="02040503050406030204" pitchFamily="18" charset="0"/>
                                        </a:rPr>
                                        <m:t>2</m:t>
                                      </m:r>
                                    </m:sub>
                                  </m:sSub>
                                </m:sub>
                              </m:sSub>
                            </m:num>
                            <m:den>
                              <m:sSub>
                                <m:sSubPr>
                                  <m:ctrlPr>
                                    <a:rPr lang="en-US" sz="2000" i="1">
                                      <a:solidFill>
                                        <a:schemeClr val="accent2"/>
                                      </a:solidFill>
                                      <a:latin typeface="Cambria Math" panose="02040503050406030204" pitchFamily="18" charset="0"/>
                                    </a:rPr>
                                  </m:ctrlPr>
                                </m:sSubPr>
                                <m:e>
                                  <m:r>
                                    <a:rPr lang="en-US" sz="2000" i="1">
                                      <a:solidFill>
                                        <a:schemeClr val="accent2"/>
                                      </a:solidFill>
                                      <a:latin typeface="Cambria Math" panose="02040503050406030204" pitchFamily="18" charset="0"/>
                                    </a:rPr>
                                    <m:t>𝑑</m:t>
                                  </m:r>
                                </m:e>
                                <m:sub>
                                  <m:r>
                                    <a:rPr lang="en-US" sz="2000" i="1">
                                      <a:solidFill>
                                        <a:schemeClr val="accent2"/>
                                      </a:solidFill>
                                      <a:latin typeface="Cambria Math" panose="02040503050406030204" pitchFamily="18" charset="0"/>
                                    </a:rPr>
                                    <m:t>𝑏</m:t>
                                  </m:r>
                                </m:sub>
                              </m:sSub>
                              <m:r>
                                <a:rPr lang="en-US" sz="2000" i="1">
                                  <a:solidFill>
                                    <a:schemeClr val="accent2"/>
                                  </a:solidFill>
                                  <a:latin typeface="Cambria Math" panose="02040503050406030204" pitchFamily="18" charset="0"/>
                                </a:rPr>
                                <m:t>−</m:t>
                              </m:r>
                              <m:sSub>
                                <m:sSubPr>
                                  <m:ctrlPr>
                                    <a:rPr lang="en-US" sz="2000" i="1">
                                      <a:solidFill>
                                        <a:schemeClr val="accent2"/>
                                      </a:solidFill>
                                      <a:latin typeface="Cambria Math" panose="02040503050406030204" pitchFamily="18" charset="0"/>
                                    </a:rPr>
                                  </m:ctrlPr>
                                </m:sSubPr>
                                <m:e>
                                  <m:r>
                                    <a:rPr lang="en-US" sz="2000" i="1">
                                      <a:solidFill>
                                        <a:schemeClr val="accent2"/>
                                      </a:solidFill>
                                      <a:latin typeface="Cambria Math" panose="02040503050406030204" pitchFamily="18" charset="0"/>
                                    </a:rPr>
                                    <m:t>𝑑</m:t>
                                  </m:r>
                                </m:e>
                                <m:sub>
                                  <m:sSub>
                                    <m:sSubPr>
                                      <m:ctrlPr>
                                        <a:rPr lang="en-US" sz="2000" b="0" i="1" smtClean="0">
                                          <a:solidFill>
                                            <a:schemeClr val="accent2"/>
                                          </a:solidFill>
                                          <a:latin typeface="Cambria Math" panose="02040503050406030204" pitchFamily="18" charset="0"/>
                                        </a:rPr>
                                      </m:ctrlPr>
                                    </m:sSubPr>
                                    <m:e>
                                      <m:r>
                                        <a:rPr lang="en-US" sz="2000" b="0" i="1" smtClean="0">
                                          <a:solidFill>
                                            <a:schemeClr val="accent2"/>
                                          </a:solidFill>
                                          <a:latin typeface="Cambria Math" panose="02040503050406030204" pitchFamily="18" charset="0"/>
                                        </a:rPr>
                                        <m:t>𝑜</m:t>
                                      </m:r>
                                    </m:e>
                                    <m:sub>
                                      <m:r>
                                        <a:rPr lang="en-US" sz="2000" i="1">
                                          <a:solidFill>
                                            <a:schemeClr val="accent2"/>
                                          </a:solidFill>
                                          <a:latin typeface="Cambria Math" panose="02040503050406030204" pitchFamily="18" charset="0"/>
                                        </a:rPr>
                                        <m:t>1</m:t>
                                      </m:r>
                                    </m:sub>
                                  </m:sSub>
                                </m:sub>
                              </m:sSub>
                            </m:den>
                          </m:f>
                        </m:e>
                      </m:d>
                      <m:r>
                        <a:rPr lang="en-US" sz="2000" b="0" i="1" smtClean="0">
                          <a:solidFill>
                            <a:schemeClr val="bg1"/>
                          </a:solidFill>
                          <a:latin typeface="Cambria Math" panose="02040503050406030204" pitchFamily="18" charset="0"/>
                        </a:rPr>
                        <m:t>∗</m:t>
                      </m:r>
                      <m:sSub>
                        <m:sSubPr>
                          <m:ctrlPr>
                            <a:rPr lang="en-US" sz="2000" b="0" i="1" smtClean="0">
                              <a:solidFill>
                                <a:schemeClr val="accent6">
                                  <a:lumMod val="60000"/>
                                  <a:lumOff val="40000"/>
                                </a:schemeClr>
                              </a:solidFill>
                              <a:latin typeface="Cambria Math" panose="02040503050406030204" pitchFamily="18" charset="0"/>
                            </a:rPr>
                          </m:ctrlPr>
                        </m:sSubPr>
                        <m:e>
                          <m:r>
                            <a:rPr lang="en-US" sz="2000" b="0" i="1" smtClean="0">
                              <a:solidFill>
                                <a:schemeClr val="accent6">
                                  <a:lumMod val="60000"/>
                                  <a:lumOff val="40000"/>
                                </a:schemeClr>
                              </a:solidFill>
                              <a:latin typeface="Cambria Math" panose="02040503050406030204" pitchFamily="18" charset="0"/>
                            </a:rPr>
                            <m:t>𝑠</m:t>
                          </m:r>
                        </m:e>
                        <m:sub>
                          <m:r>
                            <a:rPr lang="en-US" sz="2000" b="0" i="1" smtClean="0">
                              <a:solidFill>
                                <a:schemeClr val="accent6">
                                  <a:lumMod val="60000"/>
                                  <a:lumOff val="40000"/>
                                </a:schemeClr>
                              </a:solidFill>
                              <a:latin typeface="Cambria Math" panose="02040503050406030204" pitchFamily="18" charset="0"/>
                            </a:rPr>
                            <m:t>1</m:t>
                          </m:r>
                        </m:sub>
                      </m:sSub>
                    </m:oMath>
                  </m:oMathPara>
                </a14:m>
                <a:endParaRPr lang="en-US" sz="2000" dirty="0"/>
              </a:p>
            </p:txBody>
          </p:sp>
        </mc:Choice>
        <mc:Fallback xmlns="">
          <p:sp>
            <p:nvSpPr>
              <p:cNvPr id="21" name="TextBox 20"/>
              <p:cNvSpPr txBox="1">
                <a:spLocks noRot="1" noChangeAspect="1" noMove="1" noResize="1" noEditPoints="1" noAdjustHandles="1" noChangeArrowheads="1" noChangeShapeType="1" noTextEdit="1"/>
              </p:cNvSpPr>
              <p:nvPr/>
            </p:nvSpPr>
            <p:spPr>
              <a:xfrm>
                <a:off x="2967688" y="1147112"/>
                <a:ext cx="3456240" cy="79226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69610" y="1147112"/>
                <a:ext cx="2905125" cy="728917"/>
              </a:xfrm>
              <a:prstGeom prst="rect">
                <a:avLst/>
              </a:prstGeom>
              <a:noFill/>
            </p:spPr>
            <p:txBody>
              <a:bodyPr wrap="square" rtlCol="0">
                <a:spAutoFit/>
              </a:bodyPr>
              <a:lstStyle/>
              <a:p>
                <a:pPr algn="l" rtl="0"/>
                <a14:m>
                  <m:oMathPara xmlns:m="http://schemas.openxmlformats.org/officeDocument/2006/math">
                    <m:oMathParaPr>
                      <m:jc m:val="centerGroup"/>
                    </m:oMathParaPr>
                    <m:oMath xmlns:m="http://schemas.openxmlformats.org/officeDocument/2006/math">
                      <m:d>
                        <m:dPr>
                          <m:ctrlPr>
                            <a:rPr lang="en-US" sz="2000" b="0" i="1" smtClean="0">
                              <a:solidFill>
                                <a:schemeClr val="bg1"/>
                              </a:solidFill>
                              <a:latin typeface="Cambria Math" panose="02040503050406030204" pitchFamily="18" charset="0"/>
                            </a:rPr>
                          </m:ctrlPr>
                        </m:dPr>
                        <m:e>
                          <m:r>
                            <a:rPr lang="en-US" sz="2000" b="0" i="1" smtClean="0">
                              <a:solidFill>
                                <a:schemeClr val="bg1"/>
                              </a:solidFill>
                              <a:latin typeface="Cambria Math" panose="02040503050406030204" pitchFamily="18" charset="0"/>
                            </a:rPr>
                            <m:t>𝑎</m:t>
                          </m:r>
                        </m:e>
                      </m:d>
                      <m:r>
                        <a:rPr lang="en-US" sz="2000" b="0" i="1" smtClean="0">
                          <a:solidFill>
                            <a:schemeClr val="bg1"/>
                          </a:solidFill>
                          <a:latin typeface="Cambria Math" panose="02040503050406030204" pitchFamily="18" charset="0"/>
                        </a:rPr>
                        <m:t> </m:t>
                      </m:r>
                      <m:r>
                        <a:rPr lang="en-US" sz="2000" b="0" i="1" smtClean="0">
                          <a:solidFill>
                            <a:schemeClr val="bg1"/>
                          </a:solidFill>
                          <a:latin typeface="Cambria Math" panose="02040503050406030204" pitchFamily="18" charset="0"/>
                        </a:rPr>
                        <m:t>𝑠</m:t>
                      </m:r>
                      <m:r>
                        <a:rPr lang="en-US" sz="2000" b="0" i="1" smtClean="0">
                          <a:solidFill>
                            <a:schemeClr val="bg1"/>
                          </a:solidFill>
                          <a:latin typeface="Cambria Math" panose="02040503050406030204" pitchFamily="18" charset="0"/>
                        </a:rPr>
                        <m:t>=</m:t>
                      </m:r>
                      <m:f>
                        <m:fPr>
                          <m:ctrlPr>
                            <a:rPr lang="en-US" sz="2000" b="0" i="1" smtClean="0">
                              <a:solidFill>
                                <a:schemeClr val="bg1"/>
                              </a:solidFill>
                              <a:latin typeface="Cambria Math" panose="02040503050406030204" pitchFamily="18" charset="0"/>
                            </a:rPr>
                          </m:ctrlPr>
                        </m:fPr>
                        <m:num>
                          <m:r>
                            <a:rPr lang="en-US" sz="2000" b="0" i="1" smtClean="0">
                              <a:solidFill>
                                <a:schemeClr val="bg1"/>
                              </a:solidFill>
                              <a:latin typeface="Cambria Math" panose="02040503050406030204" pitchFamily="18" charset="0"/>
                            </a:rPr>
                            <m:t>𝑏</m:t>
                          </m:r>
                        </m:num>
                        <m:den>
                          <m:sSub>
                            <m:sSubPr>
                              <m:ctrlPr>
                                <a:rPr lang="en-US" sz="2000" b="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𝑑</m:t>
                              </m:r>
                            </m:e>
                            <m:sub>
                              <m:r>
                                <a:rPr lang="en-US" sz="2000" b="0" i="1" smtClean="0">
                                  <a:solidFill>
                                    <a:schemeClr val="bg1"/>
                                  </a:solidFill>
                                  <a:latin typeface="Cambria Math" panose="02040503050406030204" pitchFamily="18" charset="0"/>
                                </a:rPr>
                                <m:t>𝑜</m:t>
                              </m:r>
                            </m:sub>
                          </m:sSub>
                        </m:den>
                      </m:f>
                      <m:r>
                        <a:rPr lang="en-US" sz="2000" b="0" i="1" smtClean="0">
                          <a:solidFill>
                            <a:schemeClr val="bg1"/>
                          </a:solidFill>
                          <a:latin typeface="Cambria Math" panose="02040503050406030204" pitchFamily="18" charset="0"/>
                        </a:rPr>
                        <m:t>∗(</m:t>
                      </m:r>
                      <m:sSub>
                        <m:sSubPr>
                          <m:ctrlPr>
                            <a:rPr lang="en-US" sz="2000" b="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𝑑</m:t>
                          </m:r>
                        </m:e>
                        <m:sub>
                          <m:r>
                            <a:rPr lang="en-US" sz="2000" b="0" i="1" smtClean="0">
                              <a:solidFill>
                                <a:schemeClr val="bg1"/>
                              </a:solidFill>
                              <a:latin typeface="Cambria Math" panose="02040503050406030204" pitchFamily="18" charset="0"/>
                            </a:rPr>
                            <m:t>𝑏</m:t>
                          </m:r>
                        </m:sub>
                      </m:sSub>
                      <m:r>
                        <a:rPr lang="en-US" sz="2000" b="0" i="1" smtClean="0">
                          <a:solidFill>
                            <a:schemeClr val="bg1"/>
                          </a:solidFill>
                          <a:latin typeface="Cambria Math" panose="02040503050406030204" pitchFamily="18" charset="0"/>
                        </a:rPr>
                        <m:t>−</m:t>
                      </m:r>
                      <m:sSub>
                        <m:sSubPr>
                          <m:ctrlPr>
                            <a:rPr lang="en-US" sz="2000" b="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𝑑</m:t>
                          </m:r>
                        </m:e>
                        <m:sub>
                          <m:r>
                            <a:rPr lang="en-US" sz="2000" b="0" i="1" smtClean="0">
                              <a:solidFill>
                                <a:schemeClr val="bg1"/>
                              </a:solidFill>
                              <a:latin typeface="Cambria Math" panose="02040503050406030204" pitchFamily="18" charset="0"/>
                            </a:rPr>
                            <m:t>𝑜</m:t>
                          </m:r>
                        </m:sub>
                      </m:sSub>
                      <m:r>
                        <a:rPr lang="en-US" sz="2000" b="0" i="1" smtClean="0">
                          <a:solidFill>
                            <a:schemeClr val="bg1"/>
                          </a:solidFill>
                          <a:latin typeface="Cambria Math" panose="02040503050406030204" pitchFamily="18" charset="0"/>
                        </a:rPr>
                        <m:t>)</m:t>
                      </m:r>
                    </m:oMath>
                  </m:oMathPara>
                </a14:m>
                <a:endParaRPr lang="en-US" sz="2000" dirty="0">
                  <a:solidFill>
                    <a:schemeClr val="bg1"/>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69610" y="1147112"/>
                <a:ext cx="2905125" cy="72891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170339" y="5562355"/>
                <a:ext cx="4184755" cy="1227516"/>
              </a:xfrm>
              <a:prstGeom prst="rect">
                <a:avLst/>
              </a:prstGeom>
              <a:noFill/>
            </p:spPr>
            <p:txBody>
              <a:bodyPr wrap="square" rtlCol="0">
                <a:spAutoFit/>
              </a:bodyPr>
              <a:lstStyle/>
              <a:p>
                <a:pPr rtl="0"/>
                <a14:m>
                  <m:oMathPara xmlns:m="http://schemas.openxmlformats.org/officeDocument/2006/math">
                    <m:oMathParaPr>
                      <m:jc m:val="left"/>
                    </m:oMathParaPr>
                    <m:oMath xmlns:m="http://schemas.openxmlformats.org/officeDocument/2006/math">
                      <m:r>
                        <a:rPr lang="en-US" sz="1800" b="0" i="1" smtClean="0">
                          <a:solidFill>
                            <a:schemeClr val="bg1"/>
                          </a:solidFill>
                          <a:latin typeface="Cambria Math" panose="02040503050406030204" pitchFamily="18" charset="0"/>
                        </a:rPr>
                        <m:t>𝑏</m:t>
                      </m:r>
                      <m:r>
                        <a:rPr lang="en-US" sz="1800" b="0" i="1" smtClean="0">
                          <a:solidFill>
                            <a:schemeClr val="bg1"/>
                          </a:solidFill>
                          <a:latin typeface="Cambria Math" panose="02040503050406030204" pitchFamily="18" charset="0"/>
                        </a:rPr>
                        <m:t> −</m:t>
                      </m:r>
                      <m:r>
                        <a:rPr lang="en-US" sz="1800" b="0" i="1" smtClean="0">
                          <a:solidFill>
                            <a:schemeClr val="bg1"/>
                          </a:solidFill>
                          <a:latin typeface="Cambria Math" panose="02040503050406030204" pitchFamily="18" charset="0"/>
                        </a:rPr>
                        <m:t>𝑏𝑎𝑠𝑒𝑙𝑖𝑛𝑒</m:t>
                      </m:r>
                    </m:oMath>
                  </m:oMathPara>
                </a14:m>
                <a:endParaRPr lang="he-IL" sz="1800" b="0" i="1" dirty="0">
                  <a:solidFill>
                    <a:schemeClr val="bg1"/>
                  </a:solidFill>
                  <a:latin typeface="Cambria Math" panose="02040503050406030204" pitchFamily="18" charset="0"/>
                </a:endParaRPr>
              </a:p>
              <a:p>
                <a:pPr rtl="0"/>
                <a14:m>
                  <m:oMathPara xmlns:m="http://schemas.openxmlformats.org/officeDocument/2006/math">
                    <m:oMathParaPr>
                      <m:jc m:val="left"/>
                    </m:oMathParaPr>
                    <m:oMath xmlns:m="http://schemas.openxmlformats.org/officeDocument/2006/math">
                      <m:sSub>
                        <m:sSubPr>
                          <m:ctrlPr>
                            <a:rPr lang="en-US" sz="1800" b="0" i="1" smtClean="0">
                              <a:solidFill>
                                <a:schemeClr val="bg1"/>
                              </a:solidFill>
                              <a:latin typeface="Cambria Math" panose="02040503050406030204" pitchFamily="18" charset="0"/>
                            </a:rPr>
                          </m:ctrlPr>
                        </m:sSubPr>
                        <m:e>
                          <m:r>
                            <a:rPr lang="en-US" sz="1800" b="0" i="1" smtClean="0">
                              <a:solidFill>
                                <a:schemeClr val="bg1"/>
                              </a:solidFill>
                              <a:latin typeface="Cambria Math" panose="02040503050406030204" pitchFamily="18" charset="0"/>
                            </a:rPr>
                            <m:t>𝑑</m:t>
                          </m:r>
                        </m:e>
                        <m:sub>
                          <m:sSub>
                            <m:sSubPr>
                              <m:ctrlPr>
                                <a:rPr lang="en-US" sz="1800" b="0" i="1" smtClean="0">
                                  <a:solidFill>
                                    <a:schemeClr val="bg1"/>
                                  </a:solidFill>
                                  <a:latin typeface="Cambria Math" panose="02040503050406030204" pitchFamily="18" charset="0"/>
                                </a:rPr>
                              </m:ctrlPr>
                            </m:sSubPr>
                            <m:e>
                              <m:r>
                                <a:rPr lang="en-US" sz="1800" b="0" i="1" smtClean="0">
                                  <a:solidFill>
                                    <a:schemeClr val="bg1"/>
                                  </a:solidFill>
                                  <a:latin typeface="Cambria Math" panose="02040503050406030204" pitchFamily="18" charset="0"/>
                                </a:rPr>
                                <m:t>𝑜</m:t>
                              </m:r>
                            </m:e>
                            <m:sub>
                              <m:r>
                                <a:rPr lang="en-US" sz="1800" b="0" i="1" smtClean="0">
                                  <a:solidFill>
                                    <a:schemeClr val="bg1"/>
                                  </a:solidFill>
                                  <a:latin typeface="Cambria Math" panose="02040503050406030204" pitchFamily="18" charset="0"/>
                                </a:rPr>
                                <m:t>𝑖</m:t>
                              </m:r>
                            </m:sub>
                          </m:sSub>
                          <m:r>
                            <a:rPr lang="en-US" sz="1800" b="0" i="1" smtClean="0">
                              <a:solidFill>
                                <a:schemeClr val="bg1"/>
                              </a:solidFill>
                              <a:latin typeface="Cambria Math" panose="02040503050406030204" pitchFamily="18" charset="0"/>
                            </a:rPr>
                            <m:t> </m:t>
                          </m:r>
                        </m:sub>
                      </m:sSub>
                      <m:r>
                        <a:rPr lang="en-US" sz="1800" b="0" i="1" smtClean="0">
                          <a:solidFill>
                            <a:schemeClr val="bg1"/>
                          </a:solidFill>
                          <a:latin typeface="Cambria Math" panose="02040503050406030204" pitchFamily="18" charset="0"/>
                        </a:rPr>
                        <m:t>=</m:t>
                      </m:r>
                      <m:r>
                        <a:rPr lang="en-US" sz="1800" b="0" i="1" smtClean="0">
                          <a:solidFill>
                            <a:schemeClr val="bg1"/>
                          </a:solidFill>
                          <a:latin typeface="Cambria Math" panose="02040503050406030204" pitchFamily="18" charset="0"/>
                        </a:rPr>
                        <m:t>𝑠𝑒𝑛𝑠𝑜𝑟</m:t>
                      </m:r>
                      <m:r>
                        <a:rPr lang="en-US" sz="1800" b="0" i="1" smtClean="0">
                          <a:solidFill>
                            <a:schemeClr val="bg1"/>
                          </a:solidFill>
                          <a:latin typeface="Cambria Math" panose="02040503050406030204" pitchFamily="18" charset="0"/>
                        </a:rPr>
                        <m:t> </m:t>
                      </m:r>
                      <m:r>
                        <a:rPr lang="en-US" sz="1800" b="0" i="1" smtClean="0">
                          <a:solidFill>
                            <a:schemeClr val="bg1"/>
                          </a:solidFill>
                          <a:latin typeface="Cambria Math" panose="02040503050406030204" pitchFamily="18" charset="0"/>
                        </a:rPr>
                        <m:t>𝑡𝑜</m:t>
                      </m:r>
                      <m:r>
                        <a:rPr lang="en-US" sz="1800" b="0" i="1" smtClean="0">
                          <a:solidFill>
                            <a:schemeClr val="bg1"/>
                          </a:solidFill>
                          <a:latin typeface="Cambria Math" panose="02040503050406030204" pitchFamily="18" charset="0"/>
                        </a:rPr>
                        <m:t> </m:t>
                      </m:r>
                      <m:r>
                        <a:rPr lang="en-US" sz="1800" b="0" i="1" smtClean="0">
                          <a:solidFill>
                            <a:schemeClr val="bg1"/>
                          </a:solidFill>
                          <a:latin typeface="Cambria Math" panose="02040503050406030204" pitchFamily="18" charset="0"/>
                        </a:rPr>
                        <m:t>𝑜𝑏𝑗𝑒𝑐𝑡</m:t>
                      </m:r>
                      <m:r>
                        <a:rPr lang="en-US" sz="1800" b="0" i="1" smtClean="0">
                          <a:solidFill>
                            <a:schemeClr val="bg1"/>
                          </a:solidFill>
                          <a:latin typeface="Cambria Math" panose="02040503050406030204" pitchFamily="18" charset="0"/>
                        </a:rPr>
                        <m:t> (</m:t>
                      </m:r>
                      <m:r>
                        <a:rPr lang="en-US" sz="1800" b="0" i="1" smtClean="0">
                          <a:solidFill>
                            <a:schemeClr val="bg1"/>
                          </a:solidFill>
                          <a:latin typeface="Cambria Math" panose="02040503050406030204" pitchFamily="18" charset="0"/>
                        </a:rPr>
                        <m:t>𝑏𝑙𝑢𝑒</m:t>
                      </m:r>
                      <m:r>
                        <a:rPr lang="en-US" sz="1800" b="0" i="1" smtClean="0">
                          <a:solidFill>
                            <a:schemeClr val="bg1"/>
                          </a:solidFill>
                          <a:latin typeface="Cambria Math" panose="02040503050406030204" pitchFamily="18" charset="0"/>
                        </a:rPr>
                        <m:t> </m:t>
                      </m:r>
                      <m:r>
                        <a:rPr lang="en-US" sz="1800" b="0" i="1" smtClean="0">
                          <a:solidFill>
                            <a:schemeClr val="bg1"/>
                          </a:solidFill>
                          <a:latin typeface="Cambria Math" panose="02040503050406030204" pitchFamily="18" charset="0"/>
                        </a:rPr>
                        <m:t>𝑏𝑜𝑥</m:t>
                      </m:r>
                      <m:r>
                        <a:rPr lang="en-US" sz="1800" b="0" i="1" smtClean="0">
                          <a:solidFill>
                            <a:schemeClr val="bg1"/>
                          </a:solidFill>
                          <a:latin typeface="Cambria Math" panose="02040503050406030204" pitchFamily="18" charset="0"/>
                        </a:rPr>
                        <m:t>)</m:t>
                      </m:r>
                    </m:oMath>
                    <m:oMath xmlns:m="http://schemas.openxmlformats.org/officeDocument/2006/math">
                      <m:sSub>
                        <m:sSubPr>
                          <m:ctrlPr>
                            <a:rPr lang="en-US" sz="1800" b="0" i="1" smtClean="0">
                              <a:solidFill>
                                <a:schemeClr val="bg1"/>
                              </a:solidFill>
                              <a:latin typeface="Cambria Math" panose="02040503050406030204" pitchFamily="18" charset="0"/>
                            </a:rPr>
                          </m:ctrlPr>
                        </m:sSubPr>
                        <m:e>
                          <m:r>
                            <a:rPr lang="en-US" sz="1800" b="0" i="1" smtClean="0">
                              <a:solidFill>
                                <a:schemeClr val="bg1"/>
                              </a:solidFill>
                              <a:latin typeface="Cambria Math" panose="02040503050406030204" pitchFamily="18" charset="0"/>
                            </a:rPr>
                            <m:t>𝑑</m:t>
                          </m:r>
                        </m:e>
                        <m:sub>
                          <m:r>
                            <a:rPr lang="en-US" sz="1800" b="0" i="1" smtClean="0">
                              <a:solidFill>
                                <a:schemeClr val="bg1"/>
                              </a:solidFill>
                              <a:latin typeface="Cambria Math" panose="02040503050406030204" pitchFamily="18" charset="0"/>
                            </a:rPr>
                            <m:t>𝑏</m:t>
                          </m:r>
                        </m:sub>
                      </m:sSub>
                      <m:r>
                        <a:rPr lang="en-US" sz="1800" b="0" i="1" smtClean="0">
                          <a:solidFill>
                            <a:schemeClr val="bg1"/>
                          </a:solidFill>
                          <a:latin typeface="Cambria Math" panose="02040503050406030204" pitchFamily="18" charset="0"/>
                        </a:rPr>
                        <m:t>=</m:t>
                      </m:r>
                      <m:r>
                        <a:rPr lang="en-US" sz="1800" b="0" i="1" smtClean="0">
                          <a:solidFill>
                            <a:schemeClr val="bg1"/>
                          </a:solidFill>
                          <a:latin typeface="Cambria Math" panose="02040503050406030204" pitchFamily="18" charset="0"/>
                        </a:rPr>
                        <m:t>𝑠𝑒𝑛𝑠𝑜𝑟</m:t>
                      </m:r>
                      <m:r>
                        <a:rPr lang="en-US" sz="1800" b="0" i="1" smtClean="0">
                          <a:solidFill>
                            <a:schemeClr val="bg1"/>
                          </a:solidFill>
                          <a:latin typeface="Cambria Math" panose="02040503050406030204" pitchFamily="18" charset="0"/>
                        </a:rPr>
                        <m:t> </m:t>
                      </m:r>
                      <m:r>
                        <a:rPr lang="en-US" sz="1800" b="0" i="1" smtClean="0">
                          <a:solidFill>
                            <a:schemeClr val="bg1"/>
                          </a:solidFill>
                          <a:latin typeface="Cambria Math" panose="02040503050406030204" pitchFamily="18" charset="0"/>
                        </a:rPr>
                        <m:t>𝑡𝑜</m:t>
                      </m:r>
                      <m:r>
                        <a:rPr lang="en-US" sz="1800" b="0" i="1" smtClean="0">
                          <a:solidFill>
                            <a:schemeClr val="bg1"/>
                          </a:solidFill>
                          <a:latin typeface="Cambria Math" panose="02040503050406030204" pitchFamily="18" charset="0"/>
                        </a:rPr>
                        <m:t> </m:t>
                      </m:r>
                      <m:r>
                        <a:rPr lang="en-US" sz="1800" b="0" i="1" smtClean="0">
                          <a:solidFill>
                            <a:schemeClr val="bg1"/>
                          </a:solidFill>
                          <a:latin typeface="Cambria Math" panose="02040503050406030204" pitchFamily="18" charset="0"/>
                        </a:rPr>
                        <m:t>𝑏𝑎𝑐𝑘𝑔𝑟𝑜𝑢𝑛𝑑</m:t>
                      </m:r>
                      <m:r>
                        <a:rPr lang="en-US" sz="1800" b="0" i="1" smtClean="0">
                          <a:solidFill>
                            <a:schemeClr val="bg1"/>
                          </a:solidFill>
                          <a:latin typeface="Cambria Math" panose="02040503050406030204" pitchFamily="18" charset="0"/>
                        </a:rPr>
                        <m:t>.</m:t>
                      </m:r>
                    </m:oMath>
                    <m:oMath xmlns:m="http://schemas.openxmlformats.org/officeDocument/2006/math">
                      <m:sSub>
                        <m:sSubPr>
                          <m:ctrlPr>
                            <a:rPr lang="en-US" sz="1800" b="0" i="1" smtClean="0">
                              <a:solidFill>
                                <a:schemeClr val="bg1"/>
                              </a:solidFill>
                              <a:latin typeface="Cambria Math" panose="02040503050406030204" pitchFamily="18" charset="0"/>
                            </a:rPr>
                          </m:ctrlPr>
                        </m:sSubPr>
                        <m:e>
                          <m:r>
                            <a:rPr lang="en-US" sz="1800" b="0" i="1" smtClean="0">
                              <a:solidFill>
                                <a:schemeClr val="bg1"/>
                              </a:solidFill>
                              <a:latin typeface="Cambria Math" panose="02040503050406030204" pitchFamily="18" charset="0"/>
                            </a:rPr>
                            <m:t>𝑠</m:t>
                          </m:r>
                        </m:e>
                        <m:sub>
                          <m:r>
                            <a:rPr lang="en-US" sz="1800" b="0" i="1" smtClean="0">
                              <a:solidFill>
                                <a:schemeClr val="bg1"/>
                              </a:solidFill>
                              <a:latin typeface="Cambria Math" panose="02040503050406030204" pitchFamily="18" charset="0"/>
                            </a:rPr>
                            <m:t>𝑖</m:t>
                          </m:r>
                        </m:sub>
                      </m:sSub>
                      <m:r>
                        <a:rPr lang="en-US" sz="1800" b="0" i="1" smtClean="0">
                          <a:solidFill>
                            <a:schemeClr val="bg1"/>
                          </a:solidFill>
                          <a:latin typeface="Cambria Math" panose="02040503050406030204" pitchFamily="18" charset="0"/>
                        </a:rPr>
                        <m:t>=</m:t>
                      </m:r>
                      <m:r>
                        <a:rPr lang="en-US" sz="1800" b="0" i="1" smtClean="0">
                          <a:solidFill>
                            <a:schemeClr val="bg1"/>
                          </a:solidFill>
                          <a:latin typeface="Cambria Math" panose="02040503050406030204" pitchFamily="18" charset="0"/>
                        </a:rPr>
                        <m:t>𝑠</m:t>
                      </m:r>
                      <m:r>
                        <a:rPr lang="en-US" sz="1800" b="0" i="1" smtClean="0">
                          <a:solidFill>
                            <a:schemeClr val="bg1"/>
                          </a:solidFill>
                          <a:latin typeface="Cambria Math" panose="02040503050406030204" pitchFamily="18" charset="0"/>
                        </a:rPr>
                        <m:t>h</m:t>
                      </m:r>
                      <m:r>
                        <a:rPr lang="en-US" sz="1800" b="0" i="1" smtClean="0">
                          <a:solidFill>
                            <a:schemeClr val="bg1"/>
                          </a:solidFill>
                          <a:latin typeface="Cambria Math" panose="02040503050406030204" pitchFamily="18" charset="0"/>
                        </a:rPr>
                        <m:t>𝑎𝑑𝑜𝑤</m:t>
                      </m:r>
                      <m:r>
                        <a:rPr lang="en-US" sz="1800" b="0" i="1" smtClean="0">
                          <a:solidFill>
                            <a:schemeClr val="bg1"/>
                          </a:solidFill>
                          <a:latin typeface="Cambria Math" panose="02040503050406030204" pitchFamily="18" charset="0"/>
                        </a:rPr>
                        <m:t> </m:t>
                      </m:r>
                      <m:r>
                        <a:rPr lang="en-US" sz="1800" b="0" i="1" smtClean="0">
                          <a:solidFill>
                            <a:schemeClr val="bg1"/>
                          </a:solidFill>
                          <a:latin typeface="Cambria Math" panose="02040503050406030204" pitchFamily="18" charset="0"/>
                        </a:rPr>
                        <m:t>𝑤𝑖𝑑𝑡</m:t>
                      </m:r>
                      <m:r>
                        <a:rPr lang="en-US" sz="1800" b="0" i="1" smtClean="0">
                          <a:solidFill>
                            <a:schemeClr val="bg1"/>
                          </a:solidFill>
                          <a:latin typeface="Cambria Math" panose="02040503050406030204" pitchFamily="18" charset="0"/>
                        </a:rPr>
                        <m:t>h</m:t>
                      </m:r>
                    </m:oMath>
                  </m:oMathPara>
                </a14:m>
                <a:endParaRPr lang="en-US" sz="1800" dirty="0">
                  <a:solidFill>
                    <a:schemeClr val="bg1"/>
                  </a:solidFill>
                  <a:latin typeface="ui-sans-serif"/>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170339" y="5562355"/>
                <a:ext cx="4184755" cy="122751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6238875" y="1179777"/>
                <a:ext cx="2905125" cy="775853"/>
              </a:xfrm>
              <a:prstGeom prst="rect">
                <a:avLst/>
              </a:prstGeom>
              <a:noFill/>
            </p:spPr>
            <p:txBody>
              <a:bodyPr wrap="square" rtlCol="0">
                <a:spAutoFit/>
              </a:bodyPr>
              <a:lstStyle/>
              <a:p>
                <a:pPr algn="l" rtl="0"/>
                <a14:m>
                  <m:oMathPara xmlns:m="http://schemas.openxmlformats.org/officeDocument/2006/math">
                    <m:oMathParaPr>
                      <m:jc m:val="centerGroup"/>
                    </m:oMathParaPr>
                    <m:oMath xmlns:m="http://schemas.openxmlformats.org/officeDocument/2006/math">
                      <m:d>
                        <m:dPr>
                          <m:ctrlPr>
                            <a:rPr lang="en-US" sz="2000" b="0" i="1" smtClean="0">
                              <a:solidFill>
                                <a:schemeClr val="bg1"/>
                              </a:solidFill>
                              <a:latin typeface="Cambria Math" panose="02040503050406030204" pitchFamily="18" charset="0"/>
                            </a:rPr>
                          </m:ctrlPr>
                        </m:dPr>
                        <m:e>
                          <m:r>
                            <a:rPr lang="en-US" sz="2000" b="0" i="1" smtClean="0">
                              <a:solidFill>
                                <a:schemeClr val="bg1"/>
                              </a:solidFill>
                              <a:latin typeface="Cambria Math" panose="02040503050406030204" pitchFamily="18" charset="0"/>
                            </a:rPr>
                            <m:t>𝑐</m:t>
                          </m:r>
                        </m:e>
                      </m:d>
                      <m:r>
                        <a:rPr lang="en-US" sz="2000" b="0" i="1" smtClean="0">
                          <a:solidFill>
                            <a:schemeClr val="bg1"/>
                          </a:solidFill>
                          <a:latin typeface="Cambria Math" panose="02040503050406030204" pitchFamily="18" charset="0"/>
                        </a:rPr>
                        <m:t> </m:t>
                      </m:r>
                      <m:sSub>
                        <m:sSubPr>
                          <m:ctrlPr>
                            <a:rPr lang="en-US" sz="2000" b="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𝑤</m:t>
                          </m:r>
                        </m:e>
                        <m:sub>
                          <m:r>
                            <a:rPr lang="en-US" sz="2000" b="0" i="1" smtClean="0">
                              <a:solidFill>
                                <a:schemeClr val="bg1"/>
                              </a:solidFill>
                              <a:latin typeface="Cambria Math" panose="02040503050406030204" pitchFamily="18" charset="0"/>
                            </a:rPr>
                            <m:t>2</m:t>
                          </m:r>
                        </m:sub>
                      </m:sSub>
                      <m:r>
                        <a:rPr lang="en-US" sz="2000" b="0" i="1" smtClean="0">
                          <a:solidFill>
                            <a:schemeClr val="bg1"/>
                          </a:solidFill>
                          <a:latin typeface="Cambria Math" panose="02040503050406030204" pitchFamily="18" charset="0"/>
                        </a:rPr>
                        <m:t>=</m:t>
                      </m:r>
                      <m:f>
                        <m:fPr>
                          <m:ctrlPr>
                            <a:rPr lang="en-US" sz="2000" b="0" i="1" smtClean="0">
                              <a:solidFill>
                                <a:schemeClr val="bg1"/>
                              </a:solidFill>
                              <a:latin typeface="Cambria Math" panose="02040503050406030204" pitchFamily="18" charset="0"/>
                            </a:rPr>
                          </m:ctrlPr>
                        </m:fPr>
                        <m:num>
                          <m:sSub>
                            <m:sSubPr>
                              <m:ctrlPr>
                                <a:rPr lang="en-US" sz="2000" b="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𝑑</m:t>
                              </m:r>
                            </m:e>
                            <m:sub>
                              <m:sSub>
                                <m:sSubPr>
                                  <m:ctrlPr>
                                    <a:rPr lang="en-US" sz="2000" b="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𝑜</m:t>
                                  </m:r>
                                </m:e>
                                <m:sub>
                                  <m:r>
                                    <a:rPr lang="en-US" sz="2000" b="0" i="1" smtClean="0">
                                      <a:solidFill>
                                        <a:schemeClr val="bg1"/>
                                      </a:solidFill>
                                      <a:latin typeface="Cambria Math" panose="02040503050406030204" pitchFamily="18" charset="0"/>
                                    </a:rPr>
                                    <m:t>1</m:t>
                                  </m:r>
                                </m:sub>
                              </m:sSub>
                            </m:sub>
                          </m:sSub>
                        </m:num>
                        <m:den>
                          <m:sSub>
                            <m:sSubPr>
                              <m:ctrlPr>
                                <a:rPr lang="en-US" sz="2000" b="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𝑑</m:t>
                              </m:r>
                            </m:e>
                            <m:sub>
                              <m:sSub>
                                <m:sSubPr>
                                  <m:ctrlPr>
                                    <a:rPr lang="en-US" sz="2000" b="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𝑜</m:t>
                                  </m:r>
                                </m:e>
                                <m:sub>
                                  <m:r>
                                    <a:rPr lang="en-US" sz="2000" b="0" i="1" smtClean="0">
                                      <a:solidFill>
                                        <a:schemeClr val="bg1"/>
                                      </a:solidFill>
                                      <a:latin typeface="Cambria Math" panose="02040503050406030204" pitchFamily="18" charset="0"/>
                                    </a:rPr>
                                    <m:t>2</m:t>
                                  </m:r>
                                </m:sub>
                              </m:sSub>
                            </m:sub>
                          </m:sSub>
                        </m:den>
                      </m:f>
                      <m:r>
                        <a:rPr lang="en-US" sz="2000" b="0" i="1" smtClean="0">
                          <a:solidFill>
                            <a:schemeClr val="bg1"/>
                          </a:solidFill>
                          <a:latin typeface="Cambria Math" panose="02040503050406030204" pitchFamily="18" charset="0"/>
                        </a:rPr>
                        <m:t>∗</m:t>
                      </m:r>
                      <m:sSub>
                        <m:sSubPr>
                          <m:ctrlPr>
                            <a:rPr lang="en-US" sz="2000" b="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𝑤</m:t>
                          </m:r>
                        </m:e>
                        <m:sub>
                          <m:r>
                            <a:rPr lang="en-US" sz="2000" b="0" i="1" smtClean="0">
                              <a:solidFill>
                                <a:schemeClr val="bg1"/>
                              </a:solidFill>
                              <a:latin typeface="Cambria Math" panose="02040503050406030204" pitchFamily="18" charset="0"/>
                            </a:rPr>
                            <m:t>1</m:t>
                          </m:r>
                        </m:sub>
                      </m:sSub>
                    </m:oMath>
                  </m:oMathPara>
                </a14:m>
                <a:endParaRPr lang="en-US" sz="2000" dirty="0">
                  <a:solidFill>
                    <a:schemeClr val="bg1"/>
                  </a:solidFill>
                  <a:latin typeface="+mj-lt"/>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6238875" y="1179777"/>
                <a:ext cx="2905125" cy="77585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6529692" y="1876029"/>
                <a:ext cx="2599893" cy="2829814"/>
              </a:xfrm>
              <a:prstGeom prst="rect">
                <a:avLst/>
              </a:prstGeom>
              <a:noFill/>
            </p:spPr>
            <p:txBody>
              <a:bodyPr wrap="square" rtlCol="0">
                <a:spAutoFit/>
              </a:bodyPr>
              <a:lstStyle/>
              <a:p>
                <a:pPr algn="l" rtl="0"/>
                <a:r>
                  <a:rPr lang="en-US" sz="2200" dirty="0">
                    <a:solidFill>
                      <a:schemeClr val="bg1"/>
                    </a:solidFill>
                    <a:latin typeface="+mj-lt"/>
                  </a:rPr>
                  <a:t>The size of an object’s projection (</a:t>
                </a:r>
                <a14:m>
                  <m:oMath xmlns:m="http://schemas.openxmlformats.org/officeDocument/2006/math">
                    <m:sSub>
                      <m:sSubPr>
                        <m:ctrlPr>
                          <a:rPr lang="en-US" sz="2200" i="1">
                            <a:solidFill>
                              <a:schemeClr val="bg1"/>
                            </a:solidFill>
                            <a:latin typeface="Cambria Math" panose="02040503050406030204" pitchFamily="18" charset="0"/>
                          </a:rPr>
                        </m:ctrlPr>
                      </m:sSubPr>
                      <m:e>
                        <m:r>
                          <a:rPr lang="en-US" sz="2200" i="1">
                            <a:solidFill>
                              <a:schemeClr val="bg1"/>
                            </a:solidFill>
                            <a:latin typeface="Cambria Math" panose="02040503050406030204" pitchFamily="18" charset="0"/>
                          </a:rPr>
                          <m:t>𝑤</m:t>
                        </m:r>
                      </m:e>
                      <m:sub>
                        <m:r>
                          <a:rPr lang="en-US" sz="2200" i="1">
                            <a:solidFill>
                              <a:schemeClr val="bg1"/>
                            </a:solidFill>
                            <a:latin typeface="Cambria Math" panose="02040503050406030204" pitchFamily="18" charset="0"/>
                          </a:rPr>
                          <m:t>1</m:t>
                        </m:r>
                      </m:sub>
                    </m:sSub>
                  </m:oMath>
                </a14:m>
                <a:r>
                  <a:rPr lang="en-US" sz="2200" dirty="0">
                    <a:solidFill>
                      <a:schemeClr val="bg1"/>
                    </a:solidFill>
                    <a:latin typeface="+mj-lt"/>
                  </a:rPr>
                  <a:t>, </a:t>
                </a:r>
                <a14:m>
                  <m:oMath xmlns:m="http://schemas.openxmlformats.org/officeDocument/2006/math">
                    <m:sSub>
                      <m:sSubPr>
                        <m:ctrlPr>
                          <a:rPr lang="en-US" sz="2200" i="1">
                            <a:solidFill>
                              <a:schemeClr val="bg1"/>
                            </a:solidFill>
                            <a:latin typeface="Cambria Math" panose="02040503050406030204" pitchFamily="18" charset="0"/>
                          </a:rPr>
                        </m:ctrlPr>
                      </m:sSubPr>
                      <m:e>
                        <m:r>
                          <a:rPr lang="en-US" sz="2200" i="1">
                            <a:solidFill>
                              <a:schemeClr val="bg1"/>
                            </a:solidFill>
                            <a:latin typeface="Cambria Math" panose="02040503050406030204" pitchFamily="18" charset="0"/>
                          </a:rPr>
                          <m:t>𝑤</m:t>
                        </m:r>
                      </m:e>
                      <m:sub>
                        <m:r>
                          <a:rPr lang="en-US" sz="2200" b="0" i="1" smtClean="0">
                            <a:solidFill>
                              <a:schemeClr val="bg1"/>
                            </a:solidFill>
                            <a:latin typeface="Cambria Math" panose="02040503050406030204" pitchFamily="18" charset="0"/>
                          </a:rPr>
                          <m:t>2</m:t>
                        </m:r>
                      </m:sub>
                    </m:sSub>
                  </m:oMath>
                </a14:m>
                <a:r>
                  <a:rPr lang="en-US" sz="2200" dirty="0">
                    <a:solidFill>
                      <a:schemeClr val="bg1"/>
                    </a:solidFill>
                    <a:latin typeface="+mj-lt"/>
                  </a:rPr>
                  <a:t>) at </a:t>
                </a:r>
                <a14:m>
                  <m:oMath xmlns:m="http://schemas.openxmlformats.org/officeDocument/2006/math">
                    <m:sSub>
                      <m:sSubPr>
                        <m:ctrlPr>
                          <a:rPr lang="en-US" sz="2200" i="1">
                            <a:solidFill>
                              <a:schemeClr val="bg1"/>
                            </a:solidFill>
                            <a:latin typeface="Cambria Math" panose="02040503050406030204" pitchFamily="18" charset="0"/>
                          </a:rPr>
                        </m:ctrlPr>
                      </m:sSubPr>
                      <m:e>
                        <m:r>
                          <a:rPr lang="en-US" sz="2200" i="1">
                            <a:solidFill>
                              <a:schemeClr val="bg1"/>
                            </a:solidFill>
                            <a:latin typeface="Cambria Math" panose="02040503050406030204" pitchFamily="18" charset="0"/>
                          </a:rPr>
                          <m:t>𝑑</m:t>
                        </m:r>
                      </m:e>
                      <m:sub>
                        <m:sSub>
                          <m:sSubPr>
                            <m:ctrlPr>
                              <a:rPr lang="en-US" sz="2200" i="1">
                                <a:solidFill>
                                  <a:schemeClr val="bg1"/>
                                </a:solidFill>
                                <a:latin typeface="Cambria Math" panose="02040503050406030204" pitchFamily="18" charset="0"/>
                              </a:rPr>
                            </m:ctrlPr>
                          </m:sSubPr>
                          <m:e>
                            <m:r>
                              <a:rPr lang="en-US" sz="2200" i="1">
                                <a:solidFill>
                                  <a:schemeClr val="bg1"/>
                                </a:solidFill>
                                <a:latin typeface="Cambria Math" panose="02040503050406030204" pitchFamily="18" charset="0"/>
                              </a:rPr>
                              <m:t>0</m:t>
                            </m:r>
                          </m:e>
                          <m:sub>
                            <m:r>
                              <a:rPr lang="en-US" sz="2200" i="1">
                                <a:solidFill>
                                  <a:schemeClr val="bg1"/>
                                </a:solidFill>
                                <a:latin typeface="Cambria Math" panose="02040503050406030204" pitchFamily="18" charset="0"/>
                              </a:rPr>
                              <m:t>1</m:t>
                            </m:r>
                          </m:sub>
                        </m:sSub>
                      </m:sub>
                    </m:sSub>
                  </m:oMath>
                </a14:m>
                <a:r>
                  <a:rPr lang="en-US" sz="2200" dirty="0">
                    <a:solidFill>
                      <a:schemeClr val="bg1"/>
                    </a:solidFill>
                    <a:latin typeface="+mj-lt"/>
                  </a:rPr>
                  <a:t>, </a:t>
                </a:r>
                <a14:m>
                  <m:oMath xmlns:m="http://schemas.openxmlformats.org/officeDocument/2006/math">
                    <m:sSub>
                      <m:sSubPr>
                        <m:ctrlPr>
                          <a:rPr lang="en-US" sz="2200" i="1">
                            <a:solidFill>
                              <a:schemeClr val="bg1"/>
                            </a:solidFill>
                            <a:latin typeface="Cambria Math" panose="02040503050406030204" pitchFamily="18" charset="0"/>
                          </a:rPr>
                        </m:ctrlPr>
                      </m:sSubPr>
                      <m:e>
                        <m:r>
                          <a:rPr lang="en-US" sz="2200" i="1">
                            <a:solidFill>
                              <a:schemeClr val="bg1"/>
                            </a:solidFill>
                            <a:latin typeface="Cambria Math" panose="02040503050406030204" pitchFamily="18" charset="0"/>
                          </a:rPr>
                          <m:t>𝑑</m:t>
                        </m:r>
                      </m:e>
                      <m:sub>
                        <m:sSub>
                          <m:sSubPr>
                            <m:ctrlPr>
                              <a:rPr lang="en-US" sz="2200" i="1" smtClean="0">
                                <a:solidFill>
                                  <a:schemeClr val="bg1"/>
                                </a:solidFill>
                                <a:latin typeface="Cambria Math" panose="02040503050406030204" pitchFamily="18" charset="0"/>
                              </a:rPr>
                            </m:ctrlPr>
                          </m:sSubPr>
                          <m:e>
                            <m:r>
                              <a:rPr lang="en-US" sz="2200" i="1">
                                <a:solidFill>
                                  <a:schemeClr val="bg1"/>
                                </a:solidFill>
                                <a:latin typeface="Cambria Math" panose="02040503050406030204" pitchFamily="18" charset="0"/>
                              </a:rPr>
                              <m:t>0</m:t>
                            </m:r>
                          </m:e>
                          <m:sub>
                            <m:r>
                              <a:rPr lang="en-US" sz="2200" b="0" i="1" smtClean="0">
                                <a:solidFill>
                                  <a:schemeClr val="bg1"/>
                                </a:solidFill>
                                <a:latin typeface="Cambria Math" panose="02040503050406030204" pitchFamily="18" charset="0"/>
                              </a:rPr>
                              <m:t>2</m:t>
                            </m:r>
                          </m:sub>
                        </m:sSub>
                      </m:sub>
                    </m:sSub>
                  </m:oMath>
                </a14:m>
                <a:r>
                  <a:rPr lang="en-US" sz="2200" dirty="0">
                    <a:solidFill>
                      <a:schemeClr val="bg1"/>
                    </a:solidFill>
                    <a:latin typeface="+mj-lt"/>
                  </a:rPr>
                  <a:t>.</a:t>
                </a:r>
                <a:br>
                  <a:rPr lang="en-US" sz="2200" dirty="0">
                    <a:solidFill>
                      <a:schemeClr val="bg1"/>
                    </a:solidFill>
                    <a:latin typeface="+mj-lt"/>
                  </a:rPr>
                </a:br>
                <a:r>
                  <a:rPr lang="en-US" sz="2200" dirty="0">
                    <a:solidFill>
                      <a:schemeClr val="bg1"/>
                    </a:solidFill>
                    <a:latin typeface="+mj-lt"/>
                  </a:rPr>
                  <a:t>Projected size changes as object moves from/towards the camera.</a:t>
                </a:r>
              </a:p>
            </p:txBody>
          </p:sp>
        </mc:Choice>
        <mc:Fallback xmlns="">
          <p:sp>
            <p:nvSpPr>
              <p:cNvPr id="25" name="TextBox 24"/>
              <p:cNvSpPr txBox="1">
                <a:spLocks noRot="1" noChangeAspect="1" noMove="1" noResize="1" noEditPoints="1" noAdjustHandles="1" noChangeArrowheads="1" noChangeShapeType="1" noTextEdit="1"/>
              </p:cNvSpPr>
              <p:nvPr/>
            </p:nvSpPr>
            <p:spPr>
              <a:xfrm>
                <a:off x="6529692" y="1876029"/>
                <a:ext cx="2599893" cy="2829814"/>
              </a:xfrm>
              <a:prstGeom prst="rect">
                <a:avLst/>
              </a:prstGeom>
              <a:blipFill>
                <a:blip r:embed="rId9"/>
                <a:stretch>
                  <a:fillRect l="-3044" t="-1293" r="-2810" b="-3448"/>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65"/>
                                        </p:tgtEl>
                                        <p:attrNameLst>
                                          <p:attrName>style.visibility</p:attrName>
                                        </p:attrNameLst>
                                      </p:cBhvr>
                                      <p:to>
                                        <p:strVal val="visible"/>
                                      </p:to>
                                    </p:set>
                                    <p:animEffect transition="in" filter="fade">
                                      <p:cBhvr>
                                        <p:cTn id="12" dur="1000"/>
                                        <p:tgtEl>
                                          <p:spTgt spid="1465"/>
                                        </p:tgtEl>
                                      </p:cBhvr>
                                    </p:animEffect>
                                    <p:anim calcmode="lin" valueType="num">
                                      <p:cBhvr>
                                        <p:cTn id="13" dur="1000" fill="hold"/>
                                        <p:tgtEl>
                                          <p:spTgt spid="1465"/>
                                        </p:tgtEl>
                                        <p:attrNameLst>
                                          <p:attrName>ppt_x</p:attrName>
                                        </p:attrNameLst>
                                      </p:cBhvr>
                                      <p:tavLst>
                                        <p:tav tm="0">
                                          <p:val>
                                            <p:strVal val="#ppt_x"/>
                                          </p:val>
                                        </p:tav>
                                        <p:tav tm="100000">
                                          <p:val>
                                            <p:strVal val="#ppt_x"/>
                                          </p:val>
                                        </p:tav>
                                      </p:tavLst>
                                    </p:anim>
                                    <p:anim calcmode="lin" valueType="num">
                                      <p:cBhvr>
                                        <p:cTn id="14" dur="1000" fill="hold"/>
                                        <p:tgtEl>
                                          <p:spTgt spid="146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66"/>
                                        </p:tgtEl>
                                        <p:attrNameLst>
                                          <p:attrName>style.visibility</p:attrName>
                                        </p:attrNameLst>
                                      </p:cBhvr>
                                      <p:to>
                                        <p:strVal val="visible"/>
                                      </p:to>
                                    </p:set>
                                    <p:animEffect transition="in" filter="fade">
                                      <p:cBhvr>
                                        <p:cTn id="17" dur="1000"/>
                                        <p:tgtEl>
                                          <p:spTgt spid="1466"/>
                                        </p:tgtEl>
                                      </p:cBhvr>
                                    </p:animEffect>
                                    <p:anim calcmode="lin" valueType="num">
                                      <p:cBhvr>
                                        <p:cTn id="18" dur="1000" fill="hold"/>
                                        <p:tgtEl>
                                          <p:spTgt spid="1466"/>
                                        </p:tgtEl>
                                        <p:attrNameLst>
                                          <p:attrName>ppt_x</p:attrName>
                                        </p:attrNameLst>
                                      </p:cBhvr>
                                      <p:tavLst>
                                        <p:tav tm="0">
                                          <p:val>
                                            <p:strVal val="#ppt_x"/>
                                          </p:val>
                                        </p:tav>
                                        <p:tav tm="100000">
                                          <p:val>
                                            <p:strVal val="#ppt_x"/>
                                          </p:val>
                                        </p:tav>
                                      </p:tavLst>
                                    </p:anim>
                                    <p:anim calcmode="lin" valueType="num">
                                      <p:cBhvr>
                                        <p:cTn id="19" dur="1000" fill="hold"/>
                                        <p:tgtEl>
                                          <p:spTgt spid="146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464"/>
                                        </p:tgtEl>
                                        <p:attrNameLst>
                                          <p:attrName>style.visibility</p:attrName>
                                        </p:attrNameLst>
                                      </p:cBhvr>
                                      <p:to>
                                        <p:strVal val="visible"/>
                                      </p:to>
                                    </p:set>
                                    <p:animEffect transition="in" filter="fade">
                                      <p:cBhvr>
                                        <p:cTn id="29" dur="1000"/>
                                        <p:tgtEl>
                                          <p:spTgt spid="1464"/>
                                        </p:tgtEl>
                                      </p:cBhvr>
                                    </p:animEffect>
                                    <p:anim calcmode="lin" valueType="num">
                                      <p:cBhvr>
                                        <p:cTn id="30" dur="1000" fill="hold"/>
                                        <p:tgtEl>
                                          <p:spTgt spid="1464"/>
                                        </p:tgtEl>
                                        <p:attrNameLst>
                                          <p:attrName>ppt_x</p:attrName>
                                        </p:attrNameLst>
                                      </p:cBhvr>
                                      <p:tavLst>
                                        <p:tav tm="0">
                                          <p:val>
                                            <p:strVal val="#ppt_x"/>
                                          </p:val>
                                        </p:tav>
                                        <p:tav tm="100000">
                                          <p:val>
                                            <p:strVal val="#ppt_x"/>
                                          </p:val>
                                        </p:tav>
                                      </p:tavLst>
                                    </p:anim>
                                    <p:anim calcmode="lin" valueType="num">
                                      <p:cBhvr>
                                        <p:cTn id="31" dur="1000" fill="hold"/>
                                        <p:tgtEl>
                                          <p:spTgt spid="146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467"/>
                                        </p:tgtEl>
                                        <p:attrNameLst>
                                          <p:attrName>style.visibility</p:attrName>
                                        </p:attrNameLst>
                                      </p:cBhvr>
                                      <p:to>
                                        <p:strVal val="visible"/>
                                      </p:to>
                                    </p:set>
                                    <p:animEffect transition="in" filter="fade">
                                      <p:cBhvr>
                                        <p:cTn id="34" dur="1000"/>
                                        <p:tgtEl>
                                          <p:spTgt spid="1467"/>
                                        </p:tgtEl>
                                      </p:cBhvr>
                                    </p:animEffect>
                                    <p:anim calcmode="lin" valueType="num">
                                      <p:cBhvr>
                                        <p:cTn id="35" dur="1000" fill="hold"/>
                                        <p:tgtEl>
                                          <p:spTgt spid="1467"/>
                                        </p:tgtEl>
                                        <p:attrNameLst>
                                          <p:attrName>ppt_x</p:attrName>
                                        </p:attrNameLst>
                                      </p:cBhvr>
                                      <p:tavLst>
                                        <p:tav tm="0">
                                          <p:val>
                                            <p:strVal val="#ppt_x"/>
                                          </p:val>
                                        </p:tav>
                                        <p:tav tm="100000">
                                          <p:val>
                                            <p:strVal val="#ppt_x"/>
                                          </p:val>
                                        </p:tav>
                                      </p:tavLst>
                                    </p:anim>
                                    <p:anim calcmode="lin" valueType="num">
                                      <p:cBhvr>
                                        <p:cTn id="36" dur="1000" fill="hold"/>
                                        <p:tgtEl>
                                          <p:spTgt spid="146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468"/>
                                        </p:tgtEl>
                                        <p:attrNameLst>
                                          <p:attrName>style.visibility</p:attrName>
                                        </p:attrNameLst>
                                      </p:cBhvr>
                                      <p:to>
                                        <p:strVal val="visible"/>
                                      </p:to>
                                    </p:set>
                                    <p:animEffect transition="in" filter="fade">
                                      <p:cBhvr>
                                        <p:cTn id="39" dur="1000"/>
                                        <p:tgtEl>
                                          <p:spTgt spid="1468"/>
                                        </p:tgtEl>
                                      </p:cBhvr>
                                    </p:animEffect>
                                    <p:anim calcmode="lin" valueType="num">
                                      <p:cBhvr>
                                        <p:cTn id="40" dur="1000" fill="hold"/>
                                        <p:tgtEl>
                                          <p:spTgt spid="1468"/>
                                        </p:tgtEl>
                                        <p:attrNameLst>
                                          <p:attrName>ppt_x</p:attrName>
                                        </p:attrNameLst>
                                      </p:cBhvr>
                                      <p:tavLst>
                                        <p:tav tm="0">
                                          <p:val>
                                            <p:strVal val="#ppt_x"/>
                                          </p:val>
                                        </p:tav>
                                        <p:tav tm="100000">
                                          <p:val>
                                            <p:strVal val="#ppt_x"/>
                                          </p:val>
                                        </p:tav>
                                      </p:tavLst>
                                    </p:anim>
                                    <p:anim calcmode="lin" valueType="num">
                                      <p:cBhvr>
                                        <p:cTn id="41" dur="1000" fill="hold"/>
                                        <p:tgtEl>
                                          <p:spTgt spid="1468"/>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469"/>
                                        </p:tgtEl>
                                        <p:attrNameLst>
                                          <p:attrName>style.visibility</p:attrName>
                                        </p:attrNameLst>
                                      </p:cBhvr>
                                      <p:to>
                                        <p:strVal val="visible"/>
                                      </p:to>
                                    </p:set>
                                    <p:animEffect transition="in" filter="fade">
                                      <p:cBhvr>
                                        <p:cTn id="44" dur="1000"/>
                                        <p:tgtEl>
                                          <p:spTgt spid="1469"/>
                                        </p:tgtEl>
                                      </p:cBhvr>
                                    </p:animEffect>
                                    <p:anim calcmode="lin" valueType="num">
                                      <p:cBhvr>
                                        <p:cTn id="45" dur="1000" fill="hold"/>
                                        <p:tgtEl>
                                          <p:spTgt spid="1469"/>
                                        </p:tgtEl>
                                        <p:attrNameLst>
                                          <p:attrName>ppt_x</p:attrName>
                                        </p:attrNameLst>
                                      </p:cBhvr>
                                      <p:tavLst>
                                        <p:tav tm="0">
                                          <p:val>
                                            <p:strVal val="#ppt_x"/>
                                          </p:val>
                                        </p:tav>
                                        <p:tav tm="100000">
                                          <p:val>
                                            <p:strVal val="#ppt_x"/>
                                          </p:val>
                                        </p:tav>
                                      </p:tavLst>
                                    </p:anim>
                                    <p:anim calcmode="lin" valueType="num">
                                      <p:cBhvr>
                                        <p:cTn id="46" dur="1000" fill="hold"/>
                                        <p:tgtEl>
                                          <p:spTgt spid="1469"/>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470"/>
                                        </p:tgtEl>
                                        <p:attrNameLst>
                                          <p:attrName>style.visibility</p:attrName>
                                        </p:attrNameLst>
                                      </p:cBhvr>
                                      <p:to>
                                        <p:strVal val="visible"/>
                                      </p:to>
                                    </p:set>
                                    <p:animEffect transition="in" filter="fade">
                                      <p:cBhvr>
                                        <p:cTn id="49" dur="1000"/>
                                        <p:tgtEl>
                                          <p:spTgt spid="1470"/>
                                        </p:tgtEl>
                                      </p:cBhvr>
                                    </p:animEffect>
                                    <p:anim calcmode="lin" valueType="num">
                                      <p:cBhvr>
                                        <p:cTn id="50" dur="1000" fill="hold"/>
                                        <p:tgtEl>
                                          <p:spTgt spid="1470"/>
                                        </p:tgtEl>
                                        <p:attrNameLst>
                                          <p:attrName>ppt_x</p:attrName>
                                        </p:attrNameLst>
                                      </p:cBhvr>
                                      <p:tavLst>
                                        <p:tav tm="0">
                                          <p:val>
                                            <p:strVal val="#ppt_x"/>
                                          </p:val>
                                        </p:tav>
                                        <p:tav tm="100000">
                                          <p:val>
                                            <p:strVal val="#ppt_x"/>
                                          </p:val>
                                        </p:tav>
                                      </p:tavLst>
                                    </p:anim>
                                    <p:anim calcmode="lin" valueType="num">
                                      <p:cBhvr>
                                        <p:cTn id="51" dur="1000" fill="hold"/>
                                        <p:tgtEl>
                                          <p:spTgt spid="147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1000"/>
                                        <p:tgtEl>
                                          <p:spTgt spid="24"/>
                                        </p:tgtEl>
                                      </p:cBhvr>
                                    </p:animEffect>
                                    <p:anim calcmode="lin" valueType="num">
                                      <p:cBhvr>
                                        <p:cTn id="57" dur="1000" fill="hold"/>
                                        <p:tgtEl>
                                          <p:spTgt spid="24"/>
                                        </p:tgtEl>
                                        <p:attrNameLst>
                                          <p:attrName>ppt_x</p:attrName>
                                        </p:attrNameLst>
                                      </p:cBhvr>
                                      <p:tavLst>
                                        <p:tav tm="0">
                                          <p:val>
                                            <p:strVal val="#ppt_x"/>
                                          </p:val>
                                        </p:tav>
                                        <p:tav tm="100000">
                                          <p:val>
                                            <p:strVal val="#ppt_x"/>
                                          </p:val>
                                        </p:tav>
                                      </p:tavLst>
                                    </p:anim>
                                    <p:anim calcmode="lin" valueType="num">
                                      <p:cBhvr>
                                        <p:cTn id="58" dur="1000" fill="hold"/>
                                        <p:tgtEl>
                                          <p:spTgt spid="24"/>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1000"/>
                                        <p:tgtEl>
                                          <p:spTgt spid="25"/>
                                        </p:tgtEl>
                                      </p:cBhvr>
                                    </p:animEffect>
                                    <p:anim calcmode="lin" valueType="num">
                                      <p:cBhvr>
                                        <p:cTn id="62" dur="1000" fill="hold"/>
                                        <p:tgtEl>
                                          <p:spTgt spid="25"/>
                                        </p:tgtEl>
                                        <p:attrNameLst>
                                          <p:attrName>ppt_x</p:attrName>
                                        </p:attrNameLst>
                                      </p:cBhvr>
                                      <p:tavLst>
                                        <p:tav tm="0">
                                          <p:val>
                                            <p:strVal val="#ppt_x"/>
                                          </p:val>
                                        </p:tav>
                                        <p:tav tm="100000">
                                          <p:val>
                                            <p:strVal val="#ppt_x"/>
                                          </p:val>
                                        </p:tav>
                                      </p:tavLst>
                                    </p:anim>
                                    <p:anim calcmode="lin" valueType="num">
                                      <p:cBhvr>
                                        <p:cTn id="6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6" grpId="0"/>
      <p:bldP spid="1467" grpId="0"/>
      <p:bldP spid="1468" grpId="0"/>
      <p:bldP spid="1469" grpId="0"/>
      <p:bldP spid="1470" grpId="0"/>
      <p:bldP spid="21" grpId="0"/>
      <p:bldP spid="22" grpId="0"/>
      <p:bldP spid="24" grpId="0"/>
      <p:bldP spid="2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72833-256D-D374-35F8-F4E7C1C4D04C}"/>
            </a:ext>
          </a:extLst>
        </p:cNvPr>
        <p:cNvGrpSpPr/>
        <p:nvPr/>
      </p:nvGrpSpPr>
      <p:grpSpPr>
        <a:xfrm>
          <a:off x="0" y="0"/>
          <a:ext cx="0" cy="0"/>
          <a:chOff x="0" y="0"/>
          <a:chExt cx="0" cy="0"/>
        </a:xfrm>
      </p:grpSpPr>
      <p:sp>
        <p:nvSpPr>
          <p:cNvPr id="17" name="תיבת טקסט 16">
            <a:extLst>
              <a:ext uri="{FF2B5EF4-FFF2-40B4-BE49-F238E27FC236}">
                <a16:creationId xmlns:a16="http://schemas.microsoft.com/office/drawing/2014/main" id="{43ADDA12-E3BA-3E38-2B16-5D2C0352AA0E}"/>
              </a:ext>
            </a:extLst>
          </p:cNvPr>
          <p:cNvSpPr txBox="1"/>
          <p:nvPr/>
        </p:nvSpPr>
        <p:spPr>
          <a:xfrm>
            <a:off x="7196398" y="2267582"/>
            <a:ext cx="65" cy="323165"/>
          </a:xfrm>
          <a:prstGeom prst="rect">
            <a:avLst/>
          </a:prstGeom>
          <a:noFill/>
        </p:spPr>
        <p:txBody>
          <a:bodyPr wrap="none" lIns="0" tIns="0" rIns="0" bIns="0" rtlCol="1">
            <a:spAutoFit/>
          </a:bodyPr>
          <a:lstStyle/>
          <a:p>
            <a:endParaRPr lang="en-US" sz="1050" b="1" dirty="0">
              <a:solidFill>
                <a:schemeClr val="bg1"/>
              </a:solidFill>
              <a:latin typeface="+mj-lt"/>
            </a:endParaRPr>
          </a:p>
          <a:p>
            <a:endParaRPr lang="he-IL" sz="1050" b="1" dirty="0">
              <a:solidFill>
                <a:schemeClr val="bg1"/>
              </a:solidFill>
              <a:latin typeface="+mj-lt"/>
            </a:endParaRPr>
          </a:p>
        </p:txBody>
      </p:sp>
      <p:sp>
        <p:nvSpPr>
          <p:cNvPr id="20" name="תיבת טקסט 19">
            <a:extLst>
              <a:ext uri="{FF2B5EF4-FFF2-40B4-BE49-F238E27FC236}">
                <a16:creationId xmlns:a16="http://schemas.microsoft.com/office/drawing/2014/main" id="{D156B71D-5E1F-720F-3A7C-595A6A9FBBED}"/>
              </a:ext>
            </a:extLst>
          </p:cNvPr>
          <p:cNvSpPr txBox="1"/>
          <p:nvPr/>
        </p:nvSpPr>
        <p:spPr>
          <a:xfrm>
            <a:off x="6653674" y="2713149"/>
            <a:ext cx="226220" cy="323165"/>
          </a:xfrm>
          <a:prstGeom prst="rect">
            <a:avLst/>
          </a:prstGeom>
          <a:noFill/>
        </p:spPr>
        <p:txBody>
          <a:bodyPr wrap="square" lIns="0" tIns="0" rIns="0" bIns="0" rtlCol="1">
            <a:spAutoFit/>
          </a:bodyPr>
          <a:lstStyle/>
          <a:p>
            <a:endParaRPr lang="en-US" sz="1050" b="1" dirty="0">
              <a:solidFill>
                <a:schemeClr val="bg1"/>
              </a:solidFill>
              <a:latin typeface="+mj-lt"/>
            </a:endParaRPr>
          </a:p>
          <a:p>
            <a:endParaRPr lang="he-IL" sz="1050" b="1" dirty="0">
              <a:solidFill>
                <a:schemeClr val="bg1"/>
              </a:solidFill>
              <a:latin typeface="+mj-lt"/>
            </a:endParaRPr>
          </a:p>
        </p:txBody>
      </p:sp>
      <p:sp>
        <p:nvSpPr>
          <p:cNvPr id="5" name="TextBox 4"/>
          <p:cNvSpPr txBox="1"/>
          <p:nvPr/>
        </p:nvSpPr>
        <p:spPr>
          <a:xfrm>
            <a:off x="1940284" y="3950494"/>
            <a:ext cx="184731" cy="253916"/>
          </a:xfrm>
          <a:prstGeom prst="rect">
            <a:avLst/>
          </a:prstGeom>
          <a:noFill/>
        </p:spPr>
        <p:txBody>
          <a:bodyPr wrap="none" rtlCol="0">
            <a:spAutoFit/>
          </a:bodyPr>
          <a:lstStyle/>
          <a:p>
            <a:endParaRPr lang="en-US" sz="1050" dirty="0">
              <a:latin typeface="+mj-lt"/>
            </a:endParaRPr>
          </a:p>
        </p:txBody>
      </p:sp>
      <p:sp>
        <p:nvSpPr>
          <p:cNvPr id="7" name="TextBox 6"/>
          <p:cNvSpPr txBox="1"/>
          <p:nvPr/>
        </p:nvSpPr>
        <p:spPr>
          <a:xfrm>
            <a:off x="209373" y="932451"/>
            <a:ext cx="4510283" cy="1200329"/>
          </a:xfrm>
          <a:prstGeom prst="rect">
            <a:avLst/>
          </a:prstGeom>
          <a:noFill/>
        </p:spPr>
        <p:txBody>
          <a:bodyPr wrap="square" rtlCol="0">
            <a:spAutoFit/>
          </a:bodyPr>
          <a:lstStyle/>
          <a:p>
            <a:pPr algn="l" rtl="0"/>
            <a:r>
              <a:rPr lang="en-US" sz="2400" dirty="0">
                <a:solidFill>
                  <a:schemeClr val="accent5">
                    <a:lumMod val="60000"/>
                    <a:lumOff val="40000"/>
                  </a:schemeClr>
                </a:solidFill>
                <a:latin typeface="+mj-lt"/>
              </a:rPr>
              <a:t>Real World to Pixels</a:t>
            </a:r>
            <a:br>
              <a:rPr lang="en-US" sz="2400" dirty="0">
                <a:solidFill>
                  <a:schemeClr val="accent5">
                    <a:lumMod val="60000"/>
                    <a:lumOff val="40000"/>
                  </a:schemeClr>
                </a:solidFill>
                <a:latin typeface="+mj-lt"/>
              </a:rPr>
            </a:br>
            <a:r>
              <a:rPr lang="en-US" sz="2400" dirty="0">
                <a:solidFill>
                  <a:schemeClr val="bg1"/>
                </a:solidFill>
                <a:latin typeface="+mj-lt"/>
              </a:rPr>
              <a:t>Conversion of mm to pixels at depth d:</a:t>
            </a:r>
            <a:endParaRPr lang="en-US" sz="2400" dirty="0">
              <a:latin typeface="+mj-lt"/>
            </a:endParaRPr>
          </a:p>
        </p:txBody>
      </p:sp>
      <p:sp>
        <p:nvSpPr>
          <p:cNvPr id="14" name="TextBox 13"/>
          <p:cNvSpPr txBox="1"/>
          <p:nvPr/>
        </p:nvSpPr>
        <p:spPr>
          <a:xfrm>
            <a:off x="5413442" y="1004989"/>
            <a:ext cx="3423345" cy="341632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l" rtl="0"/>
            <a:r>
              <a:rPr lang="en-US" sz="2400" b="1" dirty="0">
                <a:solidFill>
                  <a:schemeClr val="bg1"/>
                </a:solidFill>
                <a:latin typeface="+mj-lt"/>
              </a:rPr>
              <a:t>Validation</a:t>
            </a:r>
            <a:r>
              <a:rPr lang="en-US" sz="2400" dirty="0">
                <a:solidFill>
                  <a:schemeClr val="accent5">
                    <a:lumMod val="60000"/>
                    <a:lumOff val="40000"/>
                  </a:schemeClr>
                </a:solidFill>
                <a:latin typeface="+mj-lt"/>
              </a:rPr>
              <a:t> </a:t>
            </a:r>
          </a:p>
          <a:p>
            <a:pPr algn="l" rtl="0"/>
            <a:r>
              <a:rPr lang="en-US" sz="2400" dirty="0">
                <a:solidFill>
                  <a:schemeClr val="bg1"/>
                </a:solidFill>
                <a:latin typeface="+mj-lt"/>
              </a:rPr>
              <a:t>During tests, shadows widths were compared with the expected value.</a:t>
            </a:r>
            <a:br>
              <a:rPr lang="en-US" sz="2400" dirty="0">
                <a:solidFill>
                  <a:schemeClr val="bg1"/>
                </a:solidFill>
                <a:latin typeface="+mj-lt"/>
              </a:rPr>
            </a:br>
            <a:r>
              <a:rPr lang="en-US" sz="2400" dirty="0">
                <a:solidFill>
                  <a:schemeClr val="bg1"/>
                </a:solidFill>
                <a:latin typeface="+mj-lt"/>
              </a:rPr>
              <a:t>Predictions were accurate, with a minimal average error of 1.97 pixels</a:t>
            </a:r>
            <a:r>
              <a:rPr lang="en-US" sz="2400" dirty="0">
                <a:latin typeface="+mj-lt"/>
              </a:rPr>
              <a:t>.</a:t>
            </a:r>
          </a:p>
        </p:txBody>
      </p:sp>
      <p:sp>
        <p:nvSpPr>
          <p:cNvPr id="10" name="TextBox 9"/>
          <p:cNvSpPr txBox="1"/>
          <p:nvPr/>
        </p:nvSpPr>
        <p:spPr>
          <a:xfrm>
            <a:off x="1" y="359616"/>
            <a:ext cx="9143999" cy="507831"/>
          </a:xfrm>
          <a:prstGeom prst="rect">
            <a:avLst/>
          </a:prstGeom>
          <a:noFill/>
        </p:spPr>
        <p:txBody>
          <a:bodyPr wrap="square" rtlCol="0">
            <a:spAutoFit/>
          </a:bodyPr>
          <a:lstStyle/>
          <a:p>
            <a:pPr algn="ctr" rtl="0"/>
            <a:r>
              <a:rPr lang="en-US" sz="2700" dirty="0">
                <a:solidFill>
                  <a:schemeClr val="accent1">
                    <a:lumMod val="60000"/>
                    <a:lumOff val="40000"/>
                  </a:schemeClr>
                </a:solidFill>
                <a:latin typeface="+mj-lt"/>
              </a:rPr>
              <a:t>Shadow</a:t>
            </a:r>
            <a:r>
              <a:rPr lang="en-US" sz="2400" dirty="0">
                <a:solidFill>
                  <a:schemeClr val="accent1">
                    <a:lumMod val="60000"/>
                    <a:lumOff val="40000"/>
                  </a:schemeClr>
                </a:solidFill>
                <a:latin typeface="+mj-lt"/>
              </a:rPr>
              <a:t> Size</a:t>
            </a:r>
          </a:p>
        </p:txBody>
      </p:sp>
      <mc:AlternateContent xmlns:mc="http://schemas.openxmlformats.org/markup-compatibility/2006" xmlns:a14="http://schemas.microsoft.com/office/drawing/2010/main">
        <mc:Choice Requires="a14">
          <p:sp>
            <p:nvSpPr>
              <p:cNvPr id="2" name="TextBox 1"/>
              <p:cNvSpPr txBox="1"/>
              <p:nvPr/>
            </p:nvSpPr>
            <p:spPr>
              <a:xfrm>
                <a:off x="0" y="5510678"/>
                <a:ext cx="5546689" cy="1015663"/>
              </a:xfrm>
              <a:prstGeom prst="rect">
                <a:avLst/>
              </a:prstGeom>
              <a:noFill/>
            </p:spPr>
            <p:txBody>
              <a:bodyPr wrap="square" rtlCol="0">
                <a:spAutoFit/>
              </a:bodyPr>
              <a:lstStyle/>
              <a:p>
                <a:pPr algn="l" rtl="0"/>
                <a14:m>
                  <m:oMathPara xmlns:m="http://schemas.openxmlformats.org/officeDocument/2006/math">
                    <m:oMathParaPr>
                      <m:jc m:val="left"/>
                    </m:oMathParaPr>
                    <m:oMath xmlns:m="http://schemas.openxmlformats.org/officeDocument/2006/math">
                      <m:r>
                        <a:rPr lang="en-US" sz="2000" i="1" smtClean="0">
                          <a:solidFill>
                            <a:schemeClr val="bg1"/>
                          </a:solidFill>
                          <a:latin typeface="Cambria Math" panose="02040503050406030204" pitchFamily="18" charset="0"/>
                        </a:rPr>
                        <m:t>𝛼</m:t>
                      </m:r>
                      <m:r>
                        <a:rPr lang="en-US" sz="2000" i="1" smtClean="0">
                          <a:solidFill>
                            <a:schemeClr val="bg1"/>
                          </a:solidFill>
                          <a:latin typeface="Cambria Math" panose="02040503050406030204" pitchFamily="18" charset="0"/>
                        </a:rPr>
                        <m:t>=</m:t>
                      </m:r>
                      <m:r>
                        <a:rPr lang="en-US" sz="2000" i="1" smtClean="0">
                          <a:solidFill>
                            <a:schemeClr val="bg1"/>
                          </a:solidFill>
                          <a:latin typeface="Cambria Math" panose="02040503050406030204" pitchFamily="18" charset="0"/>
                        </a:rPr>
                        <m:t>h</m:t>
                      </m:r>
                      <m:r>
                        <a:rPr lang="en-US" sz="2000" i="1" smtClean="0">
                          <a:solidFill>
                            <a:schemeClr val="bg1"/>
                          </a:solidFill>
                          <a:latin typeface="Cambria Math" panose="02040503050406030204" pitchFamily="18" charset="0"/>
                        </a:rPr>
                        <m:t>𝑜𝑟𝑖𝑧𝑜𝑛𝑡𝑎𝑙</m:t>
                      </m:r>
                      <m:r>
                        <a:rPr lang="en-US" sz="2000" i="1" smtClean="0">
                          <a:solidFill>
                            <a:schemeClr val="bg1"/>
                          </a:solidFill>
                          <a:latin typeface="Cambria Math" panose="02040503050406030204" pitchFamily="18" charset="0"/>
                        </a:rPr>
                        <m:t> </m:t>
                      </m:r>
                      <m:r>
                        <a:rPr lang="en-US" sz="2000" i="1" smtClean="0">
                          <a:solidFill>
                            <a:schemeClr val="bg1"/>
                          </a:solidFill>
                          <a:latin typeface="Cambria Math" panose="02040503050406030204" pitchFamily="18" charset="0"/>
                        </a:rPr>
                        <m:t>𝐹𝑂𝑉</m:t>
                      </m:r>
                    </m:oMath>
                    <m:oMath xmlns:m="http://schemas.openxmlformats.org/officeDocument/2006/math">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𝑁</m:t>
                          </m:r>
                        </m:e>
                        <m:sub>
                          <m:r>
                            <a:rPr lang="en-US" sz="2000" i="1">
                              <a:solidFill>
                                <a:schemeClr val="bg1"/>
                              </a:solidFill>
                              <a:latin typeface="Cambria Math" panose="02040503050406030204" pitchFamily="18" charset="0"/>
                            </a:rPr>
                            <m:t>𝑥</m:t>
                          </m:r>
                        </m:sub>
                      </m:sSub>
                      <m:r>
                        <a:rPr lang="en-US" sz="2000" i="1">
                          <a:solidFill>
                            <a:schemeClr val="bg1"/>
                          </a:solidFill>
                          <a:latin typeface="Cambria Math" panose="02040503050406030204" pitchFamily="18" charset="0"/>
                        </a:rPr>
                        <m:t>=</m:t>
                      </m:r>
                      <m:r>
                        <a:rPr lang="en-US" sz="2000" i="1">
                          <a:solidFill>
                            <a:schemeClr val="bg1"/>
                          </a:solidFill>
                          <a:latin typeface="Cambria Math" panose="02040503050406030204" pitchFamily="18" charset="0"/>
                        </a:rPr>
                        <m:t>𝐻𝑜𝑟𝑖𝑧𝑜𝑛𝑡𝑎𝑙</m:t>
                      </m:r>
                      <m:r>
                        <a:rPr lang="en-US" sz="2000" i="1">
                          <a:solidFill>
                            <a:schemeClr val="bg1"/>
                          </a:solidFill>
                          <a:latin typeface="Cambria Math" panose="02040503050406030204" pitchFamily="18" charset="0"/>
                        </a:rPr>
                        <m:t> </m:t>
                      </m:r>
                      <m:r>
                        <a:rPr lang="en-US" sz="2000" i="1">
                          <a:solidFill>
                            <a:schemeClr val="bg1"/>
                          </a:solidFill>
                          <a:latin typeface="Cambria Math" panose="02040503050406030204" pitchFamily="18" charset="0"/>
                        </a:rPr>
                        <m:t>𝑟𝑒𝑠𝑜𝑙𝑢𝑡𝑖𝑜𝑛</m:t>
                      </m:r>
                      <m:r>
                        <a:rPr lang="en-US" sz="2000" i="1">
                          <a:solidFill>
                            <a:schemeClr val="bg1"/>
                          </a:solidFill>
                          <a:latin typeface="Cambria Math" panose="02040503050406030204" pitchFamily="18" charset="0"/>
                        </a:rPr>
                        <m:t> </m:t>
                      </m:r>
                      <m:d>
                        <m:dPr>
                          <m:ctrlPr>
                            <a:rPr lang="en-US" sz="2000" i="1">
                              <a:solidFill>
                                <a:schemeClr val="bg1"/>
                              </a:solidFill>
                              <a:latin typeface="Cambria Math" panose="02040503050406030204" pitchFamily="18" charset="0"/>
                            </a:rPr>
                          </m:ctrlPr>
                        </m:dPr>
                        <m:e>
                          <m:r>
                            <a:rPr lang="en-US" sz="2000" i="1">
                              <a:solidFill>
                                <a:schemeClr val="bg1"/>
                              </a:solidFill>
                              <a:latin typeface="Cambria Math" panose="02040503050406030204" pitchFamily="18" charset="0"/>
                            </a:rPr>
                            <m:t># </m:t>
                          </m:r>
                          <m:r>
                            <a:rPr lang="en-US" sz="2000" i="1">
                              <a:solidFill>
                                <a:schemeClr val="bg1"/>
                              </a:solidFill>
                              <a:latin typeface="Cambria Math" panose="02040503050406030204" pitchFamily="18" charset="0"/>
                            </a:rPr>
                            <m:t>𝑝𝑖𝑥𝑒𝑙𝑠</m:t>
                          </m:r>
                          <m:r>
                            <a:rPr lang="en-US" sz="2000" i="1">
                              <a:solidFill>
                                <a:schemeClr val="bg1"/>
                              </a:solidFill>
                              <a:latin typeface="Cambria Math" panose="02040503050406030204" pitchFamily="18" charset="0"/>
                            </a:rPr>
                            <m:t> </m:t>
                          </m:r>
                          <m:r>
                            <a:rPr lang="en-US" sz="2000" i="1">
                              <a:solidFill>
                                <a:schemeClr val="bg1"/>
                              </a:solidFill>
                              <a:latin typeface="Cambria Math" panose="02040503050406030204" pitchFamily="18" charset="0"/>
                            </a:rPr>
                            <m:t>𝑝𝑒𝑟</m:t>
                          </m:r>
                          <m:r>
                            <a:rPr lang="en-US" sz="2000" i="1">
                              <a:solidFill>
                                <a:schemeClr val="bg1"/>
                              </a:solidFill>
                              <a:latin typeface="Cambria Math" panose="02040503050406030204" pitchFamily="18" charset="0"/>
                            </a:rPr>
                            <m:t> </m:t>
                          </m:r>
                          <m:r>
                            <a:rPr lang="en-US" sz="2000" i="1">
                              <a:solidFill>
                                <a:schemeClr val="bg1"/>
                              </a:solidFill>
                              <a:latin typeface="Cambria Math" panose="02040503050406030204" pitchFamily="18" charset="0"/>
                            </a:rPr>
                            <m:t>𝑟𝑜𝑤</m:t>
                          </m:r>
                        </m:e>
                      </m:d>
                    </m:oMath>
                    <m:oMath xmlns:m="http://schemas.openxmlformats.org/officeDocument/2006/math">
                      <m:r>
                        <a:rPr lang="en-US" sz="2000" i="1">
                          <a:solidFill>
                            <a:schemeClr val="bg1"/>
                          </a:solidFill>
                          <a:latin typeface="Cambria Math" panose="02040503050406030204" pitchFamily="18" charset="0"/>
                        </a:rPr>
                        <m:t>𝑑</m:t>
                      </m:r>
                      <m:r>
                        <a:rPr lang="en-US" sz="2000" i="1">
                          <a:solidFill>
                            <a:schemeClr val="bg1"/>
                          </a:solidFill>
                          <a:latin typeface="Cambria Math" panose="02040503050406030204" pitchFamily="18" charset="0"/>
                        </a:rPr>
                        <m:t>=</m:t>
                      </m:r>
                      <m:r>
                        <a:rPr lang="en-US" sz="2000" i="1">
                          <a:solidFill>
                            <a:schemeClr val="bg1"/>
                          </a:solidFill>
                          <a:latin typeface="Cambria Math" panose="02040503050406030204" pitchFamily="18" charset="0"/>
                        </a:rPr>
                        <m:t>𝑑𝑖𝑠𝑡𝑎𝑛𝑐𝑒</m:t>
                      </m:r>
                      <m:r>
                        <a:rPr lang="en-US" sz="2000" i="1">
                          <a:solidFill>
                            <a:schemeClr val="bg1"/>
                          </a:solidFill>
                          <a:latin typeface="Cambria Math" panose="02040503050406030204" pitchFamily="18" charset="0"/>
                        </a:rPr>
                        <m:t> </m:t>
                      </m:r>
                      <m:r>
                        <a:rPr lang="en-US" sz="2000" i="1">
                          <a:solidFill>
                            <a:schemeClr val="bg1"/>
                          </a:solidFill>
                          <a:latin typeface="Cambria Math" panose="02040503050406030204" pitchFamily="18" charset="0"/>
                        </a:rPr>
                        <m:t>𝑓𝑟𝑜𝑚</m:t>
                      </m:r>
                      <m:r>
                        <a:rPr lang="en-US" sz="2000" i="1">
                          <a:solidFill>
                            <a:schemeClr val="bg1"/>
                          </a:solidFill>
                          <a:latin typeface="Cambria Math" panose="02040503050406030204" pitchFamily="18" charset="0"/>
                        </a:rPr>
                        <m:t> </m:t>
                      </m:r>
                      <m:r>
                        <a:rPr lang="en-US" sz="2000" i="1">
                          <a:solidFill>
                            <a:schemeClr val="bg1"/>
                          </a:solidFill>
                          <a:latin typeface="Cambria Math" panose="02040503050406030204" pitchFamily="18" charset="0"/>
                        </a:rPr>
                        <m:t>𝑐𝑎𝑚𝑒𝑟𝑎</m:t>
                      </m:r>
                      <m:r>
                        <a:rPr lang="en-US" sz="2000" i="1">
                          <a:solidFill>
                            <a:schemeClr val="bg1"/>
                          </a:solidFill>
                          <a:latin typeface="Cambria Math" panose="02040503050406030204" pitchFamily="18" charset="0"/>
                        </a:rPr>
                        <m:t> </m:t>
                      </m:r>
                      <m:r>
                        <a:rPr lang="en-US" sz="2000" i="1">
                          <a:solidFill>
                            <a:schemeClr val="bg1"/>
                          </a:solidFill>
                          <a:latin typeface="Cambria Math" panose="02040503050406030204" pitchFamily="18" charset="0"/>
                        </a:rPr>
                        <m:t>𝑠𝑒𝑛𝑠𝑜𝑟</m:t>
                      </m:r>
                      <m:r>
                        <a:rPr lang="en-US" sz="2000" i="1">
                          <a:solidFill>
                            <a:schemeClr val="bg1"/>
                          </a:solidFill>
                          <a:latin typeface="Cambria Math" panose="02040503050406030204" pitchFamily="18" charset="0"/>
                        </a:rPr>
                        <m:t> </m:t>
                      </m:r>
                      <m:r>
                        <a:rPr lang="en-US" sz="2000" i="1">
                          <a:solidFill>
                            <a:schemeClr val="bg1"/>
                          </a:solidFill>
                          <a:latin typeface="Cambria Math" panose="02040503050406030204" pitchFamily="18" charset="0"/>
                        </a:rPr>
                        <m:t>𝑖𝑛</m:t>
                      </m:r>
                      <m:r>
                        <a:rPr lang="en-US" sz="2000" i="1">
                          <a:solidFill>
                            <a:schemeClr val="bg1"/>
                          </a:solidFill>
                          <a:latin typeface="Cambria Math" panose="02040503050406030204" pitchFamily="18" charset="0"/>
                        </a:rPr>
                        <m:t> </m:t>
                      </m:r>
                      <m:r>
                        <a:rPr lang="en-US" sz="2000" i="1">
                          <a:solidFill>
                            <a:schemeClr val="bg1"/>
                          </a:solidFill>
                          <a:latin typeface="Cambria Math" panose="02040503050406030204" pitchFamily="18" charset="0"/>
                        </a:rPr>
                        <m:t>𝑚𝑚</m:t>
                      </m:r>
                    </m:oMath>
                  </m:oMathPara>
                </a14:m>
                <a:endParaRPr lang="en-US" sz="2000" dirty="0">
                  <a:solidFill>
                    <a:schemeClr val="bg1"/>
                  </a:solidFill>
                  <a:latin typeface="+mj-lt"/>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0" y="5510678"/>
                <a:ext cx="5546689" cy="1015663"/>
              </a:xfrm>
              <a:prstGeom prst="rect">
                <a:avLst/>
              </a:prstGeom>
              <a:blipFill>
                <a:blip r:embed="rId3"/>
                <a:stretch>
                  <a:fillRect b="-5988"/>
                </a:stretch>
              </a:blipFill>
            </p:spPr>
            <p:txBody>
              <a:bodyPr/>
              <a:lstStyle/>
              <a:p>
                <a:r>
                  <a:rPr lang="en-US">
                    <a:noFill/>
                  </a:rPr>
                  <a:t> </a:t>
                </a:r>
              </a:p>
            </p:txBody>
          </p:sp>
        </mc:Fallback>
      </mc:AlternateContent>
      <p:pic>
        <p:nvPicPr>
          <p:cNvPr id="11" name="Google Shape;1422;p91"/>
          <p:cNvPicPr preferRelativeResize="0"/>
          <p:nvPr/>
        </p:nvPicPr>
        <p:blipFill rotWithShape="1">
          <a:blip r:embed="rId4">
            <a:alphaModFix/>
          </a:blip>
          <a:srcRect/>
          <a:stretch/>
        </p:blipFill>
        <p:spPr>
          <a:xfrm>
            <a:off x="1446668" y="2821848"/>
            <a:ext cx="2229462" cy="2247105"/>
          </a:xfrm>
          <a:prstGeom prst="rect">
            <a:avLst/>
          </a:prstGeom>
          <a:noFill/>
          <a:ln>
            <a:noFill/>
          </a:ln>
        </p:spPr>
      </p:pic>
      <mc:AlternateContent xmlns:mc="http://schemas.openxmlformats.org/markup-compatibility/2006" xmlns:a14="http://schemas.microsoft.com/office/drawing/2010/main">
        <mc:Choice Requires="a14">
          <p:sp>
            <p:nvSpPr>
              <p:cNvPr id="3" name="Rectangle 2"/>
              <p:cNvSpPr/>
              <p:nvPr/>
            </p:nvSpPr>
            <p:spPr>
              <a:xfrm>
                <a:off x="159331" y="1969334"/>
                <a:ext cx="4804136" cy="6697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200" i="1">
                              <a:solidFill>
                                <a:schemeClr val="bg1"/>
                              </a:solidFill>
                              <a:latin typeface="Cambria Math" panose="02040503050406030204" pitchFamily="18" charset="0"/>
                            </a:rPr>
                          </m:ctrlPr>
                        </m:sSubPr>
                        <m:e>
                          <m:r>
                            <a:rPr lang="en-US" sz="2200" i="1">
                              <a:solidFill>
                                <a:schemeClr val="bg1"/>
                              </a:solidFill>
                              <a:latin typeface="Cambria Math" panose="02040503050406030204" pitchFamily="18" charset="0"/>
                            </a:rPr>
                            <m:t>𝑁</m:t>
                          </m:r>
                        </m:e>
                        <m:sub>
                          <m:r>
                            <a:rPr lang="en-US" sz="2200" i="1">
                              <a:solidFill>
                                <a:schemeClr val="bg1"/>
                              </a:solidFill>
                              <a:latin typeface="Cambria Math" panose="02040503050406030204" pitchFamily="18" charset="0"/>
                            </a:rPr>
                            <m:t>𝑥</m:t>
                          </m:r>
                        </m:sub>
                      </m:sSub>
                      <m:d>
                        <m:dPr>
                          <m:begChr m:val="["/>
                          <m:endChr m:val="]"/>
                          <m:ctrlPr>
                            <a:rPr lang="en-US" sz="2200" i="1">
                              <a:solidFill>
                                <a:schemeClr val="bg1"/>
                              </a:solidFill>
                              <a:latin typeface="Cambria Math" panose="02040503050406030204" pitchFamily="18" charset="0"/>
                            </a:rPr>
                          </m:ctrlPr>
                        </m:dPr>
                        <m:e>
                          <m:r>
                            <a:rPr lang="en-US" sz="2200" i="1">
                              <a:solidFill>
                                <a:schemeClr val="bg1"/>
                              </a:solidFill>
                              <a:latin typeface="Cambria Math" panose="02040503050406030204" pitchFamily="18" charset="0"/>
                            </a:rPr>
                            <m:t>𝑝𝑖𝑥𝑒𝑙</m:t>
                          </m:r>
                        </m:e>
                      </m:d>
                      <m:r>
                        <a:rPr lang="en-US" sz="2200" i="1">
                          <a:solidFill>
                            <a:schemeClr val="bg1"/>
                          </a:solidFill>
                          <a:latin typeface="Cambria Math" panose="02040503050406030204" pitchFamily="18" charset="0"/>
                        </a:rPr>
                        <m:t>=</m:t>
                      </m:r>
                      <m:r>
                        <a:rPr lang="en-US" sz="2200" i="1">
                          <a:solidFill>
                            <a:schemeClr val="bg1"/>
                          </a:solidFill>
                          <a:latin typeface="Cambria Math" panose="02040503050406030204" pitchFamily="18" charset="0"/>
                        </a:rPr>
                        <m:t>2</m:t>
                      </m:r>
                      <m:r>
                        <a:rPr lang="en-US" sz="2200" i="1">
                          <a:solidFill>
                            <a:schemeClr val="bg1"/>
                          </a:solidFill>
                          <a:latin typeface="Cambria Math" panose="02040503050406030204" pitchFamily="18" charset="0"/>
                        </a:rPr>
                        <m:t>𝑑</m:t>
                      </m:r>
                      <m:r>
                        <a:rPr lang="en-US" sz="2200" i="1">
                          <a:solidFill>
                            <a:schemeClr val="bg1"/>
                          </a:solidFill>
                          <a:latin typeface="Cambria Math" panose="02040503050406030204" pitchFamily="18" charset="0"/>
                        </a:rPr>
                        <m:t>∗</m:t>
                      </m:r>
                      <m:r>
                        <m:rPr>
                          <m:sty m:val="p"/>
                        </m:rPr>
                        <a:rPr lang="en-US" sz="2200">
                          <a:solidFill>
                            <a:schemeClr val="bg1"/>
                          </a:solidFill>
                          <a:latin typeface="Cambria Math" panose="02040503050406030204" pitchFamily="18" charset="0"/>
                        </a:rPr>
                        <m:t>tan</m:t>
                      </m:r>
                      <m:r>
                        <a:rPr lang="en-US" sz="2200" i="1">
                          <a:solidFill>
                            <a:schemeClr val="bg1"/>
                          </a:solidFill>
                          <a:latin typeface="Cambria Math" panose="02040503050406030204" pitchFamily="18" charset="0"/>
                        </a:rPr>
                        <m:t>⁡(</m:t>
                      </m:r>
                      <m:f>
                        <m:fPr>
                          <m:ctrlPr>
                            <a:rPr lang="en-US" sz="2200" i="1">
                              <a:solidFill>
                                <a:schemeClr val="bg1"/>
                              </a:solidFill>
                              <a:latin typeface="Cambria Math" panose="02040503050406030204" pitchFamily="18" charset="0"/>
                            </a:rPr>
                          </m:ctrlPr>
                        </m:fPr>
                        <m:num>
                          <m:r>
                            <a:rPr lang="en-US" sz="2200" i="1">
                              <a:solidFill>
                                <a:schemeClr val="bg1"/>
                              </a:solidFill>
                              <a:latin typeface="Cambria Math" panose="02040503050406030204" pitchFamily="18" charset="0"/>
                            </a:rPr>
                            <m:t>𝛼</m:t>
                          </m:r>
                        </m:num>
                        <m:den>
                          <m:r>
                            <a:rPr lang="en-US" sz="2200" i="1">
                              <a:solidFill>
                                <a:schemeClr val="bg1"/>
                              </a:solidFill>
                              <a:latin typeface="Cambria Math" panose="02040503050406030204" pitchFamily="18" charset="0"/>
                            </a:rPr>
                            <m:t>2</m:t>
                          </m:r>
                        </m:den>
                      </m:f>
                      <m:r>
                        <a:rPr lang="en-US" sz="2200" i="1">
                          <a:solidFill>
                            <a:schemeClr val="bg1"/>
                          </a:solidFill>
                          <a:latin typeface="Cambria Math" panose="02040503050406030204" pitchFamily="18" charset="0"/>
                        </a:rPr>
                        <m:t>)[</m:t>
                      </m:r>
                      <m:r>
                        <a:rPr lang="en-US" sz="2200" i="1">
                          <a:solidFill>
                            <a:schemeClr val="bg1"/>
                          </a:solidFill>
                          <a:latin typeface="Cambria Math" panose="02040503050406030204" pitchFamily="18" charset="0"/>
                        </a:rPr>
                        <m:t>𝑚𝑖𝑙𝑙𝑖𝑚𝑒𝑡𝑒𝑟</m:t>
                      </m:r>
                      <m:r>
                        <a:rPr lang="en-US" sz="2200" i="1">
                          <a:solidFill>
                            <a:schemeClr val="bg1"/>
                          </a:solidFill>
                          <a:latin typeface="Cambria Math" panose="02040503050406030204" pitchFamily="18" charset="0"/>
                        </a:rPr>
                        <m:t>] </m:t>
                      </m:r>
                    </m:oMath>
                  </m:oMathPara>
                </a14:m>
                <a:endParaRPr lang="en-US" sz="2200" dirty="0"/>
              </a:p>
            </p:txBody>
          </p:sp>
        </mc:Choice>
        <mc:Fallback xmlns="">
          <p:sp>
            <p:nvSpPr>
              <p:cNvPr id="3" name="Rectangle 2"/>
              <p:cNvSpPr>
                <a:spLocks noRot="1" noChangeAspect="1" noMove="1" noResize="1" noEditPoints="1" noAdjustHandles="1" noChangeArrowheads="1" noChangeShapeType="1" noTextEdit="1"/>
              </p:cNvSpPr>
              <p:nvPr/>
            </p:nvSpPr>
            <p:spPr>
              <a:xfrm>
                <a:off x="159331" y="1969334"/>
                <a:ext cx="4804136" cy="669799"/>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0992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4" name="Google Shape;514;p28"/>
          <p:cNvSpPr txBox="1"/>
          <p:nvPr/>
        </p:nvSpPr>
        <p:spPr>
          <a:xfrm>
            <a:off x="648042" y="1564386"/>
            <a:ext cx="6599711" cy="1084882"/>
          </a:xfrm>
          <a:prstGeom prst="rect">
            <a:avLst/>
          </a:prstGeom>
          <a:noFill/>
          <a:ln>
            <a:noFill/>
          </a:ln>
        </p:spPr>
        <p:txBody>
          <a:bodyPr spcFirstLastPara="1" wrap="square" lIns="68569" tIns="34275" rIns="68569" bIns="34275" anchor="t" anchorCtr="0">
            <a:spAutoFit/>
          </a:bodyPr>
          <a:lstStyle/>
          <a:p>
            <a:r>
              <a:rPr lang="en-US" sz="2200" dirty="0">
                <a:solidFill>
                  <a:srgbClr val="D9BFEC"/>
                </a:solidFill>
              </a:rPr>
              <a:t>Color Filter Arrays (CFA)</a:t>
            </a:r>
            <a:endParaRPr sz="2200" dirty="0"/>
          </a:p>
          <a:p>
            <a:pPr marL="1028700" lvl="2" indent="-342900">
              <a:buClr>
                <a:srgbClr val="C6A0E2"/>
              </a:buClr>
              <a:buSzPts val="2800"/>
              <a:buFont typeface="Arial"/>
              <a:buChar char="•"/>
            </a:pPr>
            <a:r>
              <a:rPr lang="en-US" sz="2200" dirty="0">
                <a:solidFill>
                  <a:srgbClr val="C6A0E2"/>
                </a:solidFill>
              </a:rPr>
              <a:t>Bayer Pattern</a:t>
            </a:r>
            <a:endParaRPr sz="2200" dirty="0"/>
          </a:p>
          <a:p>
            <a:pPr marL="1028700" lvl="2" indent="-342900">
              <a:buClr>
                <a:srgbClr val="C6A0E2"/>
              </a:buClr>
              <a:buSzPts val="2800"/>
              <a:buFont typeface="Arial"/>
              <a:buChar char="•"/>
            </a:pPr>
            <a:r>
              <a:rPr lang="en-US" sz="2200" dirty="0">
                <a:solidFill>
                  <a:srgbClr val="C6A0E2"/>
                </a:solidFill>
              </a:rPr>
              <a:t>Importance of Green Pixels</a:t>
            </a:r>
            <a:endParaRPr sz="2200" dirty="0"/>
          </a:p>
        </p:txBody>
      </p:sp>
      <p:pic>
        <p:nvPicPr>
          <p:cNvPr id="517" name="Google Shape;517;p28" descr="תמונה שמכילה צילום מסך, תרשים, עיצוב גרפי, עיצוב&#10;&#10;התיאור נוצר באופן אוטומטי"/>
          <p:cNvPicPr preferRelativeResize="0"/>
          <p:nvPr/>
        </p:nvPicPr>
        <p:blipFill rotWithShape="1">
          <a:blip r:embed="rId4">
            <a:alphaModFix/>
          </a:blip>
          <a:srcRect/>
          <a:stretch/>
        </p:blipFill>
        <p:spPr>
          <a:xfrm>
            <a:off x="665763" y="3233957"/>
            <a:ext cx="4566134" cy="1715718"/>
          </a:xfrm>
          <a:prstGeom prst="rect">
            <a:avLst/>
          </a:prstGeom>
          <a:noFill/>
          <a:ln>
            <a:noFill/>
          </a:ln>
        </p:spPr>
      </p:pic>
      <p:sp>
        <p:nvSpPr>
          <p:cNvPr id="518" name="Google Shape;518;p28"/>
          <p:cNvSpPr txBox="1"/>
          <p:nvPr/>
        </p:nvSpPr>
        <p:spPr>
          <a:xfrm>
            <a:off x="665763" y="4054525"/>
            <a:ext cx="1869581" cy="623217"/>
          </a:xfrm>
          <a:prstGeom prst="rect">
            <a:avLst/>
          </a:prstGeom>
          <a:noFill/>
          <a:ln>
            <a:noFill/>
          </a:ln>
        </p:spPr>
        <p:txBody>
          <a:bodyPr spcFirstLastPara="1" wrap="square" lIns="68569" tIns="34275" rIns="68569" bIns="34275" anchor="t" anchorCtr="0">
            <a:spAutoFit/>
          </a:bodyPr>
          <a:lstStyle/>
          <a:p>
            <a:pPr algn="ctr" rtl="1"/>
            <a:r>
              <a:rPr lang="en-US" sz="1800" dirty="0">
                <a:solidFill>
                  <a:schemeClr val="lt1"/>
                </a:solidFill>
              </a:rPr>
              <a:t>electromagnetic radiation</a:t>
            </a:r>
            <a:r>
              <a:rPr lang="en-US" sz="1800" dirty="0">
                <a:solidFill>
                  <a:srgbClr val="202122"/>
                </a:solidFill>
              </a:rPr>
              <a:t> </a:t>
            </a:r>
            <a:endParaRPr sz="1800" dirty="0">
              <a:solidFill>
                <a:schemeClr val="lt1"/>
              </a:solidFill>
              <a:latin typeface="Twentieth Century"/>
              <a:ea typeface="Twentieth Century"/>
              <a:cs typeface="Twentieth Century"/>
              <a:sym typeface="Twentieth Century"/>
            </a:endParaRPr>
          </a:p>
        </p:txBody>
      </p:sp>
      <p:pic>
        <p:nvPicPr>
          <p:cNvPr id="3" name="מדיה מקוונת 2" title="Bayer Filter Array">
            <a:hlinkClick r:id="" action="ppaction://media"/>
            <a:extLst>
              <a:ext uri="{FF2B5EF4-FFF2-40B4-BE49-F238E27FC236}">
                <a16:creationId xmlns:a16="http://schemas.microsoft.com/office/drawing/2014/main" id="{A0C3E85A-A325-230E-3EEE-7012C6A93D0F}"/>
              </a:ext>
            </a:extLst>
          </p:cNvPr>
          <p:cNvPicPr>
            <a:picLocks noRot="1" noChangeAspect="1"/>
          </p:cNvPicPr>
          <p:nvPr>
            <a:videoFile r:link="rId1"/>
          </p:nvPr>
        </p:nvPicPr>
        <p:blipFill>
          <a:blip r:embed="rId5"/>
          <a:stretch>
            <a:fillRect/>
          </a:stretch>
        </p:blipFill>
        <p:spPr>
          <a:xfrm>
            <a:off x="5594218" y="1280433"/>
            <a:ext cx="2567016" cy="4543020"/>
          </a:xfrm>
          <a:prstGeom prst="rect">
            <a:avLst/>
          </a:prstGeom>
        </p:spPr>
      </p:pic>
      <p:sp>
        <p:nvSpPr>
          <p:cNvPr id="6" name="Google Shape;504;p27">
            <a:extLst>
              <a:ext uri="{FF2B5EF4-FFF2-40B4-BE49-F238E27FC236}">
                <a16:creationId xmlns:a16="http://schemas.microsoft.com/office/drawing/2014/main" id="{9B25E9C5-871E-BD1E-CC88-97BA6C026BA7}"/>
              </a:ext>
            </a:extLst>
          </p:cNvPr>
          <p:cNvSpPr txBox="1"/>
          <p:nvPr/>
        </p:nvSpPr>
        <p:spPr>
          <a:xfrm>
            <a:off x="1778536" y="98959"/>
            <a:ext cx="5586928" cy="514127"/>
          </a:xfrm>
          <a:prstGeom prst="rect">
            <a:avLst/>
          </a:prstGeom>
          <a:noFill/>
          <a:ln>
            <a:noFill/>
          </a:ln>
        </p:spPr>
        <p:txBody>
          <a:bodyPr spcFirstLastPara="1" wrap="square" lIns="68569" tIns="34275" rIns="68569" bIns="34275" anchor="ctr" anchorCtr="0">
            <a:noAutofit/>
          </a:bodyPr>
          <a:lstStyle/>
          <a:p>
            <a:pPr algn="ctr">
              <a:lnSpc>
                <a:spcPct val="107000"/>
              </a:lnSpc>
              <a:buClr>
                <a:schemeClr val="lt1"/>
              </a:buClr>
              <a:buSzPts val="2400"/>
            </a:pPr>
            <a:r>
              <a:rPr lang="en-US" sz="2200" dirty="0">
                <a:solidFill>
                  <a:schemeClr val="lt1"/>
                </a:solidFill>
              </a:rPr>
              <a:t>FUNDAMENTALS OF DIGITAL IMAGING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8"/>
                                        </p:tgtEl>
                                        <p:attrNameLst>
                                          <p:attrName>style.visibility</p:attrName>
                                        </p:attrNameLst>
                                      </p:cBhvr>
                                      <p:to>
                                        <p:strVal val="visible"/>
                                      </p:to>
                                    </p:set>
                                    <p:animEffect transition="in" filter="fade">
                                      <p:cBhvr>
                                        <p:cTn id="7" dur="500"/>
                                        <p:tgtEl>
                                          <p:spTgt spid="518"/>
                                        </p:tgtEl>
                                      </p:cBhvr>
                                    </p:animEffect>
                                  </p:childTnLst>
                                </p:cTn>
                              </p:par>
                            </p:childTnLst>
                          </p:cTn>
                        </p:par>
                        <p:par>
                          <p:cTn id="8" fill="hold">
                            <p:stCondLst>
                              <p:cond delay="500"/>
                            </p:stCondLst>
                            <p:childTnLst>
                              <p:par>
                                <p:cTn id="9" presetID="10" presetClass="entr" presetSubtype="0" fill="hold" nodeType="afterEffect">
                                  <p:stCondLst>
                                    <p:cond delay="100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90"/>
        <p:cNvGrpSpPr/>
        <p:nvPr/>
      </p:nvGrpSpPr>
      <p:grpSpPr>
        <a:xfrm>
          <a:off x="0" y="0"/>
          <a:ext cx="0" cy="0"/>
          <a:chOff x="0" y="0"/>
          <a:chExt cx="0" cy="0"/>
        </a:xfrm>
      </p:grpSpPr>
      <p:sp>
        <p:nvSpPr>
          <p:cNvPr id="1491" name="Google Shape;1491;p96"/>
          <p:cNvSpPr txBox="1"/>
          <p:nvPr/>
        </p:nvSpPr>
        <p:spPr>
          <a:xfrm>
            <a:off x="7196398" y="2267582"/>
            <a:ext cx="0" cy="415575"/>
          </a:xfrm>
          <a:prstGeom prst="rect">
            <a:avLst/>
          </a:prstGeom>
          <a:noFill/>
          <a:ln>
            <a:noFill/>
          </a:ln>
        </p:spPr>
        <p:txBody>
          <a:bodyPr spcFirstLastPara="1" wrap="square" lIns="0" tIns="0" rIns="0" bIns="0" anchor="t" anchorCtr="0">
            <a:noAutofit/>
          </a:bodyPr>
          <a:lstStyle/>
          <a:p>
            <a:pPr algn="r" rtl="1"/>
            <a:endParaRPr sz="1350" b="1">
              <a:solidFill>
                <a:schemeClr val="dk1"/>
              </a:solidFill>
              <a:latin typeface="+mn-lt"/>
              <a:cs typeface="+mn-cs"/>
            </a:endParaRPr>
          </a:p>
          <a:p>
            <a:pPr algn="r" rtl="1"/>
            <a:endParaRPr sz="1350" b="1">
              <a:solidFill>
                <a:schemeClr val="dk1"/>
              </a:solidFill>
              <a:latin typeface="+mn-lt"/>
              <a:cs typeface="+mn-cs"/>
            </a:endParaRPr>
          </a:p>
        </p:txBody>
      </p:sp>
      <p:sp>
        <p:nvSpPr>
          <p:cNvPr id="1492" name="Google Shape;1492;p96"/>
          <p:cNvSpPr txBox="1"/>
          <p:nvPr/>
        </p:nvSpPr>
        <p:spPr>
          <a:xfrm>
            <a:off x="6653674" y="2713149"/>
            <a:ext cx="226125" cy="415498"/>
          </a:xfrm>
          <a:prstGeom prst="rect">
            <a:avLst/>
          </a:prstGeom>
          <a:noFill/>
          <a:ln>
            <a:noFill/>
          </a:ln>
        </p:spPr>
        <p:txBody>
          <a:bodyPr spcFirstLastPara="1" wrap="square" lIns="0" tIns="0" rIns="0" bIns="0" anchor="t" anchorCtr="0">
            <a:spAutoFit/>
          </a:bodyPr>
          <a:lstStyle/>
          <a:p>
            <a:pPr algn="r" rtl="1"/>
            <a:endParaRPr sz="1350" b="1">
              <a:solidFill>
                <a:schemeClr val="dk1"/>
              </a:solidFill>
              <a:latin typeface="+mn-lt"/>
              <a:cs typeface="+mn-cs"/>
            </a:endParaRPr>
          </a:p>
          <a:p>
            <a:pPr algn="r" rtl="1"/>
            <a:endParaRPr sz="1350" b="1">
              <a:solidFill>
                <a:schemeClr val="dk1"/>
              </a:solidFill>
              <a:latin typeface="+mn-lt"/>
              <a:cs typeface="+mn-cs"/>
            </a:endParaRPr>
          </a:p>
        </p:txBody>
      </p:sp>
      <p:sp>
        <p:nvSpPr>
          <p:cNvPr id="1493" name="Google Shape;1493;p96"/>
          <p:cNvSpPr txBox="1"/>
          <p:nvPr/>
        </p:nvSpPr>
        <p:spPr>
          <a:xfrm>
            <a:off x="1940283" y="3950494"/>
            <a:ext cx="138600" cy="276969"/>
          </a:xfrm>
          <a:prstGeom prst="rect">
            <a:avLst/>
          </a:prstGeom>
          <a:noFill/>
          <a:ln>
            <a:noFill/>
          </a:ln>
        </p:spPr>
        <p:txBody>
          <a:bodyPr spcFirstLastPara="1" wrap="square" lIns="68569" tIns="34275" rIns="68569" bIns="34275" anchor="t" anchorCtr="0">
            <a:spAutoFit/>
          </a:bodyPr>
          <a:lstStyle/>
          <a:p>
            <a:pPr algn="r" rtl="1"/>
            <a:endParaRPr sz="1350">
              <a:solidFill>
                <a:schemeClr val="lt1"/>
              </a:solidFill>
              <a:latin typeface="+mn-lt"/>
              <a:ea typeface="Twentieth Century"/>
              <a:cs typeface="+mn-cs"/>
              <a:sym typeface="Twentieth Century"/>
            </a:endParaRPr>
          </a:p>
        </p:txBody>
      </p:sp>
      <p:sp>
        <p:nvSpPr>
          <p:cNvPr id="1494" name="Google Shape;1494;p96"/>
          <p:cNvSpPr txBox="1"/>
          <p:nvPr/>
        </p:nvSpPr>
        <p:spPr>
          <a:xfrm>
            <a:off x="323549" y="937025"/>
            <a:ext cx="2669400" cy="2285211"/>
          </a:xfrm>
          <a:prstGeom prst="rect">
            <a:avLst/>
          </a:prstGeom>
          <a:noFill/>
          <a:ln>
            <a:noFill/>
          </a:ln>
        </p:spPr>
        <p:txBody>
          <a:bodyPr spcFirstLastPara="1" wrap="square" lIns="68569" tIns="34275" rIns="68569" bIns="34275" anchor="t" anchorCtr="0">
            <a:spAutoFit/>
          </a:bodyPr>
          <a:lstStyle/>
          <a:p>
            <a:r>
              <a:rPr lang="en-US" sz="2400" dirty="0">
                <a:solidFill>
                  <a:srgbClr val="D9BFEC"/>
                </a:solidFill>
                <a:latin typeface="+mn-lt"/>
                <a:cs typeface="+mn-cs"/>
              </a:rPr>
              <a:t>Utilizing Sensor Shadow</a:t>
            </a:r>
            <a:br>
              <a:rPr lang="en-US" sz="2400" dirty="0">
                <a:solidFill>
                  <a:schemeClr val="lt1"/>
                </a:solidFill>
                <a:latin typeface="+mn-lt"/>
                <a:cs typeface="+mn-cs"/>
              </a:rPr>
            </a:br>
            <a:r>
              <a:rPr lang="en-US" sz="2400" dirty="0">
                <a:solidFill>
                  <a:schemeClr val="lt1"/>
                </a:solidFill>
                <a:latin typeface="+mn-lt"/>
                <a:cs typeface="+mn-cs"/>
              </a:rPr>
              <a:t>Sensor shadow size can be used to identify the source camera.</a:t>
            </a:r>
            <a:endParaRPr sz="2400" dirty="0">
              <a:solidFill>
                <a:schemeClr val="lt1"/>
              </a:solidFill>
              <a:latin typeface="+mn-lt"/>
              <a:cs typeface="+mn-cs"/>
            </a:endParaRPr>
          </a:p>
        </p:txBody>
      </p:sp>
      <p:sp>
        <p:nvSpPr>
          <p:cNvPr id="1495" name="Google Shape;1495;p96"/>
          <p:cNvSpPr txBox="1"/>
          <p:nvPr/>
        </p:nvSpPr>
        <p:spPr>
          <a:xfrm>
            <a:off x="3045562" y="939450"/>
            <a:ext cx="2729025" cy="1915879"/>
          </a:xfrm>
          <a:prstGeom prst="rect">
            <a:avLst/>
          </a:prstGeom>
          <a:noFill/>
          <a:ln>
            <a:noFill/>
          </a:ln>
        </p:spPr>
        <p:txBody>
          <a:bodyPr spcFirstLastPara="1" wrap="square" lIns="68569" tIns="34275" rIns="68569" bIns="34275" anchor="t" anchorCtr="0">
            <a:spAutoFit/>
          </a:bodyPr>
          <a:lstStyle/>
          <a:p>
            <a:r>
              <a:rPr lang="en-US" sz="2400" dirty="0">
                <a:solidFill>
                  <a:srgbClr val="F0B28E"/>
                </a:solidFill>
                <a:latin typeface="+mn-lt"/>
                <a:cs typeface="+mn-cs"/>
              </a:rPr>
              <a:t>Camera Shadows</a:t>
            </a:r>
            <a:endParaRPr sz="2400" dirty="0">
              <a:solidFill>
                <a:srgbClr val="F0B28E"/>
              </a:solidFill>
              <a:latin typeface="+mn-lt"/>
              <a:cs typeface="+mn-cs"/>
            </a:endParaRPr>
          </a:p>
          <a:p>
            <a:r>
              <a:rPr lang="en-US" sz="2400" dirty="0">
                <a:solidFill>
                  <a:schemeClr val="lt1"/>
                </a:solidFill>
                <a:latin typeface="+mn-lt"/>
                <a:cs typeface="+mn-cs"/>
              </a:rPr>
              <a:t>Different cameras produce distinct shadow widths for the same scene.</a:t>
            </a:r>
            <a:endParaRPr sz="2400" dirty="0">
              <a:solidFill>
                <a:schemeClr val="lt1"/>
              </a:solidFill>
              <a:latin typeface="+mn-lt"/>
              <a:cs typeface="+mn-cs"/>
            </a:endParaRPr>
          </a:p>
        </p:txBody>
      </p:sp>
      <p:sp>
        <p:nvSpPr>
          <p:cNvPr id="1496" name="Google Shape;1496;p96"/>
          <p:cNvSpPr txBox="1"/>
          <p:nvPr/>
        </p:nvSpPr>
        <p:spPr>
          <a:xfrm>
            <a:off x="5898412" y="971635"/>
            <a:ext cx="3245587" cy="3762538"/>
          </a:xfrm>
          <a:prstGeom prst="rect">
            <a:avLst/>
          </a:prstGeom>
          <a:noFill/>
          <a:ln>
            <a:noFill/>
          </a:ln>
        </p:spPr>
        <p:txBody>
          <a:bodyPr spcFirstLastPara="1" wrap="square" lIns="68569" tIns="34275" rIns="68569" bIns="34275" anchor="t" anchorCtr="0">
            <a:spAutoFit/>
          </a:bodyPr>
          <a:lstStyle/>
          <a:p>
            <a:r>
              <a:rPr lang="en-US" sz="2400" dirty="0">
                <a:solidFill>
                  <a:srgbClr val="F0B28E"/>
                </a:solidFill>
                <a:latin typeface="+mn-lt"/>
                <a:cs typeface="+mn-cs"/>
              </a:rPr>
              <a:t>Tests</a:t>
            </a:r>
            <a:endParaRPr sz="2400" dirty="0">
              <a:latin typeface="+mn-lt"/>
              <a:cs typeface="+mn-cs"/>
            </a:endParaRPr>
          </a:p>
          <a:p>
            <a:r>
              <a:rPr lang="en-US" sz="2400" dirty="0">
                <a:solidFill>
                  <a:schemeClr val="lt1"/>
                </a:solidFill>
                <a:latin typeface="+mn-lt"/>
                <a:cs typeface="+mn-cs"/>
              </a:rPr>
              <a:t>Measured shadow widths in depth images were compared with calculated values based on each camera’s parameters.</a:t>
            </a:r>
            <a:br>
              <a:rPr lang="en-US" sz="2400" dirty="0">
                <a:solidFill>
                  <a:schemeClr val="lt1"/>
                </a:solidFill>
                <a:latin typeface="+mn-lt"/>
                <a:cs typeface="+mn-cs"/>
              </a:rPr>
            </a:br>
            <a:r>
              <a:rPr lang="en-US" sz="2400" dirty="0">
                <a:solidFill>
                  <a:schemeClr val="lt1"/>
                </a:solidFill>
                <a:latin typeface="+mn-lt"/>
                <a:cs typeface="+mn-cs"/>
              </a:rPr>
              <a:t>The closest match reliably identified the correct camera.</a:t>
            </a:r>
            <a:endParaRPr sz="2400" dirty="0">
              <a:solidFill>
                <a:schemeClr val="lt1"/>
              </a:solidFill>
              <a:latin typeface="+mn-lt"/>
              <a:cs typeface="+mn-cs"/>
            </a:endParaRPr>
          </a:p>
        </p:txBody>
      </p:sp>
      <p:pic>
        <p:nvPicPr>
          <p:cNvPr id="1497" name="Google Shape;1497;p96"/>
          <p:cNvPicPr preferRelativeResize="0"/>
          <p:nvPr/>
        </p:nvPicPr>
        <p:blipFill rotWithShape="1">
          <a:blip r:embed="rId3">
            <a:alphaModFix/>
          </a:blip>
          <a:srcRect/>
          <a:stretch/>
        </p:blipFill>
        <p:spPr>
          <a:xfrm>
            <a:off x="323549" y="3735277"/>
            <a:ext cx="4325433" cy="1737560"/>
          </a:xfrm>
          <a:prstGeom prst="rect">
            <a:avLst/>
          </a:prstGeom>
          <a:noFill/>
          <a:ln>
            <a:noFill/>
          </a:ln>
        </p:spPr>
      </p:pic>
      <p:sp>
        <p:nvSpPr>
          <p:cNvPr id="1498" name="Google Shape;1498;p96"/>
          <p:cNvSpPr txBox="1"/>
          <p:nvPr/>
        </p:nvSpPr>
        <p:spPr>
          <a:xfrm>
            <a:off x="147119" y="5515534"/>
            <a:ext cx="4997368" cy="1084882"/>
          </a:xfrm>
          <a:prstGeom prst="rect">
            <a:avLst/>
          </a:prstGeom>
          <a:noFill/>
          <a:ln>
            <a:noFill/>
          </a:ln>
        </p:spPr>
        <p:txBody>
          <a:bodyPr spcFirstLastPara="1" wrap="square" lIns="68569" tIns="34275" rIns="68569" bIns="34275" anchor="t" anchorCtr="0">
            <a:spAutoFit/>
          </a:bodyPr>
          <a:lstStyle/>
          <a:p>
            <a:r>
              <a:rPr lang="en-US" sz="2200" dirty="0">
                <a:solidFill>
                  <a:schemeClr val="lt1"/>
                </a:solidFill>
                <a:latin typeface="+mn-lt"/>
                <a:cs typeface="+mn-cs"/>
              </a:rPr>
              <a:t>Object captured by 3 depth cameras.</a:t>
            </a:r>
            <a:br>
              <a:rPr lang="en-US" sz="2200" dirty="0">
                <a:solidFill>
                  <a:schemeClr val="lt1"/>
                </a:solidFill>
                <a:latin typeface="+mn-lt"/>
                <a:cs typeface="+mn-cs"/>
              </a:rPr>
            </a:br>
            <a:r>
              <a:rPr lang="en-US" sz="2200" dirty="0">
                <a:solidFill>
                  <a:schemeClr val="lt1"/>
                </a:solidFill>
                <a:latin typeface="+mn-lt"/>
                <a:cs typeface="+mn-cs"/>
              </a:rPr>
              <a:t>Shadow in pixels (L to R): Kinect V1 (3), Intel D435 (8), and Intel D415 (13).</a:t>
            </a:r>
            <a:endParaRPr sz="2200" dirty="0">
              <a:solidFill>
                <a:schemeClr val="lt1"/>
              </a:solidFill>
              <a:latin typeface="+mn-lt"/>
              <a:cs typeface="+mn-cs"/>
            </a:endParaRPr>
          </a:p>
        </p:txBody>
      </p:sp>
      <p:sp>
        <p:nvSpPr>
          <p:cNvPr id="1500" name="Google Shape;1500;p96"/>
          <p:cNvSpPr txBox="1"/>
          <p:nvPr/>
        </p:nvSpPr>
        <p:spPr>
          <a:xfrm>
            <a:off x="0" y="97318"/>
            <a:ext cx="9144000" cy="484718"/>
          </a:xfrm>
          <a:prstGeom prst="rect">
            <a:avLst/>
          </a:prstGeom>
          <a:noFill/>
          <a:ln>
            <a:noFill/>
          </a:ln>
        </p:spPr>
        <p:txBody>
          <a:bodyPr spcFirstLastPara="1" wrap="square" lIns="68569" tIns="34275" rIns="68569" bIns="34275" anchor="t" anchorCtr="0">
            <a:spAutoFit/>
          </a:bodyPr>
          <a:lstStyle/>
          <a:p>
            <a:pPr algn="ctr"/>
            <a:r>
              <a:rPr lang="en-US" sz="2700" dirty="0">
                <a:solidFill>
                  <a:schemeClr val="accent6">
                    <a:lumMod val="40000"/>
                    <a:lumOff val="60000"/>
                  </a:schemeClr>
                </a:solidFill>
                <a:latin typeface="+mn-lt"/>
                <a:ea typeface="Twentieth Century"/>
                <a:cs typeface="+mn-cs"/>
                <a:sym typeface="Twentieth Century"/>
              </a:rPr>
              <a:t>Sensor Shadow as a Source Camera Identifier</a:t>
            </a:r>
            <a:endParaRPr sz="2700" dirty="0">
              <a:solidFill>
                <a:schemeClr val="accent6">
                  <a:lumMod val="40000"/>
                  <a:lumOff val="60000"/>
                </a:schemeClr>
              </a:solidFill>
              <a:latin typeface="+mn-lt"/>
              <a:cs typeface="+mn-c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518"/>
        <p:cNvGrpSpPr/>
        <p:nvPr/>
      </p:nvGrpSpPr>
      <p:grpSpPr>
        <a:xfrm>
          <a:off x="0" y="0"/>
          <a:ext cx="0" cy="0"/>
          <a:chOff x="0" y="0"/>
          <a:chExt cx="0" cy="0"/>
        </a:xfrm>
      </p:grpSpPr>
      <p:sp>
        <p:nvSpPr>
          <p:cNvPr id="1519" name="Google Shape;1519;p98"/>
          <p:cNvSpPr txBox="1"/>
          <p:nvPr/>
        </p:nvSpPr>
        <p:spPr>
          <a:xfrm>
            <a:off x="7196398" y="2267582"/>
            <a:ext cx="0" cy="415575"/>
          </a:xfrm>
          <a:prstGeom prst="rect">
            <a:avLst/>
          </a:prstGeom>
          <a:noFill/>
          <a:ln>
            <a:noFill/>
          </a:ln>
        </p:spPr>
        <p:txBody>
          <a:bodyPr spcFirstLastPara="1" wrap="square" lIns="0" tIns="0" rIns="0" bIns="0" anchor="t" anchorCtr="0">
            <a:noAutofit/>
          </a:bodyPr>
          <a:lstStyle/>
          <a:p>
            <a:pPr algn="r" rtl="1"/>
            <a:endParaRPr sz="1350" b="1">
              <a:solidFill>
                <a:schemeClr val="dk1"/>
              </a:solidFill>
              <a:latin typeface="+mn-lt"/>
            </a:endParaRPr>
          </a:p>
          <a:p>
            <a:pPr algn="r" rtl="1"/>
            <a:endParaRPr sz="1350" b="1">
              <a:solidFill>
                <a:schemeClr val="dk1"/>
              </a:solidFill>
              <a:latin typeface="+mn-lt"/>
            </a:endParaRPr>
          </a:p>
        </p:txBody>
      </p:sp>
      <p:sp>
        <p:nvSpPr>
          <p:cNvPr id="1520" name="Google Shape;1520;p98"/>
          <p:cNvSpPr txBox="1"/>
          <p:nvPr/>
        </p:nvSpPr>
        <p:spPr>
          <a:xfrm>
            <a:off x="6653674" y="2713149"/>
            <a:ext cx="226125" cy="415498"/>
          </a:xfrm>
          <a:prstGeom prst="rect">
            <a:avLst/>
          </a:prstGeom>
          <a:noFill/>
          <a:ln>
            <a:noFill/>
          </a:ln>
        </p:spPr>
        <p:txBody>
          <a:bodyPr spcFirstLastPara="1" wrap="square" lIns="0" tIns="0" rIns="0" bIns="0" anchor="t" anchorCtr="0">
            <a:spAutoFit/>
          </a:bodyPr>
          <a:lstStyle/>
          <a:p>
            <a:pPr algn="r" rtl="1"/>
            <a:endParaRPr sz="1350" b="1">
              <a:solidFill>
                <a:schemeClr val="dk1"/>
              </a:solidFill>
              <a:latin typeface="+mn-lt"/>
            </a:endParaRPr>
          </a:p>
          <a:p>
            <a:pPr algn="r" rtl="1"/>
            <a:endParaRPr sz="1350" b="1">
              <a:solidFill>
                <a:schemeClr val="dk1"/>
              </a:solidFill>
              <a:latin typeface="+mn-lt"/>
            </a:endParaRPr>
          </a:p>
        </p:txBody>
      </p:sp>
      <p:sp>
        <p:nvSpPr>
          <p:cNvPr id="1521" name="Google Shape;1521;p98"/>
          <p:cNvSpPr txBox="1"/>
          <p:nvPr/>
        </p:nvSpPr>
        <p:spPr>
          <a:xfrm>
            <a:off x="1940283" y="3950494"/>
            <a:ext cx="138600" cy="276969"/>
          </a:xfrm>
          <a:prstGeom prst="rect">
            <a:avLst/>
          </a:prstGeom>
          <a:noFill/>
          <a:ln>
            <a:noFill/>
          </a:ln>
        </p:spPr>
        <p:txBody>
          <a:bodyPr spcFirstLastPara="1" wrap="square" lIns="68569" tIns="34275" rIns="68569" bIns="34275" anchor="t" anchorCtr="0">
            <a:spAutoFit/>
          </a:bodyPr>
          <a:lstStyle/>
          <a:p>
            <a:pPr algn="r" rtl="1"/>
            <a:endParaRPr sz="1350">
              <a:solidFill>
                <a:schemeClr val="lt1"/>
              </a:solidFill>
              <a:latin typeface="+mn-lt"/>
              <a:ea typeface="Twentieth Century"/>
              <a:cs typeface="Twentieth Century"/>
              <a:sym typeface="Twentieth Century"/>
            </a:endParaRPr>
          </a:p>
        </p:txBody>
      </p:sp>
      <p:sp>
        <p:nvSpPr>
          <p:cNvPr id="1522" name="Google Shape;1522;p98"/>
          <p:cNvSpPr txBox="1"/>
          <p:nvPr/>
        </p:nvSpPr>
        <p:spPr>
          <a:xfrm>
            <a:off x="403983" y="1125286"/>
            <a:ext cx="3349800" cy="1915879"/>
          </a:xfrm>
          <a:prstGeom prst="rect">
            <a:avLst/>
          </a:prstGeom>
          <a:noFill/>
          <a:ln>
            <a:noFill/>
          </a:ln>
        </p:spPr>
        <p:txBody>
          <a:bodyPr spcFirstLastPara="1" wrap="square" lIns="68569" tIns="34275" rIns="68569" bIns="34275" anchor="t" anchorCtr="0">
            <a:spAutoFit/>
          </a:bodyPr>
          <a:lstStyle/>
          <a:p>
            <a:pPr algn="ctr"/>
            <a:r>
              <a:rPr lang="en-US" sz="2400" dirty="0">
                <a:solidFill>
                  <a:schemeClr val="lt1"/>
                </a:solidFill>
                <a:latin typeface="+mn-lt"/>
              </a:rPr>
              <a:t>Shadows can reveal tampering when their size or position doesn’t match expected values.</a:t>
            </a:r>
            <a:br>
              <a:rPr lang="en-US" sz="2400" dirty="0">
                <a:solidFill>
                  <a:schemeClr val="lt1"/>
                </a:solidFill>
                <a:latin typeface="+mn-lt"/>
              </a:rPr>
            </a:br>
            <a:endParaRPr sz="2400" dirty="0">
              <a:solidFill>
                <a:schemeClr val="lt1"/>
              </a:solidFill>
              <a:latin typeface="+mn-lt"/>
            </a:endParaRPr>
          </a:p>
        </p:txBody>
      </p:sp>
      <p:sp>
        <p:nvSpPr>
          <p:cNvPr id="1523" name="Google Shape;1523;p98"/>
          <p:cNvSpPr txBox="1"/>
          <p:nvPr/>
        </p:nvSpPr>
        <p:spPr>
          <a:xfrm>
            <a:off x="4416533" y="1668018"/>
            <a:ext cx="4301775" cy="2285211"/>
          </a:xfrm>
          <a:prstGeom prst="rect">
            <a:avLst/>
          </a:prstGeom>
          <a:noFill/>
          <a:ln>
            <a:noFill/>
          </a:ln>
        </p:spPr>
        <p:txBody>
          <a:bodyPr spcFirstLastPara="1" wrap="square" lIns="68569" tIns="34275" rIns="68569" bIns="34275" anchor="t" anchorCtr="0">
            <a:spAutoFit/>
          </a:bodyPr>
          <a:lstStyle/>
          <a:p>
            <a:r>
              <a:rPr lang="en-US" sz="2400" dirty="0">
                <a:solidFill>
                  <a:srgbClr val="D9BFEC"/>
                </a:solidFill>
                <a:latin typeface="+mn-lt"/>
              </a:rPr>
              <a:t>Tampering Scenarios:</a:t>
            </a:r>
            <a:endParaRPr sz="2400" dirty="0">
              <a:latin typeface="+mn-lt"/>
            </a:endParaRPr>
          </a:p>
          <a:p>
            <a:pPr marL="342900" indent="-342900">
              <a:buClr>
                <a:schemeClr val="lt1"/>
              </a:buClr>
              <a:buSzPts val="2400"/>
              <a:buFont typeface="Arial"/>
              <a:buChar char="•"/>
            </a:pPr>
            <a:r>
              <a:rPr lang="en-US" sz="2400" dirty="0">
                <a:solidFill>
                  <a:schemeClr val="lt1"/>
                </a:solidFill>
                <a:latin typeface="+mn-lt"/>
              </a:rPr>
              <a:t>Depth scaling.</a:t>
            </a:r>
            <a:endParaRPr sz="2400" dirty="0">
              <a:solidFill>
                <a:schemeClr val="lt1"/>
              </a:solidFill>
              <a:latin typeface="+mn-lt"/>
            </a:endParaRPr>
          </a:p>
          <a:p>
            <a:pPr marL="342900" indent="-342900">
              <a:buClr>
                <a:schemeClr val="lt1"/>
              </a:buClr>
              <a:buSzPts val="2400"/>
              <a:buFont typeface="Arial"/>
              <a:buChar char="•"/>
            </a:pPr>
            <a:r>
              <a:rPr lang="en-US" sz="2400" dirty="0">
                <a:solidFill>
                  <a:schemeClr val="lt1"/>
                </a:solidFill>
                <a:latin typeface="+mn-lt"/>
              </a:rPr>
              <a:t>Inconsistent Resizing.</a:t>
            </a:r>
            <a:endParaRPr sz="2400" dirty="0">
              <a:latin typeface="+mn-lt"/>
            </a:endParaRPr>
          </a:p>
          <a:p>
            <a:pPr marL="342900" indent="-342900">
              <a:buClr>
                <a:schemeClr val="lt1"/>
              </a:buClr>
              <a:buSzPts val="2400"/>
              <a:buFont typeface="Arial"/>
              <a:buChar char="•"/>
            </a:pPr>
            <a:r>
              <a:rPr lang="en-US" sz="2400" dirty="0">
                <a:solidFill>
                  <a:schemeClr val="lt1"/>
                </a:solidFill>
                <a:latin typeface="+mn-lt"/>
              </a:rPr>
              <a:t>Real-World Size Mismatch.</a:t>
            </a:r>
            <a:endParaRPr sz="2400" dirty="0">
              <a:latin typeface="+mn-lt"/>
            </a:endParaRPr>
          </a:p>
          <a:p>
            <a:pPr marL="342900" indent="-342900">
              <a:buClr>
                <a:schemeClr val="lt1"/>
              </a:buClr>
              <a:buSzPts val="2400"/>
              <a:buFont typeface="Arial"/>
              <a:buChar char="•"/>
            </a:pPr>
            <a:r>
              <a:rPr lang="en-US" sz="2400" dirty="0">
                <a:solidFill>
                  <a:schemeClr val="lt1"/>
                </a:solidFill>
                <a:latin typeface="+mn-lt"/>
              </a:rPr>
              <a:t>Shadows appear in incorrect position.</a:t>
            </a:r>
            <a:endParaRPr sz="2400" dirty="0">
              <a:solidFill>
                <a:schemeClr val="lt1"/>
              </a:solidFill>
              <a:latin typeface="+mn-lt"/>
            </a:endParaRPr>
          </a:p>
        </p:txBody>
      </p:sp>
      <p:sp>
        <p:nvSpPr>
          <p:cNvPr id="1525" name="Google Shape;1525;p98"/>
          <p:cNvSpPr txBox="1"/>
          <p:nvPr/>
        </p:nvSpPr>
        <p:spPr>
          <a:xfrm>
            <a:off x="-148933" y="142875"/>
            <a:ext cx="9144000" cy="484718"/>
          </a:xfrm>
          <a:prstGeom prst="rect">
            <a:avLst/>
          </a:prstGeom>
          <a:noFill/>
          <a:ln>
            <a:noFill/>
          </a:ln>
        </p:spPr>
        <p:txBody>
          <a:bodyPr spcFirstLastPara="1" wrap="square" lIns="68569" tIns="34275" rIns="68569" bIns="34275" anchor="t" anchorCtr="0">
            <a:spAutoFit/>
          </a:bodyPr>
          <a:lstStyle/>
          <a:p>
            <a:pPr algn="ctr"/>
            <a:r>
              <a:rPr lang="en-US" sz="2700" dirty="0">
                <a:solidFill>
                  <a:schemeClr val="accent6">
                    <a:lumMod val="40000"/>
                    <a:lumOff val="60000"/>
                  </a:schemeClr>
                </a:solidFill>
                <a:latin typeface="+mn-lt"/>
                <a:ea typeface="Twentieth Century"/>
                <a:cs typeface="Twentieth Century"/>
                <a:sym typeface="Twentieth Century"/>
              </a:rPr>
              <a:t>Sensor Shadow Inconsistencies</a:t>
            </a:r>
            <a:endParaRPr sz="2700" dirty="0">
              <a:solidFill>
                <a:schemeClr val="accent6">
                  <a:lumMod val="40000"/>
                  <a:lumOff val="60000"/>
                </a:schemeClr>
              </a:solidFill>
              <a:latin typeface="+mn-l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72833-256D-D374-35F8-F4E7C1C4D04C}"/>
            </a:ext>
          </a:extLst>
        </p:cNvPr>
        <p:cNvGrpSpPr/>
        <p:nvPr/>
      </p:nvGrpSpPr>
      <p:grpSpPr>
        <a:xfrm>
          <a:off x="0" y="0"/>
          <a:ext cx="0" cy="0"/>
          <a:chOff x="0" y="0"/>
          <a:chExt cx="0" cy="0"/>
        </a:xfrm>
      </p:grpSpPr>
      <p:sp>
        <p:nvSpPr>
          <p:cNvPr id="17" name="תיבת טקסט 16">
            <a:extLst>
              <a:ext uri="{FF2B5EF4-FFF2-40B4-BE49-F238E27FC236}">
                <a16:creationId xmlns:a16="http://schemas.microsoft.com/office/drawing/2014/main" id="{43ADDA12-E3BA-3E38-2B16-5D2C0352AA0E}"/>
              </a:ext>
            </a:extLst>
          </p:cNvPr>
          <p:cNvSpPr txBox="1"/>
          <p:nvPr/>
        </p:nvSpPr>
        <p:spPr>
          <a:xfrm>
            <a:off x="7196398" y="2267582"/>
            <a:ext cx="65" cy="323165"/>
          </a:xfrm>
          <a:prstGeom prst="rect">
            <a:avLst/>
          </a:prstGeom>
          <a:noFill/>
        </p:spPr>
        <p:txBody>
          <a:bodyPr wrap="none" lIns="0" tIns="0" rIns="0" bIns="0" rtlCol="1">
            <a:spAutoFit/>
          </a:bodyPr>
          <a:lstStyle/>
          <a:p>
            <a:endParaRPr lang="en-US" sz="1050" b="1" dirty="0">
              <a:solidFill>
                <a:schemeClr val="bg1"/>
              </a:solidFill>
              <a:latin typeface="ui-sans-serif"/>
            </a:endParaRPr>
          </a:p>
          <a:p>
            <a:endParaRPr lang="he-IL" sz="1050" b="1" dirty="0">
              <a:solidFill>
                <a:schemeClr val="bg1"/>
              </a:solidFill>
              <a:latin typeface="ui-sans-serif"/>
            </a:endParaRPr>
          </a:p>
        </p:txBody>
      </p:sp>
      <p:sp>
        <p:nvSpPr>
          <p:cNvPr id="20" name="תיבת טקסט 19">
            <a:extLst>
              <a:ext uri="{FF2B5EF4-FFF2-40B4-BE49-F238E27FC236}">
                <a16:creationId xmlns:a16="http://schemas.microsoft.com/office/drawing/2014/main" id="{D156B71D-5E1F-720F-3A7C-595A6A9FBBED}"/>
              </a:ext>
            </a:extLst>
          </p:cNvPr>
          <p:cNvSpPr txBox="1"/>
          <p:nvPr/>
        </p:nvSpPr>
        <p:spPr>
          <a:xfrm>
            <a:off x="6653674" y="2713149"/>
            <a:ext cx="226220" cy="323165"/>
          </a:xfrm>
          <a:prstGeom prst="rect">
            <a:avLst/>
          </a:prstGeom>
          <a:noFill/>
        </p:spPr>
        <p:txBody>
          <a:bodyPr wrap="square" lIns="0" tIns="0" rIns="0" bIns="0" rtlCol="1">
            <a:spAutoFit/>
          </a:bodyPr>
          <a:lstStyle/>
          <a:p>
            <a:endParaRPr lang="en-US" sz="1050" b="1" dirty="0">
              <a:solidFill>
                <a:schemeClr val="bg1"/>
              </a:solidFill>
              <a:latin typeface="ui-sans-serif"/>
            </a:endParaRPr>
          </a:p>
          <a:p>
            <a:endParaRPr lang="he-IL" sz="1050" b="1" dirty="0">
              <a:solidFill>
                <a:schemeClr val="bg1"/>
              </a:solidFill>
              <a:latin typeface="ui-sans-serif"/>
            </a:endParaRPr>
          </a:p>
        </p:txBody>
      </p:sp>
      <p:sp>
        <p:nvSpPr>
          <p:cNvPr id="5" name="TextBox 4"/>
          <p:cNvSpPr txBox="1"/>
          <p:nvPr/>
        </p:nvSpPr>
        <p:spPr>
          <a:xfrm>
            <a:off x="1940284" y="3950494"/>
            <a:ext cx="184731" cy="253916"/>
          </a:xfrm>
          <a:prstGeom prst="rect">
            <a:avLst/>
          </a:prstGeom>
          <a:noFill/>
        </p:spPr>
        <p:txBody>
          <a:bodyPr wrap="none" rtlCol="0">
            <a:spAutoFit/>
          </a:bodyPr>
          <a:lstStyle/>
          <a:p>
            <a:endParaRPr lang="en-US" sz="1050" dirty="0"/>
          </a:p>
        </p:txBody>
      </p:sp>
      <p:sp>
        <p:nvSpPr>
          <p:cNvPr id="9" name="TextBox 8"/>
          <p:cNvSpPr txBox="1"/>
          <p:nvPr/>
        </p:nvSpPr>
        <p:spPr>
          <a:xfrm>
            <a:off x="1" y="219874"/>
            <a:ext cx="9143999" cy="461665"/>
          </a:xfrm>
          <a:prstGeom prst="rect">
            <a:avLst/>
          </a:prstGeom>
          <a:noFill/>
        </p:spPr>
        <p:txBody>
          <a:bodyPr wrap="square" rtlCol="0">
            <a:spAutoFit/>
          </a:bodyPr>
          <a:lstStyle/>
          <a:p>
            <a:pPr algn="ctr" rtl="0"/>
            <a:r>
              <a:rPr lang="en-US" sz="2400" dirty="0">
                <a:solidFill>
                  <a:schemeClr val="accent1">
                    <a:lumMod val="60000"/>
                    <a:lumOff val="40000"/>
                  </a:schemeClr>
                </a:solidFill>
              </a:rPr>
              <a:t>Sensor Shadow Inconsistencies</a:t>
            </a:r>
          </a:p>
        </p:txBody>
      </p:sp>
      <p:pic>
        <p:nvPicPr>
          <p:cNvPr id="2" name="Picture 1"/>
          <p:cNvPicPr>
            <a:picLocks noChangeAspect="1"/>
          </p:cNvPicPr>
          <p:nvPr/>
        </p:nvPicPr>
        <p:blipFill>
          <a:blip r:embed="rId3"/>
          <a:stretch>
            <a:fillRect/>
          </a:stretch>
        </p:blipFill>
        <p:spPr>
          <a:xfrm>
            <a:off x="418517" y="1383688"/>
            <a:ext cx="7701842" cy="2090951"/>
          </a:xfrm>
          <a:prstGeom prst="rect">
            <a:avLst/>
          </a:prstGeom>
        </p:spPr>
      </p:pic>
      <p:sp>
        <p:nvSpPr>
          <p:cNvPr id="10" name="TextBox 9"/>
          <p:cNvSpPr txBox="1"/>
          <p:nvPr/>
        </p:nvSpPr>
        <p:spPr>
          <a:xfrm>
            <a:off x="136406" y="3950494"/>
            <a:ext cx="9007594" cy="1631216"/>
          </a:xfrm>
          <a:prstGeom prst="rect">
            <a:avLst/>
          </a:prstGeom>
          <a:noFill/>
        </p:spPr>
        <p:txBody>
          <a:bodyPr wrap="none" rtlCol="0">
            <a:spAutoFit/>
          </a:bodyPr>
          <a:lstStyle/>
          <a:p>
            <a:pPr algn="l" rtl="0"/>
            <a:r>
              <a:rPr lang="en-US" sz="2000" dirty="0">
                <a:solidFill>
                  <a:schemeClr val="bg1"/>
                </a:solidFill>
              </a:rPr>
              <a:t>(a) Original image. Shadow = 12 </a:t>
            </a:r>
            <a:r>
              <a:rPr lang="en-US" sz="2000" dirty="0" err="1">
                <a:solidFill>
                  <a:schemeClr val="bg1"/>
                </a:solidFill>
              </a:rPr>
              <a:t>px</a:t>
            </a:r>
            <a:r>
              <a:rPr lang="en-US" sz="2000" dirty="0">
                <a:solidFill>
                  <a:schemeClr val="bg1"/>
                </a:solidFill>
              </a:rPr>
              <a:t>. Calculated 11.7 </a:t>
            </a:r>
            <a:r>
              <a:rPr lang="en-US" sz="2000" dirty="0" err="1">
                <a:solidFill>
                  <a:schemeClr val="bg1"/>
                </a:solidFill>
              </a:rPr>
              <a:t>px</a:t>
            </a:r>
            <a:r>
              <a:rPr lang="en-US" sz="2000" dirty="0">
                <a:solidFill>
                  <a:schemeClr val="bg1"/>
                </a:solidFill>
              </a:rPr>
              <a:t>.</a:t>
            </a:r>
            <a:br>
              <a:rPr lang="en-US" sz="2000" dirty="0">
                <a:solidFill>
                  <a:schemeClr val="bg1"/>
                </a:solidFill>
              </a:rPr>
            </a:br>
            <a:r>
              <a:rPr lang="en-US" sz="2000" dirty="0">
                <a:solidFill>
                  <a:schemeClr val="bg1"/>
                </a:solidFill>
              </a:rPr>
              <a:t>(b) Smaller object distance. Shadow = 12px. Calculated 40px.</a:t>
            </a:r>
            <a:br>
              <a:rPr lang="en-US" sz="2000" dirty="0">
                <a:solidFill>
                  <a:schemeClr val="bg1"/>
                </a:solidFill>
              </a:rPr>
            </a:br>
            <a:r>
              <a:rPr lang="en-US" sz="2000" dirty="0">
                <a:solidFill>
                  <a:schemeClr val="bg1"/>
                </a:solidFill>
              </a:rPr>
              <a:t>(c) Smaller object distance &amp; scaled to new depth. Shadow = 25 </a:t>
            </a:r>
            <a:r>
              <a:rPr lang="en-US" sz="2000" dirty="0" err="1">
                <a:solidFill>
                  <a:schemeClr val="bg1"/>
                </a:solidFill>
              </a:rPr>
              <a:t>px</a:t>
            </a:r>
            <a:r>
              <a:rPr lang="en-US" sz="2000" dirty="0">
                <a:solidFill>
                  <a:schemeClr val="bg1"/>
                </a:solidFill>
              </a:rPr>
              <a:t>. Cal’ 40px.</a:t>
            </a:r>
            <a:br>
              <a:rPr lang="en-US" sz="2000" dirty="0">
                <a:solidFill>
                  <a:schemeClr val="bg1"/>
                </a:solidFill>
              </a:rPr>
            </a:br>
            <a:r>
              <a:rPr lang="en-US" sz="2000" dirty="0">
                <a:solidFill>
                  <a:schemeClr val="bg1"/>
                </a:solidFill>
              </a:rPr>
              <a:t>(d) Object resized to correct shadow width. </a:t>
            </a:r>
            <a:br>
              <a:rPr lang="en-US" sz="2000" dirty="0">
                <a:solidFill>
                  <a:schemeClr val="bg1"/>
                </a:solidFill>
              </a:rPr>
            </a:br>
            <a:r>
              <a:rPr lang="en-US" sz="2000" dirty="0">
                <a:solidFill>
                  <a:schemeClr val="bg1"/>
                </a:solidFill>
              </a:rPr>
              <a:t>Head is now 230mm, larger than a human head.</a:t>
            </a:r>
            <a:endParaRPr lang="en-US" sz="2000" dirty="0"/>
          </a:p>
        </p:txBody>
      </p:sp>
    </p:spTree>
    <p:extLst>
      <p:ext uri="{BB962C8B-B14F-4D97-AF65-F5344CB8AC3E}">
        <p14:creationId xmlns:p14="http://schemas.microsoft.com/office/powerpoint/2010/main" val="19953035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300"/>
        <p:cNvGrpSpPr/>
        <p:nvPr/>
      </p:nvGrpSpPr>
      <p:grpSpPr>
        <a:xfrm>
          <a:off x="0" y="0"/>
          <a:ext cx="0" cy="0"/>
          <a:chOff x="0" y="0"/>
          <a:chExt cx="0" cy="0"/>
        </a:xfrm>
      </p:grpSpPr>
      <p:sp>
        <p:nvSpPr>
          <p:cNvPr id="1302" name="Google Shape;1302;p80"/>
          <p:cNvSpPr txBox="1"/>
          <p:nvPr/>
        </p:nvSpPr>
        <p:spPr>
          <a:xfrm>
            <a:off x="0" y="65185"/>
            <a:ext cx="9144000" cy="621000"/>
          </a:xfrm>
          <a:prstGeom prst="rect">
            <a:avLst/>
          </a:prstGeom>
          <a:noFill/>
          <a:ln>
            <a:noFill/>
          </a:ln>
        </p:spPr>
        <p:txBody>
          <a:bodyPr spcFirstLastPara="1" wrap="square" lIns="68569" tIns="34275" rIns="68569" bIns="34275" anchor="ctr" anchorCtr="0">
            <a:noAutofit/>
          </a:bodyPr>
          <a:lstStyle/>
          <a:p>
            <a:pPr algn="ctr">
              <a:lnSpc>
                <a:spcPct val="90000"/>
              </a:lnSpc>
              <a:buClr>
                <a:srgbClr val="98D6EB"/>
              </a:buClr>
              <a:buSzPts val="3600"/>
            </a:pPr>
            <a:r>
              <a:rPr lang="en-US" sz="2700" dirty="0">
                <a:solidFill>
                  <a:srgbClr val="98D6EB"/>
                </a:solidFill>
              </a:rPr>
              <a:t>NOISE ANALYSIS APPROACH</a:t>
            </a:r>
            <a:endParaRPr sz="3300" dirty="0">
              <a:solidFill>
                <a:srgbClr val="98D6EB"/>
              </a:solidFill>
            </a:endParaRPr>
          </a:p>
        </p:txBody>
      </p:sp>
      <p:graphicFrame>
        <p:nvGraphicFramePr>
          <p:cNvPr id="1303" name="Google Shape;1303;p80"/>
          <p:cNvGraphicFramePr/>
          <p:nvPr/>
        </p:nvGraphicFramePr>
        <p:xfrm>
          <a:off x="394447" y="1219200"/>
          <a:ext cx="8355106" cy="4787153"/>
        </p:xfrm>
        <a:graphic>
          <a:graphicData uri="http://schemas.openxmlformats.org/drawingml/2006/table">
            <a:tbl>
              <a:tblPr firstRow="1" bandRow="1">
                <a:noFill/>
                <a:tableStyleId>{D75049E5-97D4-4DF8-A85E-B742DA25D323}</a:tableStyleId>
              </a:tblPr>
              <a:tblGrid>
                <a:gridCol w="4184856">
                  <a:extLst>
                    <a:ext uri="{9D8B030D-6E8A-4147-A177-3AD203B41FA5}">
                      <a16:colId xmlns:a16="http://schemas.microsoft.com/office/drawing/2014/main" val="20000"/>
                    </a:ext>
                  </a:extLst>
                </a:gridCol>
                <a:gridCol w="4170250">
                  <a:extLst>
                    <a:ext uri="{9D8B030D-6E8A-4147-A177-3AD203B41FA5}">
                      <a16:colId xmlns:a16="http://schemas.microsoft.com/office/drawing/2014/main" val="20001"/>
                    </a:ext>
                  </a:extLst>
                </a:gridCol>
              </a:tblGrid>
              <a:tr h="619793">
                <a:tc>
                  <a:txBody>
                    <a:bodyPr/>
                    <a:lstStyle/>
                    <a:p>
                      <a:pPr marL="0" marR="0" lvl="0" indent="0" algn="ctr" rtl="0">
                        <a:spcBef>
                          <a:spcPts val="0"/>
                        </a:spcBef>
                        <a:spcAft>
                          <a:spcPts val="0"/>
                        </a:spcAft>
                        <a:buNone/>
                      </a:pPr>
                      <a:r>
                        <a:rPr lang="en-US" sz="2400" b="1" i="0" u="none" strike="noStrike" cap="none" dirty="0">
                          <a:solidFill>
                            <a:srgbClr val="94E2BD"/>
                          </a:solidFill>
                          <a:latin typeface="Arial"/>
                          <a:ea typeface="Arial"/>
                          <a:cs typeface="Arial"/>
                          <a:sym typeface="Arial"/>
                        </a:rPr>
                        <a:t>Pros</a:t>
                      </a:r>
                      <a:endParaRPr sz="2400" u="none" strike="noStrike" cap="none" dirty="0">
                        <a:solidFill>
                          <a:srgbClr val="94E2BD"/>
                        </a:solidFill>
                      </a:endParaRPr>
                    </a:p>
                  </a:txBody>
                  <a:tcPr marL="68588" marR="68588" marT="34294" marB="34294" anchor="ctr"/>
                </a:tc>
                <a:tc>
                  <a:txBody>
                    <a:bodyPr/>
                    <a:lstStyle/>
                    <a:p>
                      <a:pPr marL="0" marR="0" lvl="0" indent="0" algn="ctr" rtl="0">
                        <a:spcBef>
                          <a:spcPts val="0"/>
                        </a:spcBef>
                        <a:spcAft>
                          <a:spcPts val="0"/>
                        </a:spcAft>
                        <a:buNone/>
                      </a:pPr>
                      <a:r>
                        <a:rPr lang="en-US" sz="2400" b="1" i="0" u="none" strike="noStrike" cap="none" dirty="0">
                          <a:solidFill>
                            <a:srgbClr val="98D6EB"/>
                          </a:solidFill>
                          <a:latin typeface="Arial"/>
                          <a:ea typeface="Arial"/>
                          <a:cs typeface="Arial"/>
                          <a:sym typeface="Arial"/>
                        </a:rPr>
                        <a:t>Cons</a:t>
                      </a:r>
                      <a:endParaRPr sz="2400" u="none" strike="noStrike" cap="none" dirty="0">
                        <a:solidFill>
                          <a:srgbClr val="98D6EB"/>
                        </a:solidFill>
                      </a:endParaRPr>
                    </a:p>
                  </a:txBody>
                  <a:tcPr marL="68588" marR="68588" marT="34294" marB="34294" anchor="ctr"/>
                </a:tc>
                <a:extLst>
                  <a:ext uri="{0D108BD9-81ED-4DB2-BD59-A6C34878D82A}">
                    <a16:rowId xmlns:a16="http://schemas.microsoft.com/office/drawing/2014/main" val="10000"/>
                  </a:ext>
                </a:extLst>
              </a:tr>
              <a:tr h="4167360">
                <a:tc>
                  <a:txBody>
                    <a:bodyPr/>
                    <a:lstStyle/>
                    <a:p>
                      <a:pPr marL="342900" marR="0" lvl="0" indent="-342900" algn="l" rtl="0">
                        <a:lnSpc>
                          <a:spcPct val="100000"/>
                        </a:lnSpc>
                        <a:spcBef>
                          <a:spcPts val="0"/>
                        </a:spcBef>
                        <a:spcAft>
                          <a:spcPts val="0"/>
                        </a:spcAft>
                        <a:buClr>
                          <a:srgbClr val="ECECEC"/>
                        </a:buClr>
                        <a:buSzPts val="2000"/>
                        <a:buFont typeface="Arial"/>
                        <a:buChar char="•"/>
                      </a:pPr>
                      <a:r>
                        <a:rPr lang="en-US" sz="2400" b="0" i="0" u="none" strike="noStrike" cap="none" dirty="0">
                          <a:solidFill>
                            <a:srgbClr val="ECECEC"/>
                          </a:solidFill>
                          <a:latin typeface="Arial"/>
                          <a:ea typeface="Arial"/>
                          <a:cs typeface="Arial"/>
                          <a:sym typeface="Arial"/>
                        </a:rPr>
                        <a:t>Allows spatial inconsistencies detection.</a:t>
                      </a:r>
                    </a:p>
                    <a:p>
                      <a:pPr marL="0" marR="0" lvl="0" indent="0" algn="l" rtl="0">
                        <a:lnSpc>
                          <a:spcPct val="100000"/>
                        </a:lnSpc>
                        <a:spcBef>
                          <a:spcPts val="0"/>
                        </a:spcBef>
                        <a:spcAft>
                          <a:spcPts val="0"/>
                        </a:spcAft>
                        <a:buClr>
                          <a:srgbClr val="ECECEC"/>
                        </a:buClr>
                        <a:buSzPts val="2000"/>
                        <a:buFont typeface="Arial"/>
                        <a:buNone/>
                      </a:pPr>
                      <a:endParaRPr sz="2400" b="0" i="0" u="none" strike="noStrike" cap="none" dirty="0">
                        <a:solidFill>
                          <a:srgbClr val="ECECEC"/>
                        </a:solidFill>
                        <a:latin typeface="Arial"/>
                        <a:ea typeface="Arial"/>
                        <a:cs typeface="Arial"/>
                        <a:sym typeface="Arial"/>
                      </a:endParaRPr>
                    </a:p>
                    <a:p>
                      <a:pPr marL="342900" marR="0" lvl="0" indent="-342900" algn="l" rtl="0">
                        <a:lnSpc>
                          <a:spcPct val="100000"/>
                        </a:lnSpc>
                        <a:spcBef>
                          <a:spcPts val="0"/>
                        </a:spcBef>
                        <a:spcAft>
                          <a:spcPts val="0"/>
                        </a:spcAft>
                        <a:buClr>
                          <a:srgbClr val="ECECEC"/>
                        </a:buClr>
                        <a:buSzPts val="2000"/>
                        <a:buFont typeface="Arial"/>
                        <a:buChar char="•"/>
                      </a:pPr>
                      <a:r>
                        <a:rPr lang="en-US" sz="2400" b="0" i="0" u="none" strike="noStrike" cap="none" dirty="0">
                          <a:solidFill>
                            <a:srgbClr val="ECECEC"/>
                          </a:solidFill>
                          <a:latin typeface="Arial"/>
                          <a:ea typeface="Arial"/>
                          <a:cs typeface="Arial"/>
                          <a:sym typeface="Arial"/>
                        </a:rPr>
                        <a:t>Another layer of validation.</a:t>
                      </a:r>
                    </a:p>
                    <a:p>
                      <a:pPr marL="0" marR="0" lvl="0" indent="0" algn="l" rtl="0">
                        <a:lnSpc>
                          <a:spcPct val="100000"/>
                        </a:lnSpc>
                        <a:spcBef>
                          <a:spcPts val="0"/>
                        </a:spcBef>
                        <a:spcAft>
                          <a:spcPts val="0"/>
                        </a:spcAft>
                        <a:buClr>
                          <a:srgbClr val="ECECEC"/>
                        </a:buClr>
                        <a:buSzPts val="2000"/>
                        <a:buFont typeface="Arial"/>
                        <a:buNone/>
                      </a:pPr>
                      <a:endParaRPr sz="2400" b="0" i="0" u="none" strike="noStrike" cap="none" dirty="0">
                        <a:solidFill>
                          <a:srgbClr val="ECECEC"/>
                        </a:solidFill>
                        <a:latin typeface="Arial"/>
                        <a:ea typeface="Arial"/>
                        <a:cs typeface="Arial"/>
                        <a:sym typeface="Arial"/>
                      </a:endParaRPr>
                    </a:p>
                    <a:p>
                      <a:pPr marL="342900" marR="0" lvl="0" indent="-342900" algn="l" rtl="0">
                        <a:lnSpc>
                          <a:spcPct val="100000"/>
                        </a:lnSpc>
                        <a:spcBef>
                          <a:spcPts val="0"/>
                        </a:spcBef>
                        <a:spcAft>
                          <a:spcPts val="0"/>
                        </a:spcAft>
                        <a:buClr>
                          <a:srgbClr val="ECECEC"/>
                        </a:buClr>
                        <a:buSzPts val="2000"/>
                        <a:buFont typeface="Arial"/>
                        <a:buChar char="•"/>
                      </a:pPr>
                      <a:r>
                        <a:rPr lang="en-US" sz="2400" b="0" i="0" u="none" strike="noStrike" cap="none" dirty="0">
                          <a:solidFill>
                            <a:srgbClr val="ECECEC"/>
                          </a:solidFill>
                          <a:latin typeface="Arial"/>
                          <a:ea typeface="Arial"/>
                          <a:cs typeface="Arial"/>
                          <a:sym typeface="Arial"/>
                        </a:rPr>
                        <a:t>Effective Anti-Spoofing tool. </a:t>
                      </a:r>
                    </a:p>
                    <a:p>
                      <a:pPr marL="0" marR="0" lvl="0" indent="0" algn="l" rtl="0">
                        <a:lnSpc>
                          <a:spcPct val="100000"/>
                        </a:lnSpc>
                        <a:spcBef>
                          <a:spcPts val="0"/>
                        </a:spcBef>
                        <a:spcAft>
                          <a:spcPts val="0"/>
                        </a:spcAft>
                        <a:buClr>
                          <a:srgbClr val="ECECEC"/>
                        </a:buClr>
                        <a:buSzPts val="2000"/>
                        <a:buFont typeface="Arial"/>
                        <a:buNone/>
                      </a:pPr>
                      <a:endParaRPr sz="2400" b="0" i="0" u="none" strike="noStrike" cap="none" dirty="0">
                        <a:solidFill>
                          <a:srgbClr val="ECECEC"/>
                        </a:solidFill>
                        <a:latin typeface="Arial"/>
                        <a:ea typeface="Arial"/>
                        <a:cs typeface="Arial"/>
                        <a:sym typeface="Arial"/>
                      </a:endParaRPr>
                    </a:p>
                    <a:p>
                      <a:pPr marL="342900" marR="0" lvl="0" indent="-342900" algn="l" rtl="0">
                        <a:lnSpc>
                          <a:spcPct val="100000"/>
                        </a:lnSpc>
                        <a:spcBef>
                          <a:spcPts val="0"/>
                        </a:spcBef>
                        <a:spcAft>
                          <a:spcPts val="0"/>
                        </a:spcAft>
                        <a:buClr>
                          <a:srgbClr val="ECECEC"/>
                        </a:buClr>
                        <a:buSzPts val="2000"/>
                        <a:buFont typeface="Arial"/>
                        <a:buChar char="•"/>
                      </a:pPr>
                      <a:r>
                        <a:rPr lang="en-US" sz="2400" b="0" i="0" u="none" strike="noStrike" cap="none" dirty="0">
                          <a:solidFill>
                            <a:srgbClr val="ECECEC"/>
                          </a:solidFill>
                          <a:latin typeface="Arial"/>
                          <a:ea typeface="Arial"/>
                          <a:cs typeface="Arial"/>
                          <a:sym typeface="Arial"/>
                        </a:rPr>
                        <a:t>Harder to manipulate noise.</a:t>
                      </a:r>
                      <a:endParaRPr sz="2400" dirty="0"/>
                    </a:p>
                  </a:txBody>
                  <a:tcPr marL="68588" marR="68588" marT="34294" marB="34294" anchor="ctr"/>
                </a:tc>
                <a:tc>
                  <a:txBody>
                    <a:bodyPr/>
                    <a:lstStyle/>
                    <a:p>
                      <a:pPr marL="342900" marR="0" lvl="0" indent="-342900" algn="l" rtl="0">
                        <a:lnSpc>
                          <a:spcPct val="100000"/>
                        </a:lnSpc>
                        <a:spcBef>
                          <a:spcPts val="0"/>
                        </a:spcBef>
                        <a:spcAft>
                          <a:spcPts val="0"/>
                        </a:spcAft>
                        <a:buClr>
                          <a:srgbClr val="ECECEC"/>
                        </a:buClr>
                        <a:buSzPts val="2000"/>
                        <a:buFont typeface="Arial"/>
                        <a:buChar char="•"/>
                      </a:pPr>
                      <a:r>
                        <a:rPr lang="en-US" sz="2400" b="0" i="0" u="none" strike="noStrike" cap="none" dirty="0">
                          <a:solidFill>
                            <a:srgbClr val="ECECEC"/>
                          </a:solidFill>
                          <a:latin typeface="Arial"/>
                          <a:ea typeface="Arial"/>
                          <a:cs typeface="Arial"/>
                          <a:sym typeface="Arial"/>
                        </a:rPr>
                        <a:t>Less applicable than RGB methods as it requires a specific camera.</a:t>
                      </a:r>
                    </a:p>
                    <a:p>
                      <a:pPr marL="0" marR="0" lvl="0" indent="0" algn="l" rtl="0">
                        <a:lnSpc>
                          <a:spcPct val="100000"/>
                        </a:lnSpc>
                        <a:spcBef>
                          <a:spcPts val="0"/>
                        </a:spcBef>
                        <a:spcAft>
                          <a:spcPts val="0"/>
                        </a:spcAft>
                        <a:buClr>
                          <a:srgbClr val="ECECEC"/>
                        </a:buClr>
                        <a:buSzPts val="2000"/>
                        <a:buFont typeface="Arial"/>
                        <a:buNone/>
                      </a:pPr>
                      <a:endParaRPr sz="2400" dirty="0"/>
                    </a:p>
                    <a:p>
                      <a:pPr marL="342900" marR="0" lvl="0" indent="-342900" algn="l" rtl="0">
                        <a:lnSpc>
                          <a:spcPct val="100000"/>
                        </a:lnSpc>
                        <a:spcBef>
                          <a:spcPts val="0"/>
                        </a:spcBef>
                        <a:spcAft>
                          <a:spcPts val="0"/>
                        </a:spcAft>
                        <a:buClr>
                          <a:srgbClr val="ECECEC"/>
                        </a:buClr>
                        <a:buSzPts val="2000"/>
                        <a:buFont typeface="Arial"/>
                        <a:buChar char="•"/>
                      </a:pPr>
                      <a:r>
                        <a:rPr lang="en-US" sz="2400" b="0" i="0" u="none" strike="noStrike" cap="none" dirty="0">
                          <a:solidFill>
                            <a:srgbClr val="ECECEC"/>
                          </a:solidFill>
                          <a:latin typeface="Arial"/>
                          <a:ea typeface="Arial"/>
                          <a:cs typeface="Arial"/>
                          <a:sym typeface="Arial"/>
                        </a:rPr>
                        <a:t>Sensitive to environmental factors.</a:t>
                      </a:r>
                    </a:p>
                    <a:p>
                      <a:pPr marL="0" marR="0" lvl="0" indent="0" algn="l" rtl="0">
                        <a:lnSpc>
                          <a:spcPct val="100000"/>
                        </a:lnSpc>
                        <a:spcBef>
                          <a:spcPts val="0"/>
                        </a:spcBef>
                        <a:spcAft>
                          <a:spcPts val="0"/>
                        </a:spcAft>
                        <a:buClr>
                          <a:srgbClr val="ECECEC"/>
                        </a:buClr>
                        <a:buSzPts val="2000"/>
                        <a:buFont typeface="Arial"/>
                        <a:buNone/>
                      </a:pPr>
                      <a:endParaRPr sz="2400" dirty="0"/>
                    </a:p>
                    <a:p>
                      <a:pPr marL="342900" marR="0" lvl="0" indent="-342900" algn="l" rtl="0">
                        <a:lnSpc>
                          <a:spcPct val="100000"/>
                        </a:lnSpc>
                        <a:spcBef>
                          <a:spcPts val="0"/>
                        </a:spcBef>
                        <a:spcAft>
                          <a:spcPts val="0"/>
                        </a:spcAft>
                        <a:buClr>
                          <a:srgbClr val="ECECEC"/>
                        </a:buClr>
                        <a:buSzPts val="2000"/>
                        <a:buFont typeface="Arial"/>
                        <a:buChar char="•"/>
                      </a:pPr>
                      <a:r>
                        <a:rPr lang="en-US" sz="2400" b="0" i="0" u="none" strike="noStrike" cap="none" dirty="0">
                          <a:solidFill>
                            <a:srgbClr val="ECECEC"/>
                          </a:solidFill>
                          <a:latin typeface="Arial"/>
                          <a:ea typeface="Arial"/>
                          <a:cs typeface="Arial"/>
                          <a:sym typeface="Arial"/>
                        </a:rPr>
                        <a:t>Ineffective for tampering in RGB images.</a:t>
                      </a:r>
                      <a:endParaRPr sz="2400" dirty="0"/>
                    </a:p>
                    <a:p>
                      <a:pPr marL="342900" marR="0" lvl="0" indent="-215900" algn="l" rtl="0">
                        <a:lnSpc>
                          <a:spcPct val="100000"/>
                        </a:lnSpc>
                        <a:spcBef>
                          <a:spcPts val="0"/>
                        </a:spcBef>
                        <a:spcAft>
                          <a:spcPts val="0"/>
                        </a:spcAft>
                        <a:buClr>
                          <a:schemeClr val="lt1"/>
                        </a:buClr>
                        <a:buSzPts val="2000"/>
                        <a:buFont typeface="Arial"/>
                        <a:buNone/>
                      </a:pPr>
                      <a:endParaRPr sz="1800" b="0" i="0" u="none" strike="noStrike" cap="none" dirty="0">
                        <a:solidFill>
                          <a:srgbClr val="ECECEC"/>
                        </a:solidFill>
                        <a:latin typeface="Arial"/>
                        <a:ea typeface="Arial"/>
                        <a:cs typeface="Arial"/>
                        <a:sym typeface="Arial"/>
                      </a:endParaRPr>
                    </a:p>
                  </a:txBody>
                  <a:tcPr marL="68588" marR="68588" marT="34294" marB="34294"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1780839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542"/>
        <p:cNvGrpSpPr/>
        <p:nvPr/>
      </p:nvGrpSpPr>
      <p:grpSpPr>
        <a:xfrm>
          <a:off x="0" y="0"/>
          <a:ext cx="0" cy="0"/>
          <a:chOff x="0" y="0"/>
          <a:chExt cx="0" cy="0"/>
        </a:xfrm>
      </p:grpSpPr>
      <p:sp>
        <p:nvSpPr>
          <p:cNvPr id="6" name="מלבן: פינות מעוגלות 5">
            <a:extLst>
              <a:ext uri="{FF2B5EF4-FFF2-40B4-BE49-F238E27FC236}">
                <a16:creationId xmlns:a16="http://schemas.microsoft.com/office/drawing/2014/main" id="{BB29E89C-4A07-C454-F7EC-16F0C88F0F9F}"/>
              </a:ext>
            </a:extLst>
          </p:cNvPr>
          <p:cNvSpPr/>
          <p:nvPr/>
        </p:nvSpPr>
        <p:spPr>
          <a:xfrm>
            <a:off x="596208" y="4648773"/>
            <a:ext cx="8256388" cy="1491180"/>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marL="257175" indent="-257175">
              <a:buClr>
                <a:schemeClr val="lt1"/>
              </a:buClr>
              <a:buSzPts val="2400"/>
              <a:buFont typeface="Arial"/>
              <a:buChar char="•"/>
            </a:pPr>
            <a:r>
              <a:rPr lang="en-US" sz="2400" dirty="0">
                <a:ea typeface="Arial"/>
                <a:cs typeface="Arial"/>
              </a:rPr>
              <a:t>Scene understanding:</a:t>
            </a:r>
            <a:br>
              <a:rPr lang="en-US" sz="2400" dirty="0">
                <a:ea typeface="Arial"/>
                <a:cs typeface="Arial"/>
              </a:rPr>
            </a:br>
            <a:r>
              <a:rPr lang="en-US" sz="2400" dirty="0">
                <a:ea typeface="Arial"/>
                <a:cs typeface="Arial"/>
              </a:rPr>
              <a:t>Determining object positions, time of day, light directions and scene consistency.</a:t>
            </a:r>
          </a:p>
        </p:txBody>
      </p:sp>
      <p:sp>
        <p:nvSpPr>
          <p:cNvPr id="5" name="מלבן: פינות מעוגלות 4">
            <a:extLst>
              <a:ext uri="{FF2B5EF4-FFF2-40B4-BE49-F238E27FC236}">
                <a16:creationId xmlns:a16="http://schemas.microsoft.com/office/drawing/2014/main" id="{C0A1B260-38EF-A28E-1809-3F4F359CED4C}"/>
              </a:ext>
            </a:extLst>
          </p:cNvPr>
          <p:cNvSpPr/>
          <p:nvPr/>
        </p:nvSpPr>
        <p:spPr>
          <a:xfrm>
            <a:off x="596208" y="3204864"/>
            <a:ext cx="8256388" cy="114173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marL="257175" indent="-257175">
              <a:buClr>
                <a:schemeClr val="lt1"/>
              </a:buClr>
              <a:buSzPts val="2400"/>
              <a:buFont typeface="Arial"/>
              <a:buChar char="•"/>
            </a:pPr>
            <a:r>
              <a:rPr lang="en-US" sz="2400" dirty="0">
                <a:ea typeface="Arial"/>
                <a:cs typeface="Arial"/>
              </a:rPr>
              <a:t>Camera Quality Control:</a:t>
            </a:r>
            <a:br>
              <a:rPr lang="en-US" sz="2400" dirty="0">
                <a:ea typeface="Arial"/>
                <a:cs typeface="Arial"/>
              </a:rPr>
            </a:br>
            <a:r>
              <a:rPr lang="en-US" sz="2400" dirty="0">
                <a:ea typeface="Arial"/>
                <a:cs typeface="Arial"/>
              </a:rPr>
              <a:t>Evaluating hardware by analyzing noise.</a:t>
            </a:r>
          </a:p>
        </p:txBody>
      </p:sp>
      <p:sp>
        <p:nvSpPr>
          <p:cNvPr id="4" name="מלבן: פינות מעוגלות 3">
            <a:extLst>
              <a:ext uri="{FF2B5EF4-FFF2-40B4-BE49-F238E27FC236}">
                <a16:creationId xmlns:a16="http://schemas.microsoft.com/office/drawing/2014/main" id="{9D256B96-A2B8-EF1E-DFA3-DC925C996807}"/>
              </a:ext>
            </a:extLst>
          </p:cNvPr>
          <p:cNvSpPr/>
          <p:nvPr/>
        </p:nvSpPr>
        <p:spPr>
          <a:xfrm>
            <a:off x="559447" y="1279429"/>
            <a:ext cx="8293149" cy="1623256"/>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marL="257175" indent="-257175">
              <a:buClr>
                <a:schemeClr val="lt1"/>
              </a:buClr>
              <a:buSzPts val="2400"/>
              <a:buFont typeface="Arial"/>
              <a:buChar char="•"/>
            </a:pPr>
            <a:r>
              <a:rPr lang="en-US" sz="2400" dirty="0">
                <a:ea typeface="Arial"/>
                <a:cs typeface="Arial"/>
              </a:rPr>
              <a:t>Security:</a:t>
            </a:r>
            <a:br>
              <a:rPr lang="en-US" sz="2400" dirty="0">
                <a:ea typeface="Arial"/>
                <a:cs typeface="Arial"/>
              </a:rPr>
            </a:br>
            <a:r>
              <a:rPr lang="en-US" sz="2400" dirty="0">
                <a:ea typeface="Arial"/>
                <a:cs typeface="Arial"/>
              </a:rPr>
              <a:t>Anti spoofing tool in biometric systems (face recognition).</a:t>
            </a:r>
            <a:br>
              <a:rPr lang="en-US" sz="2400" dirty="0">
                <a:ea typeface="Arial"/>
                <a:cs typeface="Arial"/>
              </a:rPr>
            </a:br>
            <a:r>
              <a:rPr lang="en-US" sz="2400" dirty="0">
                <a:ea typeface="Arial"/>
                <a:cs typeface="Arial"/>
              </a:rPr>
              <a:t>Identifying tampered images for forensic investigations.</a:t>
            </a:r>
          </a:p>
        </p:txBody>
      </p:sp>
      <p:sp>
        <p:nvSpPr>
          <p:cNvPr id="1543" name="Google Shape;1543;p100"/>
          <p:cNvSpPr txBox="1"/>
          <p:nvPr/>
        </p:nvSpPr>
        <p:spPr>
          <a:xfrm>
            <a:off x="0" y="0"/>
            <a:ext cx="9144000" cy="621000"/>
          </a:xfrm>
          <a:prstGeom prst="rect">
            <a:avLst/>
          </a:prstGeom>
          <a:noFill/>
          <a:ln>
            <a:noFill/>
          </a:ln>
        </p:spPr>
        <p:txBody>
          <a:bodyPr spcFirstLastPara="1" wrap="square" lIns="68569" tIns="34275" rIns="68569" bIns="34275" anchor="ctr" anchorCtr="0">
            <a:noAutofit/>
          </a:bodyPr>
          <a:lstStyle/>
          <a:p>
            <a:pPr algn="ctr">
              <a:lnSpc>
                <a:spcPct val="90000"/>
              </a:lnSpc>
              <a:buClr>
                <a:srgbClr val="F0B28E"/>
              </a:buClr>
              <a:buSzPts val="3600"/>
            </a:pPr>
            <a:r>
              <a:rPr lang="en-US" sz="2700" dirty="0">
                <a:solidFill>
                  <a:srgbClr val="F0B28E"/>
                </a:solidFill>
                <a:latin typeface="+mn-lt"/>
              </a:rPr>
              <a:t>APPLICATIONS</a:t>
            </a:r>
            <a:endParaRPr sz="4500" dirty="0">
              <a:solidFill>
                <a:srgbClr val="F0B28E"/>
              </a:solidFill>
              <a:latin typeface="+mn-lt"/>
            </a:endParaRPr>
          </a:p>
        </p:txBody>
      </p:sp>
      <p:sp>
        <p:nvSpPr>
          <p:cNvPr id="1544" name="Google Shape;1544;p100"/>
          <p:cNvSpPr txBox="1"/>
          <p:nvPr/>
        </p:nvSpPr>
        <p:spPr>
          <a:xfrm>
            <a:off x="173965" y="538699"/>
            <a:ext cx="8293149" cy="438551"/>
          </a:xfrm>
          <a:prstGeom prst="rect">
            <a:avLst/>
          </a:prstGeom>
          <a:noFill/>
          <a:ln>
            <a:noFill/>
          </a:ln>
        </p:spPr>
        <p:txBody>
          <a:bodyPr spcFirstLastPara="1" wrap="square" lIns="68569" tIns="34275" rIns="68569" bIns="34275" anchor="t" anchorCtr="0">
            <a:spAutoFit/>
          </a:bodyPr>
          <a:lstStyle/>
          <a:p>
            <a:r>
              <a:rPr lang="en-US" sz="2400" dirty="0">
                <a:solidFill>
                  <a:schemeClr val="lt1"/>
                </a:solidFill>
                <a:latin typeface="+mn-lt"/>
              </a:rPr>
              <a:t>Depth camera noise analysis has wide-ranging applications:</a:t>
            </a:r>
            <a:endParaRPr sz="24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549"/>
        <p:cNvGrpSpPr/>
        <p:nvPr/>
      </p:nvGrpSpPr>
      <p:grpSpPr>
        <a:xfrm>
          <a:off x="0" y="0"/>
          <a:ext cx="0" cy="0"/>
          <a:chOff x="0" y="0"/>
          <a:chExt cx="0" cy="0"/>
        </a:xfrm>
      </p:grpSpPr>
      <p:sp>
        <p:nvSpPr>
          <p:cNvPr id="1550" name="Google Shape;1550;p101"/>
          <p:cNvSpPr txBox="1"/>
          <p:nvPr/>
        </p:nvSpPr>
        <p:spPr>
          <a:xfrm>
            <a:off x="3398307" y="5434899"/>
            <a:ext cx="5495365" cy="807883"/>
          </a:xfrm>
          <a:prstGeom prst="rect">
            <a:avLst/>
          </a:prstGeom>
          <a:noFill/>
          <a:ln>
            <a:noFill/>
          </a:ln>
        </p:spPr>
        <p:txBody>
          <a:bodyPr spcFirstLastPara="1" wrap="square" lIns="68569" tIns="34275" rIns="68569" bIns="34275" anchor="t" anchorCtr="0">
            <a:spAutoFit/>
          </a:bodyPr>
          <a:lstStyle/>
          <a:p>
            <a:pPr>
              <a:buClr>
                <a:schemeClr val="lt1"/>
              </a:buClr>
              <a:buSzPts val="2400"/>
            </a:pPr>
            <a:r>
              <a:rPr lang="en-US" sz="2400" dirty="0">
                <a:solidFill>
                  <a:schemeClr val="lt1"/>
                </a:solidFill>
              </a:rPr>
              <a:t>Inconsistent noise distribution / light direction.</a:t>
            </a:r>
            <a:endParaRPr sz="2400" dirty="0">
              <a:solidFill>
                <a:schemeClr val="lt1"/>
              </a:solidFill>
            </a:endParaRPr>
          </a:p>
        </p:txBody>
      </p:sp>
      <p:sp>
        <p:nvSpPr>
          <p:cNvPr id="1551" name="Google Shape;1551;p101"/>
          <p:cNvSpPr txBox="1"/>
          <p:nvPr/>
        </p:nvSpPr>
        <p:spPr>
          <a:xfrm>
            <a:off x="0" y="125437"/>
            <a:ext cx="9144000" cy="621000"/>
          </a:xfrm>
          <a:prstGeom prst="rect">
            <a:avLst/>
          </a:prstGeom>
          <a:noFill/>
          <a:ln>
            <a:noFill/>
          </a:ln>
        </p:spPr>
        <p:txBody>
          <a:bodyPr spcFirstLastPara="1" wrap="square" lIns="68569" tIns="34275" rIns="68569" bIns="34275" anchor="ctr" anchorCtr="0">
            <a:noAutofit/>
          </a:bodyPr>
          <a:lstStyle/>
          <a:p>
            <a:pPr algn="ctr">
              <a:lnSpc>
                <a:spcPct val="90000"/>
              </a:lnSpc>
              <a:buClr>
                <a:srgbClr val="F0B28E"/>
              </a:buClr>
              <a:buSzPts val="3600"/>
            </a:pPr>
            <a:r>
              <a:rPr lang="en-US" sz="2700" dirty="0">
                <a:solidFill>
                  <a:srgbClr val="F0B28E"/>
                </a:solidFill>
              </a:rPr>
              <a:t>DETECTING TAMPERING IN DEPTH IMAGES</a:t>
            </a:r>
            <a:endParaRPr sz="4500" dirty="0">
              <a:solidFill>
                <a:srgbClr val="F0B28E"/>
              </a:solidFill>
            </a:endParaRPr>
          </a:p>
        </p:txBody>
      </p:sp>
      <p:sp>
        <p:nvSpPr>
          <p:cNvPr id="2" name="מלבן: פינות מעוגלות 1">
            <a:extLst>
              <a:ext uri="{FF2B5EF4-FFF2-40B4-BE49-F238E27FC236}">
                <a16:creationId xmlns:a16="http://schemas.microsoft.com/office/drawing/2014/main" id="{3D3DA7F9-0F04-C339-B77C-758180B5B6CB}"/>
              </a:ext>
            </a:extLst>
          </p:cNvPr>
          <p:cNvSpPr/>
          <p:nvPr/>
        </p:nvSpPr>
        <p:spPr>
          <a:xfrm>
            <a:off x="241754" y="1853003"/>
            <a:ext cx="3049458" cy="823635"/>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r>
              <a:rPr lang="en-US" sz="2400" dirty="0">
                <a:latin typeface="Arial"/>
                <a:ea typeface="Arial"/>
                <a:cs typeface="Arial"/>
              </a:rPr>
              <a:t>Determining Object position</a:t>
            </a:r>
            <a:endParaRPr lang="he-IL" sz="2400" dirty="0"/>
          </a:p>
        </p:txBody>
      </p:sp>
      <p:sp>
        <p:nvSpPr>
          <p:cNvPr id="3" name="מלבן: פינות מעוגלות 2">
            <a:extLst>
              <a:ext uri="{FF2B5EF4-FFF2-40B4-BE49-F238E27FC236}">
                <a16:creationId xmlns:a16="http://schemas.microsoft.com/office/drawing/2014/main" id="{FBA11029-3460-EF08-E5E4-977C5486C5CC}"/>
              </a:ext>
            </a:extLst>
          </p:cNvPr>
          <p:cNvSpPr/>
          <p:nvPr/>
        </p:nvSpPr>
        <p:spPr>
          <a:xfrm>
            <a:off x="250328" y="3231547"/>
            <a:ext cx="3040884" cy="495081"/>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r>
              <a:rPr lang="en-US" sz="2400" dirty="0">
                <a:latin typeface="Arial"/>
                <a:ea typeface="Arial"/>
                <a:cs typeface="Arial"/>
              </a:rPr>
              <a:t>Source camera</a:t>
            </a:r>
            <a:endParaRPr lang="he-IL" sz="2400" dirty="0"/>
          </a:p>
        </p:txBody>
      </p:sp>
      <p:sp>
        <p:nvSpPr>
          <p:cNvPr id="4" name="מלבן: פינות מעוגלות 3">
            <a:extLst>
              <a:ext uri="{FF2B5EF4-FFF2-40B4-BE49-F238E27FC236}">
                <a16:creationId xmlns:a16="http://schemas.microsoft.com/office/drawing/2014/main" id="{4BBA5AF4-AB06-FA46-B2FB-2A26AD4B4676}"/>
              </a:ext>
            </a:extLst>
          </p:cNvPr>
          <p:cNvSpPr/>
          <p:nvPr/>
        </p:nvSpPr>
        <p:spPr>
          <a:xfrm>
            <a:off x="250328" y="4378248"/>
            <a:ext cx="3049460" cy="495081"/>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r>
              <a:rPr lang="en-US" sz="2400" dirty="0">
                <a:latin typeface="Arial"/>
                <a:ea typeface="Arial"/>
                <a:cs typeface="Arial"/>
              </a:rPr>
              <a:t>Real vs. Fake Faces</a:t>
            </a:r>
            <a:endParaRPr lang="he-IL" sz="2400" dirty="0"/>
          </a:p>
        </p:txBody>
      </p:sp>
      <p:sp>
        <p:nvSpPr>
          <p:cNvPr id="5" name="מלבן: פינות מעוגלות 4">
            <a:extLst>
              <a:ext uri="{FF2B5EF4-FFF2-40B4-BE49-F238E27FC236}">
                <a16:creationId xmlns:a16="http://schemas.microsoft.com/office/drawing/2014/main" id="{D23BA7A6-983E-F770-0790-9F35466A30EE}"/>
              </a:ext>
            </a:extLst>
          </p:cNvPr>
          <p:cNvSpPr/>
          <p:nvPr/>
        </p:nvSpPr>
        <p:spPr>
          <a:xfrm>
            <a:off x="250328" y="5524949"/>
            <a:ext cx="3049460" cy="495081"/>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r>
              <a:rPr lang="en-US" sz="2400" dirty="0">
                <a:latin typeface="Arial"/>
                <a:ea typeface="Arial"/>
                <a:cs typeface="Arial"/>
              </a:rPr>
              <a:t>Scene illumination</a:t>
            </a:r>
            <a:endParaRPr lang="he-IL" sz="2400" dirty="0"/>
          </a:p>
        </p:txBody>
      </p:sp>
      <p:sp>
        <p:nvSpPr>
          <p:cNvPr id="7" name="תיבת טקסט 6">
            <a:extLst>
              <a:ext uri="{FF2B5EF4-FFF2-40B4-BE49-F238E27FC236}">
                <a16:creationId xmlns:a16="http://schemas.microsoft.com/office/drawing/2014/main" id="{4F984241-2269-7C0A-A5D0-EADC6973911E}"/>
              </a:ext>
            </a:extLst>
          </p:cNvPr>
          <p:cNvSpPr txBox="1"/>
          <p:nvPr/>
        </p:nvSpPr>
        <p:spPr>
          <a:xfrm>
            <a:off x="1" y="862511"/>
            <a:ext cx="9143999" cy="461665"/>
          </a:xfrm>
          <a:prstGeom prst="rect">
            <a:avLst/>
          </a:prstGeom>
          <a:noFill/>
        </p:spPr>
        <p:txBody>
          <a:bodyPr wrap="square">
            <a:spAutoFit/>
          </a:bodyPr>
          <a:lstStyle/>
          <a:p>
            <a:r>
              <a:rPr lang="en-US" sz="2400" dirty="0">
                <a:solidFill>
                  <a:schemeClr val="lt1"/>
                </a:solidFill>
              </a:rPr>
              <a:t>As we’ve seen, using noise patterns we can detect tampering:</a:t>
            </a:r>
          </a:p>
        </p:txBody>
      </p:sp>
      <p:sp>
        <p:nvSpPr>
          <p:cNvPr id="9" name="תיבת טקסט 8">
            <a:extLst>
              <a:ext uri="{FF2B5EF4-FFF2-40B4-BE49-F238E27FC236}">
                <a16:creationId xmlns:a16="http://schemas.microsoft.com/office/drawing/2014/main" id="{DF02C753-E26E-45E1-DB39-721AEE5EA4FA}"/>
              </a:ext>
            </a:extLst>
          </p:cNvPr>
          <p:cNvSpPr txBox="1"/>
          <p:nvPr/>
        </p:nvSpPr>
        <p:spPr>
          <a:xfrm>
            <a:off x="3308364" y="1836783"/>
            <a:ext cx="5827059" cy="830997"/>
          </a:xfrm>
          <a:prstGeom prst="rect">
            <a:avLst/>
          </a:prstGeom>
          <a:noFill/>
        </p:spPr>
        <p:txBody>
          <a:bodyPr wrap="square">
            <a:spAutoFit/>
          </a:bodyPr>
          <a:lstStyle/>
          <a:p>
            <a:pPr>
              <a:buClr>
                <a:schemeClr val="lt1"/>
              </a:buClr>
              <a:buSzPts val="2400"/>
            </a:pPr>
            <a:r>
              <a:rPr lang="en-US" sz="2400" dirty="0">
                <a:solidFill>
                  <a:schemeClr val="lt1"/>
                </a:solidFill>
              </a:rPr>
              <a:t>Mismatched noise patterns reveal altered object positions.</a:t>
            </a:r>
          </a:p>
        </p:txBody>
      </p:sp>
      <p:sp>
        <p:nvSpPr>
          <p:cNvPr id="11" name="תיבת טקסט 10">
            <a:extLst>
              <a:ext uri="{FF2B5EF4-FFF2-40B4-BE49-F238E27FC236}">
                <a16:creationId xmlns:a16="http://schemas.microsoft.com/office/drawing/2014/main" id="{AFC2ECED-F664-97F8-1E87-0D8F6173CD6D}"/>
              </a:ext>
            </a:extLst>
          </p:cNvPr>
          <p:cNvSpPr txBox="1"/>
          <p:nvPr/>
        </p:nvSpPr>
        <p:spPr>
          <a:xfrm>
            <a:off x="3377451" y="3063588"/>
            <a:ext cx="5757972" cy="830997"/>
          </a:xfrm>
          <a:prstGeom prst="rect">
            <a:avLst/>
          </a:prstGeom>
          <a:noFill/>
        </p:spPr>
        <p:txBody>
          <a:bodyPr wrap="square">
            <a:spAutoFit/>
          </a:bodyPr>
          <a:lstStyle/>
          <a:p>
            <a:pPr lvl="2">
              <a:buClr>
                <a:schemeClr val="lt1"/>
              </a:buClr>
              <a:buSzPts val="2400"/>
            </a:pPr>
            <a:r>
              <a:rPr lang="en-US" sz="2400" dirty="0">
                <a:solidFill>
                  <a:schemeClr val="lt1"/>
                </a:solidFill>
              </a:rPr>
              <a:t>By identifying inconsistencies with the camera’s unique noise pattern.</a:t>
            </a:r>
          </a:p>
        </p:txBody>
      </p:sp>
      <p:sp>
        <p:nvSpPr>
          <p:cNvPr id="13" name="תיבת טקסט 12">
            <a:extLst>
              <a:ext uri="{FF2B5EF4-FFF2-40B4-BE49-F238E27FC236}">
                <a16:creationId xmlns:a16="http://schemas.microsoft.com/office/drawing/2014/main" id="{3B96F885-4326-67AA-03CA-58EC484D4B74}"/>
              </a:ext>
            </a:extLst>
          </p:cNvPr>
          <p:cNvSpPr txBox="1"/>
          <p:nvPr/>
        </p:nvSpPr>
        <p:spPr>
          <a:xfrm>
            <a:off x="3398307" y="4210289"/>
            <a:ext cx="5345594" cy="830997"/>
          </a:xfrm>
          <a:prstGeom prst="rect">
            <a:avLst/>
          </a:prstGeom>
          <a:noFill/>
        </p:spPr>
        <p:txBody>
          <a:bodyPr wrap="square">
            <a:spAutoFit/>
          </a:bodyPr>
          <a:lstStyle/>
          <a:p>
            <a:pPr>
              <a:buClr>
                <a:schemeClr val="lt1"/>
              </a:buClr>
              <a:buSzPts val="2400"/>
            </a:pPr>
            <a:r>
              <a:rPr lang="en-US" sz="2400" dirty="0">
                <a:solidFill>
                  <a:schemeClr val="lt1"/>
                </a:solidFill>
              </a:rPr>
              <a:t>Material-specific noise differences expose face spoofing.</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556"/>
        <p:cNvGrpSpPr/>
        <p:nvPr/>
      </p:nvGrpSpPr>
      <p:grpSpPr>
        <a:xfrm>
          <a:off x="0" y="0"/>
          <a:ext cx="0" cy="0"/>
          <a:chOff x="0" y="0"/>
          <a:chExt cx="0" cy="0"/>
        </a:xfrm>
      </p:grpSpPr>
      <p:sp>
        <p:nvSpPr>
          <p:cNvPr id="1557" name="Google Shape;1557;p102"/>
          <p:cNvSpPr txBox="1"/>
          <p:nvPr/>
        </p:nvSpPr>
        <p:spPr>
          <a:xfrm>
            <a:off x="324089" y="907871"/>
            <a:ext cx="8370316" cy="807883"/>
          </a:xfrm>
          <a:prstGeom prst="rect">
            <a:avLst/>
          </a:prstGeom>
          <a:noFill/>
          <a:ln>
            <a:noFill/>
          </a:ln>
        </p:spPr>
        <p:txBody>
          <a:bodyPr spcFirstLastPara="1" wrap="square" lIns="68569" tIns="34275" rIns="68569" bIns="34275" anchor="t" anchorCtr="0">
            <a:spAutoFit/>
          </a:bodyPr>
          <a:lstStyle/>
          <a:p>
            <a:r>
              <a:rPr lang="en-US" sz="2400" dirty="0">
                <a:solidFill>
                  <a:schemeClr val="lt1"/>
                </a:solidFill>
              </a:rPr>
              <a:t>In addition, we’ve seen usages of shadow analysis to detect tampering:</a:t>
            </a:r>
          </a:p>
        </p:txBody>
      </p:sp>
      <p:sp>
        <p:nvSpPr>
          <p:cNvPr id="1558" name="Google Shape;1558;p102"/>
          <p:cNvSpPr txBox="1"/>
          <p:nvPr/>
        </p:nvSpPr>
        <p:spPr>
          <a:xfrm>
            <a:off x="124239" y="0"/>
            <a:ext cx="9144000" cy="621000"/>
          </a:xfrm>
          <a:prstGeom prst="rect">
            <a:avLst/>
          </a:prstGeom>
          <a:noFill/>
          <a:ln>
            <a:noFill/>
          </a:ln>
        </p:spPr>
        <p:txBody>
          <a:bodyPr spcFirstLastPara="1" wrap="square" lIns="68569" tIns="34275" rIns="68569" bIns="34275" anchor="ctr" anchorCtr="0">
            <a:noAutofit/>
          </a:bodyPr>
          <a:lstStyle/>
          <a:p>
            <a:pPr algn="ctr">
              <a:lnSpc>
                <a:spcPct val="90000"/>
              </a:lnSpc>
              <a:buClr>
                <a:srgbClr val="F0B28E"/>
              </a:buClr>
              <a:buSzPts val="3600"/>
            </a:pPr>
            <a:r>
              <a:rPr lang="en-US" sz="2700" dirty="0">
                <a:solidFill>
                  <a:srgbClr val="F0B28E"/>
                </a:solidFill>
              </a:rPr>
              <a:t>DETECTING TAMPERING IN DEPTH IMAGES</a:t>
            </a:r>
            <a:endParaRPr sz="4500" dirty="0">
              <a:solidFill>
                <a:srgbClr val="F0B28E"/>
              </a:solidFill>
            </a:endParaRPr>
          </a:p>
        </p:txBody>
      </p:sp>
      <p:sp>
        <p:nvSpPr>
          <p:cNvPr id="2" name="מלבן: פינות מעוגלות 1">
            <a:extLst>
              <a:ext uri="{FF2B5EF4-FFF2-40B4-BE49-F238E27FC236}">
                <a16:creationId xmlns:a16="http://schemas.microsoft.com/office/drawing/2014/main" id="{CF2B41B4-79A7-AC67-FDD3-B981542ADBF5}"/>
              </a:ext>
            </a:extLst>
          </p:cNvPr>
          <p:cNvSpPr/>
          <p:nvPr/>
        </p:nvSpPr>
        <p:spPr>
          <a:xfrm>
            <a:off x="793182" y="2738230"/>
            <a:ext cx="3289853" cy="1381539"/>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buClr>
                <a:schemeClr val="lt1"/>
              </a:buClr>
              <a:buSzPts val="2400"/>
            </a:pPr>
            <a:r>
              <a:rPr lang="en-US" sz="2400" dirty="0">
                <a:latin typeface="Arial"/>
                <a:ea typeface="Arial"/>
                <a:cs typeface="Arial"/>
              </a:rPr>
              <a:t>Sensor Shadow as a Source Camera Identifier.</a:t>
            </a:r>
          </a:p>
        </p:txBody>
      </p:sp>
      <p:sp>
        <p:nvSpPr>
          <p:cNvPr id="3" name="מלבן: פינות מעוגלות 2">
            <a:extLst>
              <a:ext uri="{FF2B5EF4-FFF2-40B4-BE49-F238E27FC236}">
                <a16:creationId xmlns:a16="http://schemas.microsoft.com/office/drawing/2014/main" id="{9E84883D-FDFD-DA95-2D19-B344458E469D}"/>
              </a:ext>
            </a:extLst>
          </p:cNvPr>
          <p:cNvSpPr/>
          <p:nvPr/>
        </p:nvSpPr>
        <p:spPr>
          <a:xfrm>
            <a:off x="4781599" y="2267194"/>
            <a:ext cx="3569219" cy="2323612"/>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buClr>
                <a:schemeClr val="lt1"/>
              </a:buClr>
              <a:buSzPts val="2400"/>
            </a:pPr>
            <a:r>
              <a:rPr lang="en-US" sz="2400" dirty="0">
                <a:latin typeface="Arial"/>
                <a:ea typeface="Arial"/>
                <a:cs typeface="Arial"/>
              </a:rPr>
              <a:t>Sensor Shadow Inconsistencies – Reliable shadow analysis lets us detect incorrect size or position of objects.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571"/>
        <p:cNvGrpSpPr/>
        <p:nvPr/>
      </p:nvGrpSpPr>
      <p:grpSpPr>
        <a:xfrm>
          <a:off x="0" y="0"/>
          <a:ext cx="0" cy="0"/>
          <a:chOff x="0" y="0"/>
          <a:chExt cx="0" cy="0"/>
        </a:xfrm>
      </p:grpSpPr>
      <p:sp>
        <p:nvSpPr>
          <p:cNvPr id="1572" name="Google Shape;1572;p104"/>
          <p:cNvSpPr txBox="1"/>
          <p:nvPr/>
        </p:nvSpPr>
        <p:spPr>
          <a:xfrm>
            <a:off x="0" y="92079"/>
            <a:ext cx="9144000" cy="621000"/>
          </a:xfrm>
          <a:prstGeom prst="rect">
            <a:avLst/>
          </a:prstGeom>
          <a:noFill/>
          <a:ln>
            <a:noFill/>
          </a:ln>
        </p:spPr>
        <p:txBody>
          <a:bodyPr spcFirstLastPara="1" wrap="square" lIns="68569" tIns="34275" rIns="68569" bIns="34275" anchor="ctr" anchorCtr="0">
            <a:noAutofit/>
          </a:bodyPr>
          <a:lstStyle/>
          <a:p>
            <a:pPr algn="ctr">
              <a:lnSpc>
                <a:spcPct val="90000"/>
              </a:lnSpc>
              <a:buClr>
                <a:srgbClr val="F0B28E"/>
              </a:buClr>
              <a:buSzPts val="3600"/>
            </a:pPr>
            <a:r>
              <a:rPr lang="en-US" sz="2700" dirty="0">
                <a:solidFill>
                  <a:srgbClr val="F0B28E"/>
                </a:solidFill>
              </a:rPr>
              <a:t>COMBINING NOISE AND CFA DETECTION</a:t>
            </a:r>
            <a:endParaRPr sz="2700" dirty="0">
              <a:solidFill>
                <a:srgbClr val="F0B28E"/>
              </a:solidFill>
            </a:endParaRPr>
          </a:p>
        </p:txBody>
      </p:sp>
      <p:sp>
        <p:nvSpPr>
          <p:cNvPr id="1573" name="Google Shape;1573;p104"/>
          <p:cNvSpPr txBox="1"/>
          <p:nvPr/>
        </p:nvSpPr>
        <p:spPr>
          <a:xfrm>
            <a:off x="413233" y="903057"/>
            <a:ext cx="3538575" cy="1546547"/>
          </a:xfrm>
          <a:prstGeom prst="rect">
            <a:avLst/>
          </a:prstGeom>
          <a:noFill/>
          <a:ln>
            <a:noFill/>
          </a:ln>
        </p:spPr>
        <p:txBody>
          <a:bodyPr spcFirstLastPara="1" wrap="square" lIns="68569" tIns="34275" rIns="68569" bIns="34275" anchor="t" anchorCtr="0">
            <a:spAutoFit/>
          </a:bodyPr>
          <a:lstStyle/>
          <a:p>
            <a:r>
              <a:rPr lang="en-US" sz="2400" dirty="0">
                <a:solidFill>
                  <a:schemeClr val="lt1"/>
                </a:solidFill>
              </a:rPr>
              <a:t>We will show how even though we have 2 types of camera, we can utilize them together.</a:t>
            </a:r>
            <a:endParaRPr sz="2400" dirty="0">
              <a:solidFill>
                <a:schemeClr val="lt1"/>
              </a:solidFill>
            </a:endParaRPr>
          </a:p>
        </p:txBody>
      </p:sp>
      <p:sp>
        <p:nvSpPr>
          <p:cNvPr id="1574" name="Google Shape;1574;p104"/>
          <p:cNvSpPr txBox="1"/>
          <p:nvPr/>
        </p:nvSpPr>
        <p:spPr>
          <a:xfrm>
            <a:off x="3089584" y="2431920"/>
            <a:ext cx="3538575" cy="2285211"/>
          </a:xfrm>
          <a:prstGeom prst="rect">
            <a:avLst/>
          </a:prstGeom>
          <a:noFill/>
          <a:ln>
            <a:noFill/>
          </a:ln>
        </p:spPr>
        <p:txBody>
          <a:bodyPr spcFirstLastPara="1" wrap="square" lIns="68569" tIns="34275" rIns="68569" bIns="34275" anchor="t" anchorCtr="0">
            <a:spAutoFit/>
          </a:bodyPr>
          <a:lstStyle/>
          <a:p>
            <a:r>
              <a:rPr lang="en-US" sz="2400" dirty="0">
                <a:solidFill>
                  <a:schemeClr val="lt1"/>
                </a:solidFill>
              </a:rPr>
              <a:t>We focus on the strength of each method – CFA detects manipulations in visual data, depth noise identifies spatial inconsistencies.</a:t>
            </a:r>
            <a:endParaRPr sz="2400" dirty="0">
              <a:solidFill>
                <a:schemeClr val="lt1"/>
              </a:solidFill>
            </a:endParaRPr>
          </a:p>
        </p:txBody>
      </p:sp>
      <p:sp>
        <p:nvSpPr>
          <p:cNvPr id="1575" name="Google Shape;1575;p104"/>
          <p:cNvSpPr txBox="1"/>
          <p:nvPr/>
        </p:nvSpPr>
        <p:spPr>
          <a:xfrm>
            <a:off x="4751294" y="4889425"/>
            <a:ext cx="3964725" cy="1546547"/>
          </a:xfrm>
          <a:prstGeom prst="rect">
            <a:avLst/>
          </a:prstGeom>
          <a:noFill/>
          <a:ln>
            <a:noFill/>
          </a:ln>
        </p:spPr>
        <p:txBody>
          <a:bodyPr spcFirstLastPara="1" wrap="square" lIns="68569" tIns="34275" rIns="68569" bIns="34275" anchor="t" anchorCtr="0">
            <a:spAutoFit/>
          </a:bodyPr>
          <a:lstStyle/>
          <a:p>
            <a:r>
              <a:rPr lang="en-US" sz="2400" dirty="0">
                <a:solidFill>
                  <a:schemeClr val="lt1"/>
                </a:solidFill>
              </a:rPr>
              <a:t>We will look at systems, can “enjoy” the benefit of having both cameras for real-time tasks.</a:t>
            </a:r>
            <a:endParaRPr sz="2400" dirty="0">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73"/>
                                        </p:tgtEl>
                                        <p:attrNameLst>
                                          <p:attrName>style.visibility</p:attrName>
                                        </p:attrNameLst>
                                      </p:cBhvr>
                                      <p:to>
                                        <p:strVal val="visible"/>
                                      </p:to>
                                    </p:set>
                                    <p:animEffect transition="in" filter="fade">
                                      <p:cBhvr>
                                        <p:cTn id="7" dur="1000"/>
                                        <p:tgtEl>
                                          <p:spTgt spid="1573"/>
                                        </p:tgtEl>
                                      </p:cBhvr>
                                    </p:animEffect>
                                    <p:anim calcmode="lin" valueType="num">
                                      <p:cBhvr>
                                        <p:cTn id="8" dur="1000" fill="hold"/>
                                        <p:tgtEl>
                                          <p:spTgt spid="1573"/>
                                        </p:tgtEl>
                                        <p:attrNameLst>
                                          <p:attrName>ppt_x</p:attrName>
                                        </p:attrNameLst>
                                      </p:cBhvr>
                                      <p:tavLst>
                                        <p:tav tm="0">
                                          <p:val>
                                            <p:strVal val="#ppt_x"/>
                                          </p:val>
                                        </p:tav>
                                        <p:tav tm="100000">
                                          <p:val>
                                            <p:strVal val="#ppt_x"/>
                                          </p:val>
                                        </p:tav>
                                      </p:tavLst>
                                    </p:anim>
                                    <p:anim calcmode="lin" valueType="num">
                                      <p:cBhvr>
                                        <p:cTn id="9" dur="1000" fill="hold"/>
                                        <p:tgtEl>
                                          <p:spTgt spid="157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74"/>
                                        </p:tgtEl>
                                        <p:attrNameLst>
                                          <p:attrName>style.visibility</p:attrName>
                                        </p:attrNameLst>
                                      </p:cBhvr>
                                      <p:to>
                                        <p:strVal val="visible"/>
                                      </p:to>
                                    </p:set>
                                    <p:animEffect transition="in" filter="fade">
                                      <p:cBhvr>
                                        <p:cTn id="14" dur="1000"/>
                                        <p:tgtEl>
                                          <p:spTgt spid="1574"/>
                                        </p:tgtEl>
                                      </p:cBhvr>
                                    </p:animEffect>
                                    <p:anim calcmode="lin" valueType="num">
                                      <p:cBhvr>
                                        <p:cTn id="15" dur="1000" fill="hold"/>
                                        <p:tgtEl>
                                          <p:spTgt spid="1574"/>
                                        </p:tgtEl>
                                        <p:attrNameLst>
                                          <p:attrName>ppt_x</p:attrName>
                                        </p:attrNameLst>
                                      </p:cBhvr>
                                      <p:tavLst>
                                        <p:tav tm="0">
                                          <p:val>
                                            <p:strVal val="#ppt_x"/>
                                          </p:val>
                                        </p:tav>
                                        <p:tav tm="100000">
                                          <p:val>
                                            <p:strVal val="#ppt_x"/>
                                          </p:val>
                                        </p:tav>
                                      </p:tavLst>
                                    </p:anim>
                                    <p:anim calcmode="lin" valueType="num">
                                      <p:cBhvr>
                                        <p:cTn id="16" dur="1000" fill="hold"/>
                                        <p:tgtEl>
                                          <p:spTgt spid="157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75">
                                            <p:txEl>
                                              <p:pRg st="0" end="0"/>
                                            </p:txEl>
                                          </p:spTgt>
                                        </p:tgtEl>
                                        <p:attrNameLst>
                                          <p:attrName>style.visibility</p:attrName>
                                        </p:attrNameLst>
                                      </p:cBhvr>
                                      <p:to>
                                        <p:strVal val="visible"/>
                                      </p:to>
                                    </p:set>
                                    <p:animEffect transition="in" filter="fade">
                                      <p:cBhvr>
                                        <p:cTn id="21" dur="1000"/>
                                        <p:tgtEl>
                                          <p:spTgt spid="1575">
                                            <p:txEl>
                                              <p:pRg st="0" end="0"/>
                                            </p:txEl>
                                          </p:spTgt>
                                        </p:tgtEl>
                                      </p:cBhvr>
                                    </p:animEffect>
                                    <p:anim calcmode="lin" valueType="num">
                                      <p:cBhvr>
                                        <p:cTn id="22" dur="1000" fill="hold"/>
                                        <p:tgtEl>
                                          <p:spTgt spid="157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57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3" grpId="0"/>
      <p:bldP spid="157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580"/>
        <p:cNvGrpSpPr/>
        <p:nvPr/>
      </p:nvGrpSpPr>
      <p:grpSpPr>
        <a:xfrm>
          <a:off x="0" y="0"/>
          <a:ext cx="0" cy="0"/>
          <a:chOff x="0" y="0"/>
          <a:chExt cx="0" cy="0"/>
        </a:xfrm>
      </p:grpSpPr>
      <p:sp>
        <p:nvSpPr>
          <p:cNvPr id="1581" name="Google Shape;1581;p105"/>
          <p:cNvSpPr txBox="1"/>
          <p:nvPr/>
        </p:nvSpPr>
        <p:spPr>
          <a:xfrm>
            <a:off x="0" y="83114"/>
            <a:ext cx="9144000" cy="621000"/>
          </a:xfrm>
          <a:prstGeom prst="rect">
            <a:avLst/>
          </a:prstGeom>
          <a:noFill/>
          <a:ln>
            <a:noFill/>
          </a:ln>
        </p:spPr>
        <p:txBody>
          <a:bodyPr spcFirstLastPara="1" wrap="square" lIns="68569" tIns="34275" rIns="68569" bIns="34275" anchor="ctr" anchorCtr="0">
            <a:noAutofit/>
          </a:bodyPr>
          <a:lstStyle/>
          <a:p>
            <a:pPr algn="ctr">
              <a:lnSpc>
                <a:spcPct val="90000"/>
              </a:lnSpc>
              <a:buClr>
                <a:srgbClr val="F0B28E"/>
              </a:buClr>
              <a:buSzPts val="3600"/>
            </a:pPr>
            <a:r>
              <a:rPr lang="en-US" sz="2700" dirty="0">
                <a:solidFill>
                  <a:srgbClr val="F0B28E"/>
                </a:solidFill>
              </a:rPr>
              <a:t>COMBINING NOISE AND CFA DETECTION</a:t>
            </a:r>
            <a:endParaRPr sz="2700" dirty="0">
              <a:solidFill>
                <a:srgbClr val="F0B28E"/>
              </a:solidFill>
            </a:endParaRPr>
          </a:p>
        </p:txBody>
      </p:sp>
      <p:sp>
        <p:nvSpPr>
          <p:cNvPr id="1582" name="Google Shape;1582;p105"/>
          <p:cNvSpPr txBox="1"/>
          <p:nvPr/>
        </p:nvSpPr>
        <p:spPr>
          <a:xfrm>
            <a:off x="500989" y="999137"/>
            <a:ext cx="3835125" cy="2654543"/>
          </a:xfrm>
          <a:prstGeom prst="rect">
            <a:avLst/>
          </a:prstGeom>
          <a:noFill/>
          <a:ln>
            <a:noFill/>
          </a:ln>
        </p:spPr>
        <p:txBody>
          <a:bodyPr spcFirstLastPara="1" wrap="square" lIns="68569" tIns="34275" rIns="68569" bIns="34275" anchor="t" anchorCtr="0">
            <a:spAutoFit/>
          </a:bodyPr>
          <a:lstStyle/>
          <a:p>
            <a:r>
              <a:rPr lang="en-US" sz="2400" dirty="0">
                <a:solidFill>
                  <a:schemeClr val="lt1"/>
                </a:solidFill>
              </a:rPr>
              <a:t>Smartphones and security systems, integrate both RGB and depth cameras.</a:t>
            </a:r>
            <a:br>
              <a:rPr lang="en-US" sz="2400" dirty="0">
                <a:solidFill>
                  <a:schemeClr val="lt1"/>
                </a:solidFill>
              </a:rPr>
            </a:br>
            <a:r>
              <a:rPr lang="en-US" sz="2400" dirty="0">
                <a:solidFill>
                  <a:schemeClr val="lt1"/>
                </a:solidFill>
              </a:rPr>
              <a:t>As of today, the technologies are used independently for different tasks.</a:t>
            </a:r>
            <a:endParaRPr sz="2400" dirty="0">
              <a:solidFill>
                <a:schemeClr val="lt1"/>
              </a:solidFill>
            </a:endParaRPr>
          </a:p>
        </p:txBody>
      </p:sp>
      <p:sp>
        <p:nvSpPr>
          <p:cNvPr id="1583" name="Google Shape;1583;p105"/>
          <p:cNvSpPr txBox="1"/>
          <p:nvPr/>
        </p:nvSpPr>
        <p:spPr>
          <a:xfrm>
            <a:off x="5066001" y="999137"/>
            <a:ext cx="3538575" cy="5609198"/>
          </a:xfrm>
          <a:prstGeom prst="rect">
            <a:avLst/>
          </a:prstGeom>
          <a:noFill/>
          <a:ln>
            <a:noFill/>
          </a:ln>
        </p:spPr>
        <p:txBody>
          <a:bodyPr spcFirstLastPara="1" wrap="square" lIns="68569" tIns="34275" rIns="68569" bIns="34275" anchor="t" anchorCtr="0">
            <a:spAutoFit/>
          </a:bodyPr>
          <a:lstStyle/>
          <a:p>
            <a:r>
              <a:rPr lang="en-US" sz="2400" dirty="0">
                <a:solidFill>
                  <a:schemeClr val="lt1"/>
                </a:solidFill>
              </a:rPr>
              <a:t>Potential future use of combining the detection methods:</a:t>
            </a:r>
          </a:p>
          <a:p>
            <a:endParaRPr sz="2400" dirty="0"/>
          </a:p>
          <a:p>
            <a:pPr marL="257175" indent="-257175">
              <a:buClr>
                <a:schemeClr val="lt1"/>
              </a:buClr>
              <a:buSzPts val="2400"/>
              <a:buFont typeface="Arial"/>
              <a:buChar char="•"/>
            </a:pPr>
            <a:r>
              <a:rPr lang="en-US" sz="2400" dirty="0">
                <a:solidFill>
                  <a:schemeClr val="lt1"/>
                </a:solidFill>
              </a:rPr>
              <a:t>Forgery detection – Depth data could verify spatial consistency in an RGB image.</a:t>
            </a:r>
          </a:p>
          <a:p>
            <a:pPr>
              <a:buClr>
                <a:schemeClr val="lt1"/>
              </a:buClr>
              <a:buSzPts val="2400"/>
            </a:pPr>
            <a:endParaRPr sz="2400" dirty="0"/>
          </a:p>
          <a:p>
            <a:pPr marL="257175" indent="-257175">
              <a:buClr>
                <a:schemeClr val="lt1"/>
              </a:buClr>
              <a:buSzPts val="2400"/>
              <a:buFont typeface="Arial"/>
              <a:buChar char="•"/>
            </a:pPr>
            <a:r>
              <a:rPr lang="en-US" sz="2400" dirty="0">
                <a:solidFill>
                  <a:schemeClr val="lt1"/>
                </a:solidFill>
              </a:rPr>
              <a:t>Advanced anti-spoofing – Combining depth cameras with RGB could prevent both 2D and 3D spoofing. </a:t>
            </a:r>
            <a:endParaRPr sz="2400" dirty="0">
              <a:solidFill>
                <a:schemeClr val="lt1"/>
              </a:solidFill>
            </a:endParaRPr>
          </a:p>
        </p:txBody>
      </p:sp>
      <p:pic>
        <p:nvPicPr>
          <p:cNvPr id="1584" name="Google Shape;1584;p105"/>
          <p:cNvPicPr preferRelativeResize="0"/>
          <p:nvPr/>
        </p:nvPicPr>
        <p:blipFill rotWithShape="1">
          <a:blip r:embed="rId3">
            <a:alphaModFix/>
          </a:blip>
          <a:srcRect l="-236" t="-897" r="18630" b="40243"/>
          <a:stretch/>
        </p:blipFill>
        <p:spPr>
          <a:xfrm>
            <a:off x="539424" y="4267200"/>
            <a:ext cx="3835124" cy="2157413"/>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596"/>
        <p:cNvGrpSpPr/>
        <p:nvPr/>
      </p:nvGrpSpPr>
      <p:grpSpPr>
        <a:xfrm>
          <a:off x="0" y="0"/>
          <a:ext cx="0" cy="0"/>
          <a:chOff x="0" y="0"/>
          <a:chExt cx="0" cy="0"/>
        </a:xfrm>
      </p:grpSpPr>
      <p:sp>
        <p:nvSpPr>
          <p:cNvPr id="1597" name="Google Shape;1597;p107"/>
          <p:cNvSpPr txBox="1"/>
          <p:nvPr/>
        </p:nvSpPr>
        <p:spPr>
          <a:xfrm flipH="1">
            <a:off x="646151" y="1137637"/>
            <a:ext cx="7851698" cy="5353694"/>
          </a:xfrm>
          <a:prstGeom prst="rect">
            <a:avLst/>
          </a:prstGeom>
          <a:noFill/>
          <a:ln>
            <a:noFill/>
          </a:ln>
        </p:spPr>
        <p:txBody>
          <a:bodyPr spcFirstLastPara="1" wrap="square" lIns="68569" tIns="34275" rIns="68569" bIns="34275" anchor="b" anchorCtr="0">
            <a:noAutofit/>
          </a:bodyPr>
          <a:lstStyle/>
          <a:p>
            <a:pPr>
              <a:lnSpc>
                <a:spcPct val="120000"/>
              </a:lnSpc>
              <a:buClr>
                <a:schemeClr val="lt1"/>
              </a:buClr>
              <a:buSzPct val="100000"/>
            </a:pPr>
            <a:endParaRPr sz="2400" dirty="0">
              <a:solidFill>
                <a:srgbClr val="ECECEC"/>
              </a:solidFill>
            </a:endParaRPr>
          </a:p>
          <a:p>
            <a:pPr>
              <a:lnSpc>
                <a:spcPct val="120000"/>
              </a:lnSpc>
              <a:buClr>
                <a:srgbClr val="ECECEC"/>
              </a:buClr>
              <a:buSzPct val="100000"/>
            </a:pPr>
            <a:endParaRPr sz="2400" dirty="0"/>
          </a:p>
          <a:p>
            <a:pPr algn="ctr">
              <a:lnSpc>
                <a:spcPct val="120000"/>
              </a:lnSpc>
              <a:buClr>
                <a:srgbClr val="ECECEC"/>
              </a:buClr>
              <a:buSzPct val="100000"/>
            </a:pPr>
            <a:r>
              <a:rPr lang="en-US" sz="2400" dirty="0">
                <a:solidFill>
                  <a:srgbClr val="ECECEC"/>
                </a:solidFill>
              </a:rPr>
              <a:t>CFA-BASED:</a:t>
            </a:r>
            <a:endParaRPr sz="2400" dirty="0">
              <a:solidFill>
                <a:srgbClr val="ECECEC"/>
              </a:solidFill>
            </a:endParaRPr>
          </a:p>
          <a:p>
            <a:pPr marL="557213" lvl="1" indent="-214313">
              <a:lnSpc>
                <a:spcPct val="120000"/>
              </a:lnSpc>
              <a:buClr>
                <a:srgbClr val="ECECEC"/>
              </a:buClr>
              <a:buSzPct val="100000"/>
              <a:buFont typeface="Arial"/>
              <a:buChar char="•"/>
            </a:pPr>
            <a:r>
              <a:rPr lang="en-US" sz="2400" dirty="0">
                <a:solidFill>
                  <a:srgbClr val="ECECEC"/>
                </a:solidFill>
              </a:rPr>
              <a:t>Demonstrates high accuracy in detecting spliced or edited regions in 2D images.</a:t>
            </a:r>
            <a:endParaRPr sz="2400" dirty="0"/>
          </a:p>
          <a:p>
            <a:pPr marL="557213" lvl="1" indent="-214313">
              <a:lnSpc>
                <a:spcPct val="120000"/>
              </a:lnSpc>
              <a:buClr>
                <a:srgbClr val="ECECEC"/>
              </a:buClr>
              <a:buSzPct val="100000"/>
              <a:buFont typeface="Arial"/>
              <a:buChar char="•"/>
            </a:pPr>
            <a:r>
              <a:rPr lang="en-US" sz="2400" dirty="0">
                <a:solidFill>
                  <a:srgbClr val="ECECEC"/>
                </a:solidFill>
              </a:rPr>
              <a:t>Generates clear probability maps highlighting tampered areas.</a:t>
            </a:r>
            <a:endParaRPr sz="2400" dirty="0">
              <a:solidFill>
                <a:srgbClr val="ECECEC"/>
              </a:solidFill>
            </a:endParaRPr>
          </a:p>
          <a:p>
            <a:pPr algn="ctr">
              <a:lnSpc>
                <a:spcPct val="120000"/>
              </a:lnSpc>
              <a:buClr>
                <a:srgbClr val="ECECEC"/>
              </a:buClr>
              <a:buSzPct val="100000"/>
            </a:pPr>
            <a:r>
              <a:rPr lang="en-US" sz="2400" dirty="0">
                <a:solidFill>
                  <a:srgbClr val="ECECEC"/>
                </a:solidFill>
              </a:rPr>
              <a:t> </a:t>
            </a:r>
          </a:p>
          <a:p>
            <a:pPr algn="ctr">
              <a:lnSpc>
                <a:spcPct val="120000"/>
              </a:lnSpc>
              <a:buClr>
                <a:srgbClr val="ECECEC"/>
              </a:buClr>
              <a:buSzPct val="100000"/>
            </a:pPr>
            <a:r>
              <a:rPr lang="en-US" sz="2400" dirty="0">
                <a:solidFill>
                  <a:srgbClr val="ECECEC"/>
                </a:solidFill>
              </a:rPr>
              <a:t>SENSOR-BASED:</a:t>
            </a:r>
            <a:endParaRPr sz="2400" dirty="0">
              <a:solidFill>
                <a:srgbClr val="ECECEC"/>
              </a:solidFill>
            </a:endParaRPr>
          </a:p>
          <a:p>
            <a:pPr marL="557213" lvl="1" indent="-214313">
              <a:lnSpc>
                <a:spcPct val="120000"/>
              </a:lnSpc>
              <a:buClr>
                <a:srgbClr val="ECECEC"/>
              </a:buClr>
              <a:buSzPct val="100000"/>
              <a:buFont typeface="Arial"/>
              <a:buChar char="•"/>
            </a:pPr>
            <a:r>
              <a:rPr lang="en-US" sz="2400" dirty="0">
                <a:solidFill>
                  <a:srgbClr val="ECECEC"/>
                </a:solidFill>
              </a:rPr>
              <a:t>Effectively identifies inconsistencies in 3D scenes, such as mismatched light sources or manipulated depth shadows.</a:t>
            </a:r>
            <a:endParaRPr sz="2400" dirty="0"/>
          </a:p>
          <a:p>
            <a:pPr marL="557213" lvl="1" indent="-214313">
              <a:lnSpc>
                <a:spcPct val="120000"/>
              </a:lnSpc>
              <a:buClr>
                <a:srgbClr val="ECECEC"/>
              </a:buClr>
              <a:buSzPct val="100000"/>
              <a:buFont typeface="Arial"/>
              <a:buChar char="•"/>
            </a:pPr>
            <a:r>
              <a:rPr lang="en-US" sz="2400" dirty="0">
                <a:solidFill>
                  <a:srgbClr val="ECECEC"/>
                </a:solidFill>
              </a:rPr>
              <a:t>Provides precise validation for depth camera forensics.</a:t>
            </a:r>
            <a:endParaRPr sz="2400" dirty="0"/>
          </a:p>
        </p:txBody>
      </p:sp>
      <p:sp>
        <p:nvSpPr>
          <p:cNvPr id="1598" name="Google Shape;1598;p107"/>
          <p:cNvSpPr txBox="1"/>
          <p:nvPr/>
        </p:nvSpPr>
        <p:spPr>
          <a:xfrm>
            <a:off x="298368" y="82454"/>
            <a:ext cx="8547264" cy="669699"/>
          </a:xfrm>
          <a:prstGeom prst="rect">
            <a:avLst/>
          </a:prstGeom>
          <a:noFill/>
          <a:ln>
            <a:noFill/>
          </a:ln>
        </p:spPr>
        <p:txBody>
          <a:bodyPr spcFirstLastPara="1" wrap="square" lIns="68569" tIns="34275" rIns="68569" bIns="34275" anchor="ctr" anchorCtr="0">
            <a:normAutofit/>
          </a:bodyPr>
          <a:lstStyle/>
          <a:p>
            <a:pPr algn="ctr">
              <a:lnSpc>
                <a:spcPct val="90000"/>
              </a:lnSpc>
              <a:buClr>
                <a:srgbClr val="F0B28E"/>
              </a:buClr>
              <a:buSzPts val="3600"/>
            </a:pPr>
            <a:r>
              <a:rPr lang="en-US" sz="2700" dirty="0">
                <a:solidFill>
                  <a:srgbClr val="F0B28E"/>
                </a:solidFill>
              </a:rPr>
              <a:t>RESULTS AND EXAMPLES</a:t>
            </a:r>
            <a:endParaRPr sz="10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pic>
        <p:nvPicPr>
          <p:cNvPr id="525" name="Google Shape;525;p29" descr="תמונה שמכילה כחול חשמלי, כחול מג'ורלי, כחול, כחול קובלאט&#10;&#10;התיאור נוצר באופן אוטומטי"/>
          <p:cNvPicPr preferRelativeResize="0"/>
          <p:nvPr/>
        </p:nvPicPr>
        <p:blipFill rotWithShape="1">
          <a:blip r:embed="rId3">
            <a:alphaModFix/>
          </a:blip>
          <a:srcRect/>
          <a:stretch/>
        </p:blipFill>
        <p:spPr>
          <a:xfrm>
            <a:off x="6082338" y="3729006"/>
            <a:ext cx="2697768" cy="2759306"/>
          </a:xfrm>
          <a:prstGeom prst="rect">
            <a:avLst/>
          </a:prstGeom>
          <a:noFill/>
          <a:ln>
            <a:noFill/>
          </a:ln>
        </p:spPr>
      </p:pic>
      <p:pic>
        <p:nvPicPr>
          <p:cNvPr id="526" name="Google Shape;526;p29" descr="תמונה שמכילה גרפיקה, ירוק, צבעוני, עיצוב גרפי&#10;&#10;התיאור נוצר באופן אוטומטי"/>
          <p:cNvPicPr preferRelativeResize="0"/>
          <p:nvPr/>
        </p:nvPicPr>
        <p:blipFill rotWithShape="1">
          <a:blip r:embed="rId4">
            <a:alphaModFix/>
          </a:blip>
          <a:srcRect/>
          <a:stretch/>
        </p:blipFill>
        <p:spPr>
          <a:xfrm>
            <a:off x="3268140" y="3716020"/>
            <a:ext cx="2697768" cy="2759306"/>
          </a:xfrm>
          <a:prstGeom prst="rect">
            <a:avLst/>
          </a:prstGeom>
          <a:noFill/>
          <a:ln>
            <a:noFill/>
          </a:ln>
        </p:spPr>
      </p:pic>
      <p:pic>
        <p:nvPicPr>
          <p:cNvPr id="527" name="Google Shape;527;p29" descr="תמונה שמכילה חשיכה, קל, לילה&#10;&#10;התיאור נוצר באופן אוטומטי"/>
          <p:cNvPicPr preferRelativeResize="0"/>
          <p:nvPr/>
        </p:nvPicPr>
        <p:blipFill rotWithShape="1">
          <a:blip r:embed="rId5">
            <a:alphaModFix/>
          </a:blip>
          <a:srcRect/>
          <a:stretch/>
        </p:blipFill>
        <p:spPr>
          <a:xfrm>
            <a:off x="486906" y="3697574"/>
            <a:ext cx="2697768" cy="2759306"/>
          </a:xfrm>
          <a:prstGeom prst="rect">
            <a:avLst/>
          </a:prstGeom>
          <a:noFill/>
          <a:ln>
            <a:noFill/>
          </a:ln>
        </p:spPr>
      </p:pic>
      <p:pic>
        <p:nvPicPr>
          <p:cNvPr id="528" name="Google Shape;528;p29" descr="תמונה שמכילה לוגו, גרפיקה, עיצוב גרפי, גופן&#10;&#10;התיאור נוצר באופן אוטומטי"/>
          <p:cNvPicPr preferRelativeResize="0"/>
          <p:nvPr/>
        </p:nvPicPr>
        <p:blipFill rotWithShape="1">
          <a:blip r:embed="rId6">
            <a:alphaModFix/>
          </a:blip>
          <a:srcRect/>
          <a:stretch/>
        </p:blipFill>
        <p:spPr>
          <a:xfrm>
            <a:off x="899709" y="1202094"/>
            <a:ext cx="1872162" cy="1914868"/>
          </a:xfrm>
          <a:prstGeom prst="rect">
            <a:avLst/>
          </a:prstGeom>
          <a:noFill/>
          <a:ln>
            <a:noFill/>
          </a:ln>
        </p:spPr>
      </p:pic>
      <p:pic>
        <p:nvPicPr>
          <p:cNvPr id="529" name="Google Shape;529;p29" descr="תמונה שמכילה גרפיקה, אומנות, צילום מסך, צבעוני&#10;&#10;התיאור נוצר באופן אוטומטי"/>
          <p:cNvPicPr preferRelativeResize="0"/>
          <p:nvPr/>
        </p:nvPicPr>
        <p:blipFill rotWithShape="1">
          <a:blip r:embed="rId7">
            <a:alphaModFix/>
          </a:blip>
          <a:srcRect/>
          <a:stretch/>
        </p:blipFill>
        <p:spPr>
          <a:xfrm>
            <a:off x="3311236" y="941331"/>
            <a:ext cx="2697768" cy="2548053"/>
          </a:xfrm>
          <a:prstGeom prst="rect">
            <a:avLst/>
          </a:prstGeom>
          <a:noFill/>
          <a:ln>
            <a:noFill/>
          </a:ln>
        </p:spPr>
      </p:pic>
      <p:pic>
        <p:nvPicPr>
          <p:cNvPr id="530" name="Google Shape;530;p29" descr="תמונה שמכילה גרפיקה, עיצוב גרפי&#10;&#10;התיאור נוצר באופן אוטומטי"/>
          <p:cNvPicPr preferRelativeResize="0"/>
          <p:nvPr/>
        </p:nvPicPr>
        <p:blipFill rotWithShape="1">
          <a:blip r:embed="rId8">
            <a:alphaModFix/>
          </a:blip>
          <a:srcRect/>
          <a:stretch/>
        </p:blipFill>
        <p:spPr>
          <a:xfrm>
            <a:off x="6652458" y="1208304"/>
            <a:ext cx="1860019" cy="1902448"/>
          </a:xfrm>
          <a:prstGeom prst="rect">
            <a:avLst/>
          </a:prstGeom>
          <a:noFill/>
          <a:ln>
            <a:noFill/>
          </a:ln>
        </p:spPr>
      </p:pic>
      <p:sp>
        <p:nvSpPr>
          <p:cNvPr id="531" name="Google Shape;531;p29"/>
          <p:cNvSpPr txBox="1"/>
          <p:nvPr/>
        </p:nvSpPr>
        <p:spPr>
          <a:xfrm>
            <a:off x="3374952" y="615189"/>
            <a:ext cx="2833328" cy="407774"/>
          </a:xfrm>
          <a:prstGeom prst="rect">
            <a:avLst/>
          </a:prstGeom>
          <a:noFill/>
          <a:ln>
            <a:noFill/>
          </a:ln>
        </p:spPr>
        <p:txBody>
          <a:bodyPr spcFirstLastPara="1" wrap="square" lIns="68569" tIns="34275" rIns="68569" bIns="34275" anchor="t" anchorCtr="0">
            <a:spAutoFit/>
          </a:bodyPr>
          <a:lstStyle/>
          <a:p>
            <a:r>
              <a:rPr lang="en-US" sz="2200" dirty="0">
                <a:solidFill>
                  <a:schemeClr val="lt1"/>
                </a:solidFill>
                <a:latin typeface="+mn-lt"/>
                <a:ea typeface="Twentieth Century"/>
                <a:cs typeface="Twentieth Century"/>
                <a:sym typeface="Twentieth Century"/>
              </a:rPr>
              <a:t>Bayer filter samples </a:t>
            </a:r>
            <a:endParaRPr sz="2200" dirty="0">
              <a:solidFill>
                <a:schemeClr val="lt1"/>
              </a:solidFill>
              <a:latin typeface="+mn-lt"/>
              <a:ea typeface="Twentieth Century"/>
              <a:cs typeface="Twentieth Century"/>
              <a:sym typeface="Twentieth Century"/>
            </a:endParaRPr>
          </a:p>
        </p:txBody>
      </p:sp>
      <p:sp>
        <p:nvSpPr>
          <p:cNvPr id="532" name="Google Shape;532;p29"/>
          <p:cNvSpPr txBox="1"/>
          <p:nvPr/>
        </p:nvSpPr>
        <p:spPr>
          <a:xfrm>
            <a:off x="384825" y="861350"/>
            <a:ext cx="2833328" cy="407774"/>
          </a:xfrm>
          <a:prstGeom prst="rect">
            <a:avLst/>
          </a:prstGeom>
          <a:noFill/>
          <a:ln>
            <a:noFill/>
          </a:ln>
        </p:spPr>
        <p:txBody>
          <a:bodyPr spcFirstLastPara="1" wrap="square" lIns="68569" tIns="34275" rIns="68569" bIns="34275" anchor="t" anchorCtr="0">
            <a:spAutoFit/>
          </a:bodyPr>
          <a:lstStyle/>
          <a:p>
            <a:pPr algn="ctr"/>
            <a:r>
              <a:rPr lang="en-US" sz="2200" dirty="0">
                <a:solidFill>
                  <a:schemeClr val="lt1"/>
                </a:solidFill>
                <a:latin typeface="+mn-lt"/>
                <a:ea typeface="Twentieth Century"/>
                <a:cs typeface="Twentieth Century"/>
                <a:sym typeface="Twentieth Century"/>
              </a:rPr>
              <a:t>Original</a:t>
            </a:r>
            <a:endParaRPr sz="2200" dirty="0">
              <a:solidFill>
                <a:schemeClr val="lt1"/>
              </a:solidFill>
              <a:latin typeface="+mn-lt"/>
              <a:ea typeface="Twentieth Century"/>
              <a:cs typeface="Twentieth Century"/>
              <a:sym typeface="Twentieth Century"/>
            </a:endParaRPr>
          </a:p>
        </p:txBody>
      </p:sp>
      <p:sp>
        <p:nvSpPr>
          <p:cNvPr id="533" name="Google Shape;533;p29"/>
          <p:cNvSpPr txBox="1"/>
          <p:nvPr/>
        </p:nvSpPr>
        <p:spPr>
          <a:xfrm>
            <a:off x="6165803" y="884738"/>
            <a:ext cx="2833328" cy="407774"/>
          </a:xfrm>
          <a:prstGeom prst="rect">
            <a:avLst/>
          </a:prstGeom>
          <a:noFill/>
          <a:ln>
            <a:noFill/>
          </a:ln>
        </p:spPr>
        <p:txBody>
          <a:bodyPr spcFirstLastPara="1" wrap="square" lIns="68569" tIns="34275" rIns="68569" bIns="34275" anchor="t" anchorCtr="0">
            <a:spAutoFit/>
          </a:bodyPr>
          <a:lstStyle/>
          <a:p>
            <a:pPr algn="ctr"/>
            <a:r>
              <a:rPr lang="en-US" sz="2200" dirty="0">
                <a:solidFill>
                  <a:schemeClr val="lt1"/>
                </a:solidFill>
                <a:latin typeface="+mn-lt"/>
              </a:rPr>
              <a:t>Reconstructed</a:t>
            </a:r>
            <a:endParaRPr sz="2200" dirty="0">
              <a:solidFill>
                <a:schemeClr val="lt1"/>
              </a:solidFill>
              <a:latin typeface="+mn-lt"/>
            </a:endParaRPr>
          </a:p>
        </p:txBody>
      </p:sp>
      <p:sp>
        <p:nvSpPr>
          <p:cNvPr id="534" name="Google Shape;534;p29"/>
          <p:cNvSpPr txBox="1"/>
          <p:nvPr/>
        </p:nvSpPr>
        <p:spPr>
          <a:xfrm>
            <a:off x="3229630" y="3385108"/>
            <a:ext cx="2833328" cy="407774"/>
          </a:xfrm>
          <a:prstGeom prst="rect">
            <a:avLst/>
          </a:prstGeom>
          <a:noFill/>
          <a:ln>
            <a:noFill/>
          </a:ln>
        </p:spPr>
        <p:txBody>
          <a:bodyPr spcFirstLastPara="1" wrap="square" lIns="68569" tIns="34275" rIns="68569" bIns="34275" anchor="t" anchorCtr="0">
            <a:spAutoFit/>
          </a:bodyPr>
          <a:lstStyle/>
          <a:p>
            <a:pPr algn="ctr"/>
            <a:r>
              <a:rPr lang="en-US" sz="2200" dirty="0">
                <a:solidFill>
                  <a:schemeClr val="lt1"/>
                </a:solidFill>
                <a:latin typeface="+mn-lt"/>
                <a:ea typeface="Twentieth Century"/>
                <a:cs typeface="Twentieth Century"/>
                <a:sym typeface="Twentieth Century"/>
              </a:rPr>
              <a:t>Green</a:t>
            </a:r>
            <a:endParaRPr sz="2200" dirty="0">
              <a:solidFill>
                <a:schemeClr val="lt1"/>
              </a:solidFill>
              <a:latin typeface="+mn-lt"/>
              <a:ea typeface="Twentieth Century"/>
              <a:cs typeface="Twentieth Century"/>
              <a:sym typeface="Twentieth Century"/>
            </a:endParaRPr>
          </a:p>
        </p:txBody>
      </p:sp>
      <p:sp>
        <p:nvSpPr>
          <p:cNvPr id="535" name="Google Shape;535;p29"/>
          <p:cNvSpPr txBox="1"/>
          <p:nvPr/>
        </p:nvSpPr>
        <p:spPr>
          <a:xfrm>
            <a:off x="342348" y="3346205"/>
            <a:ext cx="2833328" cy="407774"/>
          </a:xfrm>
          <a:prstGeom prst="rect">
            <a:avLst/>
          </a:prstGeom>
          <a:noFill/>
          <a:ln>
            <a:noFill/>
          </a:ln>
        </p:spPr>
        <p:txBody>
          <a:bodyPr spcFirstLastPara="1" wrap="square" lIns="68569" tIns="34275" rIns="68569" bIns="34275" anchor="t" anchorCtr="0">
            <a:spAutoFit/>
          </a:bodyPr>
          <a:lstStyle/>
          <a:p>
            <a:pPr algn="ctr"/>
            <a:r>
              <a:rPr lang="en-US" sz="2200" dirty="0">
                <a:solidFill>
                  <a:schemeClr val="lt1"/>
                </a:solidFill>
                <a:latin typeface="+mn-lt"/>
                <a:ea typeface="Twentieth Century"/>
                <a:cs typeface="Twentieth Century"/>
                <a:sym typeface="Twentieth Century"/>
              </a:rPr>
              <a:t>Red</a:t>
            </a:r>
            <a:endParaRPr sz="2200" dirty="0">
              <a:solidFill>
                <a:schemeClr val="lt1"/>
              </a:solidFill>
              <a:latin typeface="+mn-lt"/>
              <a:ea typeface="Twentieth Century"/>
              <a:cs typeface="Twentieth Century"/>
              <a:sym typeface="Twentieth Century"/>
            </a:endParaRPr>
          </a:p>
        </p:txBody>
      </p:sp>
      <p:sp>
        <p:nvSpPr>
          <p:cNvPr id="536" name="Google Shape;536;p29"/>
          <p:cNvSpPr txBox="1"/>
          <p:nvPr/>
        </p:nvSpPr>
        <p:spPr>
          <a:xfrm>
            <a:off x="6004418" y="3371907"/>
            <a:ext cx="2833328" cy="407774"/>
          </a:xfrm>
          <a:prstGeom prst="rect">
            <a:avLst/>
          </a:prstGeom>
          <a:noFill/>
          <a:ln>
            <a:noFill/>
          </a:ln>
        </p:spPr>
        <p:txBody>
          <a:bodyPr spcFirstLastPara="1" wrap="square" lIns="68569" tIns="34275" rIns="68569" bIns="34275" anchor="t" anchorCtr="0">
            <a:spAutoFit/>
          </a:bodyPr>
          <a:lstStyle/>
          <a:p>
            <a:pPr algn="ctr"/>
            <a:r>
              <a:rPr lang="en-US" sz="2200" dirty="0">
                <a:solidFill>
                  <a:schemeClr val="lt1"/>
                </a:solidFill>
                <a:latin typeface="+mn-lt"/>
                <a:ea typeface="Twentieth Century"/>
                <a:cs typeface="Twentieth Century"/>
                <a:sym typeface="Twentieth Century"/>
              </a:rPr>
              <a:t>Blue</a:t>
            </a:r>
            <a:endParaRPr sz="2200" dirty="0">
              <a:solidFill>
                <a:schemeClr val="lt1"/>
              </a:solidFill>
              <a:latin typeface="+mn-lt"/>
              <a:ea typeface="Twentieth Century"/>
              <a:cs typeface="Twentieth Century"/>
              <a:sym typeface="Twentieth Century"/>
            </a:endParaRPr>
          </a:p>
        </p:txBody>
      </p:sp>
      <p:cxnSp>
        <p:nvCxnSpPr>
          <p:cNvPr id="537" name="Google Shape;537;p29"/>
          <p:cNvCxnSpPr>
            <a:cxnSpLocks/>
            <a:stCxn id="528" idx="3"/>
          </p:cNvCxnSpPr>
          <p:nvPr/>
        </p:nvCxnSpPr>
        <p:spPr>
          <a:xfrm>
            <a:off x="2771871" y="2159528"/>
            <a:ext cx="530678" cy="0"/>
          </a:xfrm>
          <a:prstGeom prst="straightConnector1">
            <a:avLst/>
          </a:prstGeom>
          <a:noFill/>
          <a:ln w="9525" cap="flat" cmpd="sng">
            <a:solidFill>
              <a:schemeClr val="accent1"/>
            </a:solidFill>
            <a:prstDash val="solid"/>
            <a:round/>
            <a:headEnd type="none" w="sm" len="sm"/>
            <a:tailEnd type="triangle" w="med" len="med"/>
          </a:ln>
        </p:spPr>
      </p:cxnSp>
      <p:cxnSp>
        <p:nvCxnSpPr>
          <p:cNvPr id="538" name="Google Shape;538;p29"/>
          <p:cNvCxnSpPr>
            <a:cxnSpLocks/>
            <a:stCxn id="529" idx="3"/>
          </p:cNvCxnSpPr>
          <p:nvPr/>
        </p:nvCxnSpPr>
        <p:spPr>
          <a:xfrm flipV="1">
            <a:off x="6009004" y="2202654"/>
            <a:ext cx="585860" cy="12704"/>
          </a:xfrm>
          <a:prstGeom prst="straightConnector1">
            <a:avLst/>
          </a:prstGeom>
          <a:noFill/>
          <a:ln w="9525" cap="flat" cmpd="sng">
            <a:solidFill>
              <a:schemeClr val="accent1"/>
            </a:solidFill>
            <a:prstDash val="solid"/>
            <a:round/>
            <a:headEnd type="none" w="sm" len="sm"/>
            <a:tailEnd type="triangle" w="med" len="med"/>
          </a:ln>
        </p:spPr>
      </p:cxnSp>
      <p:sp>
        <p:nvSpPr>
          <p:cNvPr id="2" name="Google Shape;504;p27">
            <a:extLst>
              <a:ext uri="{FF2B5EF4-FFF2-40B4-BE49-F238E27FC236}">
                <a16:creationId xmlns:a16="http://schemas.microsoft.com/office/drawing/2014/main" id="{655652EB-687A-89AB-5412-A742B7F4B0B8}"/>
              </a:ext>
            </a:extLst>
          </p:cNvPr>
          <p:cNvSpPr txBox="1"/>
          <p:nvPr/>
        </p:nvSpPr>
        <p:spPr>
          <a:xfrm>
            <a:off x="1801489" y="-25963"/>
            <a:ext cx="5537704" cy="514127"/>
          </a:xfrm>
          <a:prstGeom prst="rect">
            <a:avLst/>
          </a:prstGeom>
          <a:noFill/>
          <a:ln>
            <a:noFill/>
          </a:ln>
        </p:spPr>
        <p:txBody>
          <a:bodyPr spcFirstLastPara="1" wrap="square" lIns="68569" tIns="34275" rIns="68569" bIns="34275" anchor="ctr" anchorCtr="0">
            <a:noAutofit/>
          </a:bodyPr>
          <a:lstStyle/>
          <a:p>
            <a:pPr algn="ctr">
              <a:lnSpc>
                <a:spcPct val="107000"/>
              </a:lnSpc>
              <a:buClr>
                <a:schemeClr val="lt1"/>
              </a:buClr>
              <a:buSzPts val="2400"/>
            </a:pPr>
            <a:r>
              <a:rPr lang="en-US" sz="2200" dirty="0">
                <a:solidFill>
                  <a:schemeClr val="lt1"/>
                </a:solidFill>
              </a:rPr>
              <a:t>FUNDAMENTALS OF DIGITAL IMAGING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35"/>
                                        </p:tgtEl>
                                        <p:attrNameLst>
                                          <p:attrName>style.visibility</p:attrName>
                                        </p:attrNameLst>
                                      </p:cBhvr>
                                      <p:to>
                                        <p:strVal val="visible"/>
                                      </p:to>
                                    </p:set>
                                    <p:anim calcmode="lin" valueType="num">
                                      <p:cBhvr>
                                        <p:cTn id="7" dur="1000" fill="hold"/>
                                        <p:tgtEl>
                                          <p:spTgt spid="535"/>
                                        </p:tgtEl>
                                        <p:attrNameLst>
                                          <p:attrName>ppt_w</p:attrName>
                                        </p:attrNameLst>
                                      </p:cBhvr>
                                      <p:tavLst>
                                        <p:tav tm="0">
                                          <p:val>
                                            <p:fltVal val="0"/>
                                          </p:val>
                                        </p:tav>
                                        <p:tav tm="100000">
                                          <p:val>
                                            <p:strVal val="#ppt_w"/>
                                          </p:val>
                                        </p:tav>
                                      </p:tavLst>
                                    </p:anim>
                                    <p:anim calcmode="lin" valueType="num">
                                      <p:cBhvr>
                                        <p:cTn id="8" dur="1000" fill="hold"/>
                                        <p:tgtEl>
                                          <p:spTgt spid="535"/>
                                        </p:tgtEl>
                                        <p:attrNameLst>
                                          <p:attrName>ppt_h</p:attrName>
                                        </p:attrNameLst>
                                      </p:cBhvr>
                                      <p:tavLst>
                                        <p:tav tm="0">
                                          <p:val>
                                            <p:fltVal val="0"/>
                                          </p:val>
                                        </p:tav>
                                        <p:tav tm="100000">
                                          <p:val>
                                            <p:strVal val="#ppt_h"/>
                                          </p:val>
                                        </p:tav>
                                      </p:tavLst>
                                    </p:anim>
                                    <p:anim calcmode="lin" valueType="num">
                                      <p:cBhvr>
                                        <p:cTn id="9" dur="1000" fill="hold"/>
                                        <p:tgtEl>
                                          <p:spTgt spid="535"/>
                                        </p:tgtEl>
                                        <p:attrNameLst>
                                          <p:attrName>style.rotation</p:attrName>
                                        </p:attrNameLst>
                                      </p:cBhvr>
                                      <p:tavLst>
                                        <p:tav tm="0">
                                          <p:val>
                                            <p:fltVal val="90"/>
                                          </p:val>
                                        </p:tav>
                                        <p:tav tm="100000">
                                          <p:val>
                                            <p:fltVal val="0"/>
                                          </p:val>
                                        </p:tav>
                                      </p:tavLst>
                                    </p:anim>
                                    <p:animEffect transition="in" filter="fade">
                                      <p:cBhvr>
                                        <p:cTn id="10" dur="1000"/>
                                        <p:tgtEl>
                                          <p:spTgt spid="535"/>
                                        </p:tgtEl>
                                      </p:cBhvr>
                                    </p:animEffect>
                                  </p:childTnLst>
                                </p:cTn>
                              </p:par>
                              <p:par>
                                <p:cTn id="11" presetID="31" presetClass="entr" presetSubtype="0" fill="hold" nodeType="withEffect">
                                  <p:stCondLst>
                                    <p:cond delay="0"/>
                                  </p:stCondLst>
                                  <p:childTnLst>
                                    <p:set>
                                      <p:cBhvr>
                                        <p:cTn id="12" dur="1" fill="hold">
                                          <p:stCondLst>
                                            <p:cond delay="0"/>
                                          </p:stCondLst>
                                        </p:cTn>
                                        <p:tgtEl>
                                          <p:spTgt spid="527"/>
                                        </p:tgtEl>
                                        <p:attrNameLst>
                                          <p:attrName>style.visibility</p:attrName>
                                        </p:attrNameLst>
                                      </p:cBhvr>
                                      <p:to>
                                        <p:strVal val="visible"/>
                                      </p:to>
                                    </p:set>
                                    <p:anim calcmode="lin" valueType="num">
                                      <p:cBhvr>
                                        <p:cTn id="13" dur="1000" fill="hold"/>
                                        <p:tgtEl>
                                          <p:spTgt spid="527"/>
                                        </p:tgtEl>
                                        <p:attrNameLst>
                                          <p:attrName>ppt_w</p:attrName>
                                        </p:attrNameLst>
                                      </p:cBhvr>
                                      <p:tavLst>
                                        <p:tav tm="0">
                                          <p:val>
                                            <p:fltVal val="0"/>
                                          </p:val>
                                        </p:tav>
                                        <p:tav tm="100000">
                                          <p:val>
                                            <p:strVal val="#ppt_w"/>
                                          </p:val>
                                        </p:tav>
                                      </p:tavLst>
                                    </p:anim>
                                    <p:anim calcmode="lin" valueType="num">
                                      <p:cBhvr>
                                        <p:cTn id="14" dur="1000" fill="hold"/>
                                        <p:tgtEl>
                                          <p:spTgt spid="527"/>
                                        </p:tgtEl>
                                        <p:attrNameLst>
                                          <p:attrName>ppt_h</p:attrName>
                                        </p:attrNameLst>
                                      </p:cBhvr>
                                      <p:tavLst>
                                        <p:tav tm="0">
                                          <p:val>
                                            <p:fltVal val="0"/>
                                          </p:val>
                                        </p:tav>
                                        <p:tav tm="100000">
                                          <p:val>
                                            <p:strVal val="#ppt_h"/>
                                          </p:val>
                                        </p:tav>
                                      </p:tavLst>
                                    </p:anim>
                                    <p:anim calcmode="lin" valueType="num">
                                      <p:cBhvr>
                                        <p:cTn id="15" dur="1000" fill="hold"/>
                                        <p:tgtEl>
                                          <p:spTgt spid="527"/>
                                        </p:tgtEl>
                                        <p:attrNameLst>
                                          <p:attrName>style.rotation</p:attrName>
                                        </p:attrNameLst>
                                      </p:cBhvr>
                                      <p:tavLst>
                                        <p:tav tm="0">
                                          <p:val>
                                            <p:fltVal val="90"/>
                                          </p:val>
                                        </p:tav>
                                        <p:tav tm="100000">
                                          <p:val>
                                            <p:fltVal val="0"/>
                                          </p:val>
                                        </p:tav>
                                      </p:tavLst>
                                    </p:anim>
                                    <p:animEffect transition="in" filter="fade">
                                      <p:cBhvr>
                                        <p:cTn id="16" dur="1000"/>
                                        <p:tgtEl>
                                          <p:spTgt spid="527"/>
                                        </p:tgtEl>
                                      </p:cBhvr>
                                    </p:animEffect>
                                  </p:childTnLst>
                                </p:cTn>
                              </p:par>
                            </p:childTnLst>
                          </p:cTn>
                        </p:par>
                        <p:par>
                          <p:cTn id="17" fill="hold">
                            <p:stCondLst>
                              <p:cond delay="1000"/>
                            </p:stCondLst>
                            <p:childTnLst>
                              <p:par>
                                <p:cTn id="18" presetID="31" presetClass="entr" presetSubtype="0" fill="hold" nodeType="afterEffect">
                                  <p:stCondLst>
                                    <p:cond delay="0"/>
                                  </p:stCondLst>
                                  <p:childTnLst>
                                    <p:set>
                                      <p:cBhvr>
                                        <p:cTn id="19" dur="1" fill="hold">
                                          <p:stCondLst>
                                            <p:cond delay="0"/>
                                          </p:stCondLst>
                                        </p:cTn>
                                        <p:tgtEl>
                                          <p:spTgt spid="526"/>
                                        </p:tgtEl>
                                        <p:attrNameLst>
                                          <p:attrName>style.visibility</p:attrName>
                                        </p:attrNameLst>
                                      </p:cBhvr>
                                      <p:to>
                                        <p:strVal val="visible"/>
                                      </p:to>
                                    </p:set>
                                    <p:anim calcmode="lin" valueType="num">
                                      <p:cBhvr>
                                        <p:cTn id="20" dur="1000" fill="hold"/>
                                        <p:tgtEl>
                                          <p:spTgt spid="526"/>
                                        </p:tgtEl>
                                        <p:attrNameLst>
                                          <p:attrName>ppt_w</p:attrName>
                                        </p:attrNameLst>
                                      </p:cBhvr>
                                      <p:tavLst>
                                        <p:tav tm="0">
                                          <p:val>
                                            <p:fltVal val="0"/>
                                          </p:val>
                                        </p:tav>
                                        <p:tav tm="100000">
                                          <p:val>
                                            <p:strVal val="#ppt_w"/>
                                          </p:val>
                                        </p:tav>
                                      </p:tavLst>
                                    </p:anim>
                                    <p:anim calcmode="lin" valueType="num">
                                      <p:cBhvr>
                                        <p:cTn id="21" dur="1000" fill="hold"/>
                                        <p:tgtEl>
                                          <p:spTgt spid="526"/>
                                        </p:tgtEl>
                                        <p:attrNameLst>
                                          <p:attrName>ppt_h</p:attrName>
                                        </p:attrNameLst>
                                      </p:cBhvr>
                                      <p:tavLst>
                                        <p:tav tm="0">
                                          <p:val>
                                            <p:fltVal val="0"/>
                                          </p:val>
                                        </p:tav>
                                        <p:tav tm="100000">
                                          <p:val>
                                            <p:strVal val="#ppt_h"/>
                                          </p:val>
                                        </p:tav>
                                      </p:tavLst>
                                    </p:anim>
                                    <p:anim calcmode="lin" valueType="num">
                                      <p:cBhvr>
                                        <p:cTn id="22" dur="1000" fill="hold"/>
                                        <p:tgtEl>
                                          <p:spTgt spid="526"/>
                                        </p:tgtEl>
                                        <p:attrNameLst>
                                          <p:attrName>style.rotation</p:attrName>
                                        </p:attrNameLst>
                                      </p:cBhvr>
                                      <p:tavLst>
                                        <p:tav tm="0">
                                          <p:val>
                                            <p:fltVal val="90"/>
                                          </p:val>
                                        </p:tav>
                                        <p:tav tm="100000">
                                          <p:val>
                                            <p:fltVal val="0"/>
                                          </p:val>
                                        </p:tav>
                                      </p:tavLst>
                                    </p:anim>
                                    <p:animEffect transition="in" filter="fade">
                                      <p:cBhvr>
                                        <p:cTn id="23" dur="1000"/>
                                        <p:tgtEl>
                                          <p:spTgt spid="526"/>
                                        </p:tgtEl>
                                      </p:cBhvr>
                                    </p:animEffect>
                                  </p:childTnLst>
                                </p:cTn>
                              </p:par>
                              <p:par>
                                <p:cTn id="24" presetID="31" presetClass="entr" presetSubtype="0" fill="hold" grpId="0" nodeType="withEffect">
                                  <p:stCondLst>
                                    <p:cond delay="0"/>
                                  </p:stCondLst>
                                  <p:childTnLst>
                                    <p:set>
                                      <p:cBhvr>
                                        <p:cTn id="25" dur="1" fill="hold">
                                          <p:stCondLst>
                                            <p:cond delay="0"/>
                                          </p:stCondLst>
                                        </p:cTn>
                                        <p:tgtEl>
                                          <p:spTgt spid="534"/>
                                        </p:tgtEl>
                                        <p:attrNameLst>
                                          <p:attrName>style.visibility</p:attrName>
                                        </p:attrNameLst>
                                      </p:cBhvr>
                                      <p:to>
                                        <p:strVal val="visible"/>
                                      </p:to>
                                    </p:set>
                                    <p:anim calcmode="lin" valueType="num">
                                      <p:cBhvr>
                                        <p:cTn id="26" dur="1000" fill="hold"/>
                                        <p:tgtEl>
                                          <p:spTgt spid="534"/>
                                        </p:tgtEl>
                                        <p:attrNameLst>
                                          <p:attrName>ppt_w</p:attrName>
                                        </p:attrNameLst>
                                      </p:cBhvr>
                                      <p:tavLst>
                                        <p:tav tm="0">
                                          <p:val>
                                            <p:fltVal val="0"/>
                                          </p:val>
                                        </p:tav>
                                        <p:tav tm="100000">
                                          <p:val>
                                            <p:strVal val="#ppt_w"/>
                                          </p:val>
                                        </p:tav>
                                      </p:tavLst>
                                    </p:anim>
                                    <p:anim calcmode="lin" valueType="num">
                                      <p:cBhvr>
                                        <p:cTn id="27" dur="1000" fill="hold"/>
                                        <p:tgtEl>
                                          <p:spTgt spid="534"/>
                                        </p:tgtEl>
                                        <p:attrNameLst>
                                          <p:attrName>ppt_h</p:attrName>
                                        </p:attrNameLst>
                                      </p:cBhvr>
                                      <p:tavLst>
                                        <p:tav tm="0">
                                          <p:val>
                                            <p:fltVal val="0"/>
                                          </p:val>
                                        </p:tav>
                                        <p:tav tm="100000">
                                          <p:val>
                                            <p:strVal val="#ppt_h"/>
                                          </p:val>
                                        </p:tav>
                                      </p:tavLst>
                                    </p:anim>
                                    <p:anim calcmode="lin" valueType="num">
                                      <p:cBhvr>
                                        <p:cTn id="28" dur="1000" fill="hold"/>
                                        <p:tgtEl>
                                          <p:spTgt spid="534"/>
                                        </p:tgtEl>
                                        <p:attrNameLst>
                                          <p:attrName>style.rotation</p:attrName>
                                        </p:attrNameLst>
                                      </p:cBhvr>
                                      <p:tavLst>
                                        <p:tav tm="0">
                                          <p:val>
                                            <p:fltVal val="90"/>
                                          </p:val>
                                        </p:tav>
                                        <p:tav tm="100000">
                                          <p:val>
                                            <p:fltVal val="0"/>
                                          </p:val>
                                        </p:tav>
                                      </p:tavLst>
                                    </p:anim>
                                    <p:animEffect transition="in" filter="fade">
                                      <p:cBhvr>
                                        <p:cTn id="29" dur="1000"/>
                                        <p:tgtEl>
                                          <p:spTgt spid="534"/>
                                        </p:tgtEl>
                                      </p:cBhvr>
                                    </p:animEffect>
                                  </p:childTnLst>
                                </p:cTn>
                              </p:par>
                            </p:childTnLst>
                          </p:cTn>
                        </p:par>
                        <p:par>
                          <p:cTn id="30" fill="hold">
                            <p:stCondLst>
                              <p:cond delay="2000"/>
                            </p:stCondLst>
                            <p:childTnLst>
                              <p:par>
                                <p:cTn id="31" presetID="31" presetClass="entr" presetSubtype="0" fill="hold" nodeType="afterEffect">
                                  <p:stCondLst>
                                    <p:cond delay="0"/>
                                  </p:stCondLst>
                                  <p:childTnLst>
                                    <p:set>
                                      <p:cBhvr>
                                        <p:cTn id="32" dur="1" fill="hold">
                                          <p:stCondLst>
                                            <p:cond delay="0"/>
                                          </p:stCondLst>
                                        </p:cTn>
                                        <p:tgtEl>
                                          <p:spTgt spid="525"/>
                                        </p:tgtEl>
                                        <p:attrNameLst>
                                          <p:attrName>style.visibility</p:attrName>
                                        </p:attrNameLst>
                                      </p:cBhvr>
                                      <p:to>
                                        <p:strVal val="visible"/>
                                      </p:to>
                                    </p:set>
                                    <p:anim calcmode="lin" valueType="num">
                                      <p:cBhvr>
                                        <p:cTn id="33" dur="1000" fill="hold"/>
                                        <p:tgtEl>
                                          <p:spTgt spid="525"/>
                                        </p:tgtEl>
                                        <p:attrNameLst>
                                          <p:attrName>ppt_w</p:attrName>
                                        </p:attrNameLst>
                                      </p:cBhvr>
                                      <p:tavLst>
                                        <p:tav tm="0">
                                          <p:val>
                                            <p:fltVal val="0"/>
                                          </p:val>
                                        </p:tav>
                                        <p:tav tm="100000">
                                          <p:val>
                                            <p:strVal val="#ppt_w"/>
                                          </p:val>
                                        </p:tav>
                                      </p:tavLst>
                                    </p:anim>
                                    <p:anim calcmode="lin" valueType="num">
                                      <p:cBhvr>
                                        <p:cTn id="34" dur="1000" fill="hold"/>
                                        <p:tgtEl>
                                          <p:spTgt spid="525"/>
                                        </p:tgtEl>
                                        <p:attrNameLst>
                                          <p:attrName>ppt_h</p:attrName>
                                        </p:attrNameLst>
                                      </p:cBhvr>
                                      <p:tavLst>
                                        <p:tav tm="0">
                                          <p:val>
                                            <p:fltVal val="0"/>
                                          </p:val>
                                        </p:tav>
                                        <p:tav tm="100000">
                                          <p:val>
                                            <p:strVal val="#ppt_h"/>
                                          </p:val>
                                        </p:tav>
                                      </p:tavLst>
                                    </p:anim>
                                    <p:anim calcmode="lin" valueType="num">
                                      <p:cBhvr>
                                        <p:cTn id="35" dur="1000" fill="hold"/>
                                        <p:tgtEl>
                                          <p:spTgt spid="525"/>
                                        </p:tgtEl>
                                        <p:attrNameLst>
                                          <p:attrName>style.rotation</p:attrName>
                                        </p:attrNameLst>
                                      </p:cBhvr>
                                      <p:tavLst>
                                        <p:tav tm="0">
                                          <p:val>
                                            <p:fltVal val="90"/>
                                          </p:val>
                                        </p:tav>
                                        <p:tav tm="100000">
                                          <p:val>
                                            <p:fltVal val="0"/>
                                          </p:val>
                                        </p:tav>
                                      </p:tavLst>
                                    </p:anim>
                                    <p:animEffect transition="in" filter="fade">
                                      <p:cBhvr>
                                        <p:cTn id="36" dur="1000"/>
                                        <p:tgtEl>
                                          <p:spTgt spid="525"/>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536"/>
                                        </p:tgtEl>
                                        <p:attrNameLst>
                                          <p:attrName>style.visibility</p:attrName>
                                        </p:attrNameLst>
                                      </p:cBhvr>
                                      <p:to>
                                        <p:strVal val="visible"/>
                                      </p:to>
                                    </p:set>
                                    <p:anim calcmode="lin" valueType="num">
                                      <p:cBhvr>
                                        <p:cTn id="39" dur="1000" fill="hold"/>
                                        <p:tgtEl>
                                          <p:spTgt spid="536"/>
                                        </p:tgtEl>
                                        <p:attrNameLst>
                                          <p:attrName>ppt_w</p:attrName>
                                        </p:attrNameLst>
                                      </p:cBhvr>
                                      <p:tavLst>
                                        <p:tav tm="0">
                                          <p:val>
                                            <p:fltVal val="0"/>
                                          </p:val>
                                        </p:tav>
                                        <p:tav tm="100000">
                                          <p:val>
                                            <p:strVal val="#ppt_w"/>
                                          </p:val>
                                        </p:tav>
                                      </p:tavLst>
                                    </p:anim>
                                    <p:anim calcmode="lin" valueType="num">
                                      <p:cBhvr>
                                        <p:cTn id="40" dur="1000" fill="hold"/>
                                        <p:tgtEl>
                                          <p:spTgt spid="536"/>
                                        </p:tgtEl>
                                        <p:attrNameLst>
                                          <p:attrName>ppt_h</p:attrName>
                                        </p:attrNameLst>
                                      </p:cBhvr>
                                      <p:tavLst>
                                        <p:tav tm="0">
                                          <p:val>
                                            <p:fltVal val="0"/>
                                          </p:val>
                                        </p:tav>
                                        <p:tav tm="100000">
                                          <p:val>
                                            <p:strVal val="#ppt_h"/>
                                          </p:val>
                                        </p:tav>
                                      </p:tavLst>
                                    </p:anim>
                                    <p:anim calcmode="lin" valueType="num">
                                      <p:cBhvr>
                                        <p:cTn id="41" dur="1000" fill="hold"/>
                                        <p:tgtEl>
                                          <p:spTgt spid="536"/>
                                        </p:tgtEl>
                                        <p:attrNameLst>
                                          <p:attrName>style.rotation</p:attrName>
                                        </p:attrNameLst>
                                      </p:cBhvr>
                                      <p:tavLst>
                                        <p:tav tm="0">
                                          <p:val>
                                            <p:fltVal val="90"/>
                                          </p:val>
                                        </p:tav>
                                        <p:tav tm="100000">
                                          <p:val>
                                            <p:fltVal val="0"/>
                                          </p:val>
                                        </p:tav>
                                      </p:tavLst>
                                    </p:anim>
                                    <p:animEffect transition="in" filter="fade">
                                      <p:cBhvr>
                                        <p:cTn id="42" dur="1000"/>
                                        <p:tgtEl>
                                          <p:spTgt spid="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 grpId="0"/>
      <p:bldP spid="535" grpId="0"/>
      <p:bldP spid="53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603"/>
        <p:cNvGrpSpPr/>
        <p:nvPr/>
      </p:nvGrpSpPr>
      <p:grpSpPr>
        <a:xfrm>
          <a:off x="0" y="0"/>
          <a:ext cx="0" cy="0"/>
          <a:chOff x="0" y="0"/>
          <a:chExt cx="0" cy="0"/>
        </a:xfrm>
      </p:grpSpPr>
      <p:sp>
        <p:nvSpPr>
          <p:cNvPr id="1604" name="Google Shape;1604;p108"/>
          <p:cNvSpPr txBox="1"/>
          <p:nvPr/>
        </p:nvSpPr>
        <p:spPr>
          <a:xfrm flipH="1">
            <a:off x="745415" y="1268394"/>
            <a:ext cx="8004138" cy="4321212"/>
          </a:xfrm>
          <a:prstGeom prst="rect">
            <a:avLst/>
          </a:prstGeom>
          <a:noFill/>
          <a:ln>
            <a:noFill/>
          </a:ln>
        </p:spPr>
        <p:txBody>
          <a:bodyPr spcFirstLastPara="1" wrap="square" lIns="68569" tIns="34275" rIns="68569" bIns="34275" anchor="b" anchorCtr="0">
            <a:noAutofit/>
          </a:bodyPr>
          <a:lstStyle/>
          <a:p>
            <a:pPr>
              <a:lnSpc>
                <a:spcPct val="90000"/>
              </a:lnSpc>
              <a:buClr>
                <a:schemeClr val="lt1"/>
              </a:buClr>
              <a:buSzPts val="2800"/>
            </a:pPr>
            <a:endParaRPr sz="2400" b="1" dirty="0">
              <a:solidFill>
                <a:srgbClr val="ECECEC"/>
              </a:solidFill>
            </a:endParaRPr>
          </a:p>
          <a:p>
            <a:pPr indent="-133350">
              <a:lnSpc>
                <a:spcPct val="90000"/>
              </a:lnSpc>
              <a:buClr>
                <a:srgbClr val="ECECEC"/>
              </a:buClr>
              <a:buSzPts val="2800"/>
              <a:buFont typeface="Twentieth Century"/>
              <a:buAutoNum type="arabicPeriod"/>
            </a:pPr>
            <a:r>
              <a:rPr lang="en-US" sz="2400" dirty="0">
                <a:solidFill>
                  <a:srgbClr val="ECECEC"/>
                </a:solidFill>
              </a:rPr>
              <a:t> POPESCU, A. C., &amp; FARID, H. (2005). </a:t>
            </a:r>
            <a:r>
              <a:rPr lang="en-US" sz="2400" i="1" dirty="0">
                <a:solidFill>
                  <a:srgbClr val="ECECEC"/>
                </a:solidFill>
              </a:rPr>
              <a:t>EXPOSING DIGITAL FORGERIES IN COLOR FILTER ARRAY INTERPOLATED IMAGES</a:t>
            </a:r>
            <a:r>
              <a:rPr lang="en-US" sz="2400" dirty="0">
                <a:solidFill>
                  <a:srgbClr val="ECECEC"/>
                </a:solidFill>
              </a:rPr>
              <a:t>.</a:t>
            </a:r>
          </a:p>
          <a:p>
            <a:pPr>
              <a:lnSpc>
                <a:spcPct val="90000"/>
              </a:lnSpc>
              <a:buClr>
                <a:srgbClr val="ECECEC"/>
              </a:buClr>
              <a:buSzPts val="2800"/>
            </a:pPr>
            <a:endParaRPr sz="2400" dirty="0">
              <a:solidFill>
                <a:srgbClr val="ECECEC"/>
              </a:solidFill>
            </a:endParaRPr>
          </a:p>
          <a:p>
            <a:pPr>
              <a:lnSpc>
                <a:spcPct val="90000"/>
              </a:lnSpc>
              <a:buClr>
                <a:srgbClr val="ECECEC"/>
              </a:buClr>
              <a:buSzPts val="2800"/>
            </a:pPr>
            <a:r>
              <a:rPr lang="en-US" sz="2400" dirty="0">
                <a:solidFill>
                  <a:srgbClr val="ECECEC"/>
                </a:solidFill>
              </a:rPr>
              <a:t>2. HAIDER, A., &amp; HEL-OR, H. (2022). </a:t>
            </a:r>
            <a:r>
              <a:rPr lang="en-US" sz="2400" i="1" dirty="0">
                <a:solidFill>
                  <a:srgbClr val="ECECEC"/>
                </a:solidFill>
              </a:rPr>
              <a:t>WHAT CAN WE LEARN FROM DEPTH CAMERA SENSOR NOISE?</a:t>
            </a:r>
            <a:endParaRPr sz="2400" dirty="0"/>
          </a:p>
          <a:p>
            <a:pPr>
              <a:lnSpc>
                <a:spcPct val="90000"/>
              </a:lnSpc>
              <a:buClr>
                <a:schemeClr val="lt1"/>
              </a:buClr>
              <a:buSzPts val="2800"/>
            </a:pPr>
            <a:endParaRPr sz="2400" dirty="0">
              <a:solidFill>
                <a:srgbClr val="ECECEC"/>
              </a:solidFill>
            </a:endParaRPr>
          </a:p>
          <a:p>
            <a:pPr>
              <a:lnSpc>
                <a:spcPct val="90000"/>
              </a:lnSpc>
              <a:buClr>
                <a:srgbClr val="ECECEC"/>
              </a:buClr>
              <a:buSzPts val="2800"/>
            </a:pPr>
            <a:r>
              <a:rPr lang="en-US" sz="2400" dirty="0">
                <a:solidFill>
                  <a:srgbClr val="ECECEC"/>
                </a:solidFill>
              </a:rPr>
              <a:t>3. ADDITIONAL RESOURCES ON FOURIER ANALYSIS, EM ALGORITHMS, AND DEPTH CAMERA NOISE MODELS.</a:t>
            </a:r>
          </a:p>
          <a:p>
            <a:pPr>
              <a:lnSpc>
                <a:spcPct val="90000"/>
              </a:lnSpc>
              <a:buClr>
                <a:srgbClr val="ECECEC"/>
              </a:buClr>
              <a:buSzPts val="2800"/>
            </a:pPr>
            <a:endParaRPr sz="2400" dirty="0">
              <a:solidFill>
                <a:srgbClr val="ECECEC"/>
              </a:solidFill>
            </a:endParaRPr>
          </a:p>
          <a:p>
            <a:pPr>
              <a:lnSpc>
                <a:spcPct val="90000"/>
              </a:lnSpc>
              <a:buClr>
                <a:srgbClr val="ECECEC"/>
              </a:buClr>
              <a:buSzPts val="2800"/>
            </a:pPr>
            <a:r>
              <a:rPr lang="en-US" sz="2400" dirty="0">
                <a:solidFill>
                  <a:srgbClr val="ECECEC"/>
                </a:solidFill>
              </a:rPr>
              <a:t>4. IPHONE VIDEO – USER FALCONCLAW ON TIKTOK.</a:t>
            </a:r>
            <a:endParaRPr sz="2400" dirty="0">
              <a:solidFill>
                <a:srgbClr val="ECECEC"/>
              </a:solidFill>
            </a:endParaRPr>
          </a:p>
        </p:txBody>
      </p:sp>
      <p:sp>
        <p:nvSpPr>
          <p:cNvPr id="1605" name="Google Shape;1605;p108"/>
          <p:cNvSpPr txBox="1"/>
          <p:nvPr/>
        </p:nvSpPr>
        <p:spPr>
          <a:xfrm>
            <a:off x="298368" y="80682"/>
            <a:ext cx="8547264" cy="660734"/>
          </a:xfrm>
          <a:prstGeom prst="rect">
            <a:avLst/>
          </a:prstGeom>
          <a:noFill/>
          <a:ln>
            <a:noFill/>
          </a:ln>
        </p:spPr>
        <p:txBody>
          <a:bodyPr spcFirstLastPara="1" wrap="square" lIns="68569" tIns="34275" rIns="68569" bIns="34275" anchor="ctr" anchorCtr="0">
            <a:normAutofit/>
          </a:bodyPr>
          <a:lstStyle/>
          <a:p>
            <a:pPr algn="ctr">
              <a:lnSpc>
                <a:spcPct val="90000"/>
              </a:lnSpc>
              <a:buClr>
                <a:srgbClr val="F0B28E"/>
              </a:buClr>
              <a:buSzPts val="3600"/>
            </a:pPr>
            <a:r>
              <a:rPr lang="en-US" sz="2700" dirty="0">
                <a:solidFill>
                  <a:srgbClr val="F0B28E"/>
                </a:solidFill>
              </a:rPr>
              <a:t>REFERENCES AND SOURCES</a:t>
            </a:r>
            <a:endParaRPr sz="10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30"/>
          <p:cNvSpPr txBox="1">
            <a:spLocks noGrp="1"/>
          </p:cNvSpPr>
          <p:nvPr>
            <p:ph type="title"/>
          </p:nvPr>
        </p:nvSpPr>
        <p:spPr>
          <a:xfrm>
            <a:off x="523628" y="464488"/>
            <a:ext cx="8084870" cy="657097"/>
          </a:xfrm>
          <a:prstGeom prst="rect">
            <a:avLst/>
          </a:prstGeom>
          <a:noFill/>
          <a:ln>
            <a:noFill/>
          </a:ln>
        </p:spPr>
        <p:txBody>
          <a:bodyPr spcFirstLastPara="1" wrap="square" lIns="68569" tIns="34275" rIns="68569" bIns="34275" anchor="ctr" anchorCtr="0">
            <a:normAutofit/>
          </a:bodyPr>
          <a:lstStyle/>
          <a:p>
            <a:pPr algn="ctr" rtl="0"/>
            <a:r>
              <a:rPr lang="en-US" sz="3200" dirty="0">
                <a:solidFill>
                  <a:schemeClr val="accent4">
                    <a:lumMod val="40000"/>
                    <a:lumOff val="60000"/>
                  </a:schemeClr>
                </a:solidFill>
                <a:latin typeface="Arial"/>
                <a:ea typeface="Arial"/>
                <a:cs typeface="Arial"/>
                <a:sym typeface="Arial"/>
              </a:rPr>
              <a:t>COLOR FILTER ARRAY INTERPOLATION</a:t>
            </a:r>
            <a:endParaRPr sz="3200" dirty="0">
              <a:solidFill>
                <a:schemeClr val="accent4">
                  <a:lumMod val="40000"/>
                  <a:lumOff val="60000"/>
                </a:schemeClr>
              </a:solidFill>
            </a:endParaRPr>
          </a:p>
        </p:txBody>
      </p:sp>
      <p:pic>
        <p:nvPicPr>
          <p:cNvPr id="545" name="Google Shape;545;p30" descr="תמונה שמכילה צילום מסך, צבעוני, דפוס, קו&#10;&#10;התיאור נוצר באופן אוטומטי"/>
          <p:cNvPicPr preferRelativeResize="0"/>
          <p:nvPr/>
        </p:nvPicPr>
        <p:blipFill rotWithShape="1">
          <a:blip r:embed="rId3">
            <a:alphaModFix/>
          </a:blip>
          <a:srcRect l="73420" t="-1" r="472" b="62068"/>
          <a:stretch/>
        </p:blipFill>
        <p:spPr>
          <a:xfrm>
            <a:off x="6294381" y="1474712"/>
            <a:ext cx="2179927" cy="2197952"/>
          </a:xfrm>
          <a:prstGeom prst="rect">
            <a:avLst/>
          </a:prstGeom>
          <a:noFill/>
          <a:ln>
            <a:noFill/>
          </a:ln>
        </p:spPr>
      </p:pic>
      <p:pic>
        <p:nvPicPr>
          <p:cNvPr id="546" name="Google Shape;546;p30"/>
          <p:cNvPicPr preferRelativeResize="0"/>
          <p:nvPr/>
        </p:nvPicPr>
        <p:blipFill rotWithShape="1">
          <a:blip r:embed="rId3">
            <a:alphaModFix/>
          </a:blip>
          <a:srcRect l="33963" t="183" r="39927" b="61882"/>
          <a:stretch/>
        </p:blipFill>
        <p:spPr>
          <a:xfrm>
            <a:off x="3195467" y="1460305"/>
            <a:ext cx="2179927" cy="2197953"/>
          </a:xfrm>
          <a:prstGeom prst="rect">
            <a:avLst/>
          </a:prstGeom>
          <a:noFill/>
          <a:ln>
            <a:noFill/>
          </a:ln>
        </p:spPr>
      </p:pic>
      <p:pic>
        <p:nvPicPr>
          <p:cNvPr id="547" name="Google Shape;547;p30"/>
          <p:cNvPicPr preferRelativeResize="0"/>
          <p:nvPr/>
        </p:nvPicPr>
        <p:blipFill rotWithShape="1">
          <a:blip r:embed="rId3">
            <a:alphaModFix/>
          </a:blip>
          <a:srcRect l="5948" t="11478" r="82905" b="72538"/>
          <a:stretch/>
        </p:blipFill>
        <p:spPr>
          <a:xfrm>
            <a:off x="1557414" y="2206592"/>
            <a:ext cx="1068686" cy="1056319"/>
          </a:xfrm>
          <a:prstGeom prst="rect">
            <a:avLst/>
          </a:prstGeom>
          <a:noFill/>
          <a:ln>
            <a:noFill/>
          </a:ln>
        </p:spPr>
      </p:pic>
      <p:pic>
        <p:nvPicPr>
          <p:cNvPr id="548" name="Google Shape;548;p30"/>
          <p:cNvPicPr preferRelativeResize="0"/>
          <p:nvPr/>
        </p:nvPicPr>
        <p:blipFill rotWithShape="1">
          <a:blip r:embed="rId3">
            <a:alphaModFix/>
          </a:blip>
          <a:srcRect l="325" t="55386" r="77624" b="13076"/>
          <a:stretch/>
        </p:blipFill>
        <p:spPr>
          <a:xfrm>
            <a:off x="1390030" y="4301231"/>
            <a:ext cx="1650759" cy="1619347"/>
          </a:xfrm>
          <a:prstGeom prst="rect">
            <a:avLst/>
          </a:prstGeom>
          <a:noFill/>
          <a:ln>
            <a:noFill/>
          </a:ln>
        </p:spPr>
      </p:pic>
      <p:pic>
        <p:nvPicPr>
          <p:cNvPr id="549" name="Google Shape;549;p30"/>
          <p:cNvPicPr preferRelativeResize="0"/>
          <p:nvPr/>
        </p:nvPicPr>
        <p:blipFill rotWithShape="1">
          <a:blip r:embed="rId3">
            <a:alphaModFix/>
          </a:blip>
          <a:srcRect l="34110" t="51758" r="39780" b="10308"/>
          <a:stretch/>
        </p:blipFill>
        <p:spPr>
          <a:xfrm>
            <a:off x="3178749" y="3973632"/>
            <a:ext cx="2179927" cy="2197952"/>
          </a:xfrm>
          <a:prstGeom prst="rect">
            <a:avLst/>
          </a:prstGeom>
          <a:noFill/>
          <a:ln>
            <a:noFill/>
          </a:ln>
        </p:spPr>
      </p:pic>
      <p:pic>
        <p:nvPicPr>
          <p:cNvPr id="550" name="Google Shape;550;p30"/>
          <p:cNvPicPr preferRelativeResize="0"/>
          <p:nvPr/>
        </p:nvPicPr>
        <p:blipFill rotWithShape="1">
          <a:blip r:embed="rId3">
            <a:alphaModFix/>
          </a:blip>
          <a:srcRect l="72685" t="51758" r="1205" b="10308"/>
          <a:stretch/>
        </p:blipFill>
        <p:spPr>
          <a:xfrm>
            <a:off x="6287107" y="4011384"/>
            <a:ext cx="2179927" cy="2197952"/>
          </a:xfrm>
          <a:prstGeom prst="rect">
            <a:avLst/>
          </a:prstGeom>
          <a:noFill/>
          <a:ln>
            <a:noFill/>
          </a:ln>
        </p:spPr>
      </p:pic>
      <p:cxnSp>
        <p:nvCxnSpPr>
          <p:cNvPr id="551" name="Google Shape;551;p30"/>
          <p:cNvCxnSpPr>
            <a:cxnSpLocks/>
          </p:cNvCxnSpPr>
          <p:nvPr/>
        </p:nvCxnSpPr>
        <p:spPr>
          <a:xfrm flipV="1">
            <a:off x="4740895" y="1683945"/>
            <a:ext cx="1264723" cy="911871"/>
          </a:xfrm>
          <a:prstGeom prst="straightConnector1">
            <a:avLst/>
          </a:prstGeom>
          <a:noFill/>
          <a:ln w="38100" cap="flat" cmpd="sng">
            <a:solidFill>
              <a:srgbClr val="DF41B2"/>
            </a:solidFill>
            <a:prstDash val="solid"/>
            <a:round/>
            <a:headEnd type="none" w="sm" len="sm"/>
            <a:tailEnd type="none" w="sm" len="sm"/>
          </a:ln>
        </p:spPr>
      </p:cxnSp>
      <p:cxnSp>
        <p:nvCxnSpPr>
          <p:cNvPr id="552" name="Google Shape;552;p30"/>
          <p:cNvCxnSpPr>
            <a:cxnSpLocks/>
          </p:cNvCxnSpPr>
          <p:nvPr/>
        </p:nvCxnSpPr>
        <p:spPr>
          <a:xfrm>
            <a:off x="4754977" y="2662445"/>
            <a:ext cx="1264723" cy="769254"/>
          </a:xfrm>
          <a:prstGeom prst="straightConnector1">
            <a:avLst/>
          </a:prstGeom>
          <a:noFill/>
          <a:ln w="38100" cap="flat" cmpd="sng">
            <a:solidFill>
              <a:srgbClr val="DF41B2"/>
            </a:solidFill>
            <a:prstDash val="solid"/>
            <a:round/>
            <a:headEnd type="none" w="sm" len="sm"/>
            <a:tailEnd type="none" w="sm" len="sm"/>
          </a:ln>
        </p:spPr>
      </p:cxnSp>
      <p:cxnSp>
        <p:nvCxnSpPr>
          <p:cNvPr id="553" name="Google Shape;553;p30"/>
          <p:cNvCxnSpPr>
            <a:cxnSpLocks/>
          </p:cNvCxnSpPr>
          <p:nvPr/>
        </p:nvCxnSpPr>
        <p:spPr>
          <a:xfrm flipV="1">
            <a:off x="4740895" y="4199034"/>
            <a:ext cx="1264723" cy="911871"/>
          </a:xfrm>
          <a:prstGeom prst="straightConnector1">
            <a:avLst/>
          </a:prstGeom>
          <a:noFill/>
          <a:ln w="38100" cap="flat" cmpd="sng">
            <a:solidFill>
              <a:srgbClr val="DF41B2"/>
            </a:solidFill>
            <a:prstDash val="solid"/>
            <a:round/>
            <a:headEnd type="none" w="sm" len="sm"/>
            <a:tailEnd type="none" w="sm" len="sm"/>
          </a:ln>
        </p:spPr>
      </p:cxnSp>
      <p:cxnSp>
        <p:nvCxnSpPr>
          <p:cNvPr id="554" name="Google Shape;554;p30"/>
          <p:cNvCxnSpPr>
            <a:cxnSpLocks/>
          </p:cNvCxnSpPr>
          <p:nvPr/>
        </p:nvCxnSpPr>
        <p:spPr>
          <a:xfrm>
            <a:off x="4798178" y="5217794"/>
            <a:ext cx="1264722" cy="764625"/>
          </a:xfrm>
          <a:prstGeom prst="straightConnector1">
            <a:avLst/>
          </a:prstGeom>
          <a:noFill/>
          <a:ln w="38100" cap="flat" cmpd="sng">
            <a:solidFill>
              <a:srgbClr val="DF41B2"/>
            </a:solidFill>
            <a:prstDash val="solid"/>
            <a:round/>
            <a:headEnd type="none" w="sm" len="sm"/>
            <a:tailEnd type="none" w="sm" len="sm"/>
          </a:ln>
        </p:spPr>
      </p:cxnSp>
      <p:sp>
        <p:nvSpPr>
          <p:cNvPr id="555" name="Google Shape;555;p30"/>
          <p:cNvSpPr/>
          <p:nvPr/>
        </p:nvSpPr>
        <p:spPr>
          <a:xfrm rot="3383264">
            <a:off x="5965274" y="1543941"/>
            <a:ext cx="197585" cy="155179"/>
          </a:xfrm>
          <a:prstGeom prst="triangle">
            <a:avLst>
              <a:gd name="adj" fmla="val 50000"/>
            </a:avLst>
          </a:prstGeom>
          <a:noFill/>
          <a:ln w="15875" cap="flat" cmpd="sng">
            <a:solidFill>
              <a:srgbClr val="DF41B2"/>
            </a:solidFill>
            <a:prstDash val="solid"/>
            <a:round/>
            <a:headEnd type="none" w="sm" len="sm"/>
            <a:tailEnd type="none" w="sm" len="sm"/>
          </a:ln>
        </p:spPr>
        <p:txBody>
          <a:bodyPr spcFirstLastPara="1" wrap="square" lIns="68569" tIns="34275" rIns="68569" bIns="34275" anchor="ctr" anchorCtr="0">
            <a:noAutofit/>
          </a:bodyPr>
          <a:lstStyle/>
          <a:p>
            <a:pPr algn="ctr" rtl="1"/>
            <a:endParaRPr sz="1350">
              <a:solidFill>
                <a:schemeClr val="lt1"/>
              </a:solidFill>
            </a:endParaRPr>
          </a:p>
        </p:txBody>
      </p:sp>
      <p:sp>
        <p:nvSpPr>
          <p:cNvPr id="556" name="Google Shape;556;p30"/>
          <p:cNvSpPr/>
          <p:nvPr/>
        </p:nvSpPr>
        <p:spPr>
          <a:xfrm rot="3383264">
            <a:off x="5965274" y="4059021"/>
            <a:ext cx="197585" cy="155179"/>
          </a:xfrm>
          <a:prstGeom prst="triangle">
            <a:avLst>
              <a:gd name="adj" fmla="val 50000"/>
            </a:avLst>
          </a:prstGeom>
          <a:noFill/>
          <a:ln w="15875" cap="flat" cmpd="sng">
            <a:solidFill>
              <a:srgbClr val="DF41B2"/>
            </a:solidFill>
            <a:prstDash val="solid"/>
            <a:round/>
            <a:headEnd type="none" w="sm" len="sm"/>
            <a:tailEnd type="none" w="sm" len="sm"/>
          </a:ln>
        </p:spPr>
        <p:txBody>
          <a:bodyPr spcFirstLastPara="1" wrap="square" lIns="68569" tIns="34275" rIns="68569" bIns="34275" anchor="ctr" anchorCtr="0">
            <a:noAutofit/>
          </a:bodyPr>
          <a:lstStyle/>
          <a:p>
            <a:pPr algn="ctr" rtl="1"/>
            <a:endParaRPr sz="1350">
              <a:solidFill>
                <a:schemeClr val="lt1"/>
              </a:solidFill>
            </a:endParaRPr>
          </a:p>
        </p:txBody>
      </p:sp>
      <p:sp>
        <p:nvSpPr>
          <p:cNvPr id="557" name="Google Shape;557;p30"/>
          <p:cNvSpPr/>
          <p:nvPr/>
        </p:nvSpPr>
        <p:spPr>
          <a:xfrm rot="7338738">
            <a:off x="6021115" y="3364643"/>
            <a:ext cx="197585" cy="155179"/>
          </a:xfrm>
          <a:prstGeom prst="triangle">
            <a:avLst>
              <a:gd name="adj" fmla="val 50000"/>
            </a:avLst>
          </a:prstGeom>
          <a:noFill/>
          <a:ln w="15875" cap="flat" cmpd="sng">
            <a:solidFill>
              <a:srgbClr val="DF41B2"/>
            </a:solidFill>
            <a:prstDash val="solid"/>
            <a:round/>
            <a:headEnd type="none" w="sm" len="sm"/>
            <a:tailEnd type="none" w="sm" len="sm"/>
          </a:ln>
        </p:spPr>
        <p:txBody>
          <a:bodyPr spcFirstLastPara="1" wrap="square" lIns="68569" tIns="34275" rIns="68569" bIns="34275" anchor="ctr" anchorCtr="0">
            <a:noAutofit/>
          </a:bodyPr>
          <a:lstStyle/>
          <a:p>
            <a:pPr algn="ctr" rtl="1"/>
            <a:endParaRPr sz="1350">
              <a:solidFill>
                <a:schemeClr val="lt1"/>
              </a:solidFill>
            </a:endParaRPr>
          </a:p>
        </p:txBody>
      </p:sp>
      <p:sp>
        <p:nvSpPr>
          <p:cNvPr id="558" name="Google Shape;558;p30"/>
          <p:cNvSpPr/>
          <p:nvPr/>
        </p:nvSpPr>
        <p:spPr>
          <a:xfrm rot="7338738">
            <a:off x="6069932" y="5930009"/>
            <a:ext cx="197585" cy="155179"/>
          </a:xfrm>
          <a:prstGeom prst="triangle">
            <a:avLst>
              <a:gd name="adj" fmla="val 50000"/>
            </a:avLst>
          </a:prstGeom>
          <a:noFill/>
          <a:ln w="15875" cap="flat" cmpd="sng">
            <a:solidFill>
              <a:srgbClr val="DF41B2"/>
            </a:solidFill>
            <a:prstDash val="solid"/>
            <a:round/>
            <a:headEnd type="none" w="sm" len="sm"/>
            <a:tailEnd type="none" w="sm" len="sm"/>
          </a:ln>
        </p:spPr>
        <p:txBody>
          <a:bodyPr spcFirstLastPara="1" wrap="square" lIns="68569" tIns="34275" rIns="68569" bIns="34275" anchor="ctr" anchorCtr="0">
            <a:noAutofit/>
          </a:bodyPr>
          <a:lstStyle/>
          <a:p>
            <a:pPr algn="ctr" rtl="1"/>
            <a:endParaRPr sz="1350">
              <a:solidFill>
                <a:schemeClr val="lt1"/>
              </a:solidFill>
            </a:endParaRPr>
          </a:p>
        </p:txBody>
      </p:sp>
      <p:sp>
        <p:nvSpPr>
          <p:cNvPr id="559" name="Google Shape;559;p30"/>
          <p:cNvSpPr txBox="1"/>
          <p:nvPr/>
        </p:nvSpPr>
        <p:spPr>
          <a:xfrm>
            <a:off x="383925" y="2238041"/>
            <a:ext cx="1650759" cy="746328"/>
          </a:xfrm>
          <a:prstGeom prst="rect">
            <a:avLst/>
          </a:prstGeom>
          <a:noFill/>
          <a:ln>
            <a:noFill/>
          </a:ln>
        </p:spPr>
        <p:txBody>
          <a:bodyPr spcFirstLastPara="1" wrap="square" lIns="68569" tIns="34275" rIns="68569" bIns="34275" anchor="t" anchorCtr="0">
            <a:spAutoFit/>
          </a:bodyPr>
          <a:lstStyle/>
          <a:p>
            <a:r>
              <a:rPr lang="en-US" sz="2200" dirty="0">
                <a:solidFill>
                  <a:schemeClr val="lt1"/>
                </a:solidFill>
              </a:rPr>
              <a:t>Bayer pattern</a:t>
            </a:r>
            <a:endParaRPr sz="2200" dirty="0">
              <a:solidFill>
                <a:schemeClr val="lt1"/>
              </a:solidFill>
            </a:endParaRPr>
          </a:p>
        </p:txBody>
      </p:sp>
      <p:sp>
        <p:nvSpPr>
          <p:cNvPr id="560" name="Google Shape;560;p30"/>
          <p:cNvSpPr txBox="1"/>
          <p:nvPr/>
        </p:nvSpPr>
        <p:spPr>
          <a:xfrm>
            <a:off x="383925" y="4626817"/>
            <a:ext cx="1162527" cy="746328"/>
          </a:xfrm>
          <a:prstGeom prst="rect">
            <a:avLst/>
          </a:prstGeom>
          <a:noFill/>
          <a:ln>
            <a:noFill/>
          </a:ln>
        </p:spPr>
        <p:txBody>
          <a:bodyPr spcFirstLastPara="1" wrap="square" lIns="68569" tIns="34275" rIns="68569" bIns="34275" anchor="t" anchorCtr="0">
            <a:spAutoFit/>
          </a:bodyPr>
          <a:lstStyle/>
          <a:p>
            <a:r>
              <a:rPr lang="en-US" sz="2200" dirty="0">
                <a:solidFill>
                  <a:schemeClr val="lt1"/>
                </a:solidFill>
              </a:rPr>
              <a:t>CFA pattern</a:t>
            </a:r>
            <a:endParaRPr sz="2200" dirty="0">
              <a:solidFill>
                <a:schemeClr val="lt1"/>
              </a:solidFill>
            </a:endParaRPr>
          </a:p>
        </p:txBody>
      </p:sp>
      <p:sp>
        <p:nvSpPr>
          <p:cNvPr id="561" name="Google Shape;561;p30"/>
          <p:cNvSpPr txBox="1"/>
          <p:nvPr/>
        </p:nvSpPr>
        <p:spPr>
          <a:xfrm>
            <a:off x="3442073" y="3611070"/>
            <a:ext cx="1686714" cy="407774"/>
          </a:xfrm>
          <a:prstGeom prst="rect">
            <a:avLst/>
          </a:prstGeom>
          <a:noFill/>
          <a:ln>
            <a:noFill/>
          </a:ln>
        </p:spPr>
        <p:txBody>
          <a:bodyPr spcFirstLastPara="1" wrap="square" lIns="68569" tIns="34275" rIns="68569" bIns="34275" anchor="t" anchorCtr="0">
            <a:spAutoFit/>
          </a:bodyPr>
          <a:lstStyle/>
          <a:p>
            <a:r>
              <a:rPr lang="en-US" sz="2200" dirty="0">
                <a:solidFill>
                  <a:schemeClr val="lt1"/>
                </a:solidFill>
              </a:rPr>
              <a:t>raw images</a:t>
            </a:r>
            <a:endParaRPr sz="2200" dirty="0">
              <a:solidFill>
                <a:schemeClr val="lt1"/>
              </a:solidFill>
            </a:endParaRPr>
          </a:p>
        </p:txBody>
      </p:sp>
      <p:sp>
        <p:nvSpPr>
          <p:cNvPr id="2" name="Google Shape;504;p27">
            <a:extLst>
              <a:ext uri="{FF2B5EF4-FFF2-40B4-BE49-F238E27FC236}">
                <a16:creationId xmlns:a16="http://schemas.microsoft.com/office/drawing/2014/main" id="{137180EC-016E-8B02-BB23-4E85275FDF54}"/>
              </a:ext>
            </a:extLst>
          </p:cNvPr>
          <p:cNvSpPr txBox="1"/>
          <p:nvPr/>
        </p:nvSpPr>
        <p:spPr>
          <a:xfrm>
            <a:off x="1742995" y="43252"/>
            <a:ext cx="5646136" cy="514127"/>
          </a:xfrm>
          <a:prstGeom prst="rect">
            <a:avLst/>
          </a:prstGeom>
          <a:noFill/>
          <a:ln>
            <a:noFill/>
          </a:ln>
        </p:spPr>
        <p:txBody>
          <a:bodyPr spcFirstLastPara="1" wrap="square" lIns="68569" tIns="34275" rIns="68569" bIns="34275" anchor="ctr" anchorCtr="0">
            <a:noAutofit/>
          </a:bodyPr>
          <a:lstStyle/>
          <a:p>
            <a:pPr algn="ctr">
              <a:lnSpc>
                <a:spcPct val="107000"/>
              </a:lnSpc>
              <a:buClr>
                <a:schemeClr val="lt1"/>
              </a:buClr>
              <a:buSzPts val="2400"/>
            </a:pPr>
            <a:r>
              <a:rPr lang="en-US" sz="2200" dirty="0">
                <a:solidFill>
                  <a:schemeClr val="lt1"/>
                </a:solidFill>
              </a:rPr>
              <a:t>FUNDAMENTALS OF DIGITAL IMAGING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31"/>
          <p:cNvSpPr txBox="1"/>
          <p:nvPr/>
        </p:nvSpPr>
        <p:spPr>
          <a:xfrm>
            <a:off x="7196398" y="2267581"/>
            <a:ext cx="49" cy="415498"/>
          </a:xfrm>
          <a:prstGeom prst="rect">
            <a:avLst/>
          </a:prstGeom>
          <a:noFill/>
          <a:ln>
            <a:noFill/>
          </a:ln>
        </p:spPr>
        <p:txBody>
          <a:bodyPr spcFirstLastPara="1" wrap="square" lIns="0" tIns="0" rIns="0" bIns="0" anchor="t" anchorCtr="0">
            <a:spAutoFit/>
          </a:bodyPr>
          <a:lstStyle/>
          <a:p>
            <a:pPr algn="r" rtl="1"/>
            <a:endParaRPr sz="1350" b="1">
              <a:solidFill>
                <a:schemeClr val="dk1"/>
              </a:solidFill>
            </a:endParaRPr>
          </a:p>
          <a:p>
            <a:pPr algn="r" rtl="1"/>
            <a:endParaRPr sz="1350" b="1">
              <a:solidFill>
                <a:schemeClr val="dk1"/>
              </a:solidFill>
            </a:endParaRPr>
          </a:p>
        </p:txBody>
      </p:sp>
      <p:sp>
        <p:nvSpPr>
          <p:cNvPr id="569" name="Google Shape;569;p31"/>
          <p:cNvSpPr txBox="1"/>
          <p:nvPr/>
        </p:nvSpPr>
        <p:spPr>
          <a:xfrm>
            <a:off x="6653674" y="2713149"/>
            <a:ext cx="226220" cy="415498"/>
          </a:xfrm>
          <a:prstGeom prst="rect">
            <a:avLst/>
          </a:prstGeom>
          <a:noFill/>
          <a:ln>
            <a:noFill/>
          </a:ln>
        </p:spPr>
        <p:txBody>
          <a:bodyPr spcFirstLastPara="1" wrap="square" lIns="0" tIns="0" rIns="0" bIns="0" anchor="t" anchorCtr="0">
            <a:spAutoFit/>
          </a:bodyPr>
          <a:lstStyle/>
          <a:p>
            <a:pPr algn="r" rtl="1"/>
            <a:endParaRPr sz="1350" b="1">
              <a:solidFill>
                <a:schemeClr val="dk1"/>
              </a:solidFill>
            </a:endParaRPr>
          </a:p>
          <a:p>
            <a:pPr algn="r" rtl="1"/>
            <a:endParaRPr sz="1350" b="1">
              <a:solidFill>
                <a:schemeClr val="dk1"/>
              </a:solidFill>
            </a:endParaRPr>
          </a:p>
        </p:txBody>
      </p:sp>
      <p:pic>
        <p:nvPicPr>
          <p:cNvPr id="570" name="Google Shape;570;p31" descr="תמונה שמכילה פני אדם, צילום מסך, עור, אדם&#10;&#10;התיאור נוצר באופן אוטומטי"/>
          <p:cNvPicPr preferRelativeResize="0"/>
          <p:nvPr/>
        </p:nvPicPr>
        <p:blipFill rotWithShape="1">
          <a:blip r:embed="rId3">
            <a:alphaModFix/>
          </a:blip>
          <a:srcRect/>
          <a:stretch/>
        </p:blipFill>
        <p:spPr>
          <a:xfrm>
            <a:off x="1659832" y="2267581"/>
            <a:ext cx="5774339" cy="2297937"/>
          </a:xfrm>
          <a:prstGeom prst="rect">
            <a:avLst/>
          </a:prstGeom>
          <a:noFill/>
          <a:ln>
            <a:noFill/>
          </a:ln>
        </p:spPr>
      </p:pic>
      <p:sp>
        <p:nvSpPr>
          <p:cNvPr id="571" name="Google Shape;571;p31"/>
          <p:cNvSpPr txBox="1"/>
          <p:nvPr/>
        </p:nvSpPr>
        <p:spPr>
          <a:xfrm>
            <a:off x="1542615" y="41917"/>
            <a:ext cx="6058770" cy="415498"/>
          </a:xfrm>
          <a:prstGeom prst="rect">
            <a:avLst/>
          </a:prstGeom>
          <a:noFill/>
          <a:ln>
            <a:noFill/>
          </a:ln>
        </p:spPr>
        <p:txBody>
          <a:bodyPr spcFirstLastPara="1" wrap="square" lIns="68569" tIns="34275" rIns="68569" bIns="34275" anchor="ctr" anchorCtr="0">
            <a:noAutofit/>
          </a:bodyPr>
          <a:lstStyle/>
          <a:p>
            <a:pPr algn="ctr">
              <a:lnSpc>
                <a:spcPct val="107000"/>
              </a:lnSpc>
              <a:buClr>
                <a:schemeClr val="lt1"/>
              </a:buClr>
              <a:buSzPts val="2400"/>
            </a:pPr>
            <a:r>
              <a:rPr lang="en-US" sz="2200" dirty="0">
                <a:solidFill>
                  <a:schemeClr val="lt1"/>
                </a:solidFill>
              </a:rPr>
              <a:t>FUNDAMENTALS OF DIGITAL IMAGING</a:t>
            </a:r>
            <a:endParaRPr sz="2200" dirty="0">
              <a:solidFill>
                <a:schemeClr val="lt1"/>
              </a:solidFill>
            </a:endParaRPr>
          </a:p>
        </p:txBody>
      </p:sp>
      <p:sp>
        <p:nvSpPr>
          <p:cNvPr id="572" name="Google Shape;572;p31"/>
          <p:cNvSpPr txBox="1">
            <a:spLocks noGrp="1"/>
          </p:cNvSpPr>
          <p:nvPr>
            <p:ph type="title"/>
          </p:nvPr>
        </p:nvSpPr>
        <p:spPr>
          <a:xfrm>
            <a:off x="2263237" y="351329"/>
            <a:ext cx="4567531" cy="653316"/>
          </a:xfrm>
          <a:prstGeom prst="rect">
            <a:avLst/>
          </a:prstGeom>
          <a:noFill/>
          <a:ln>
            <a:noFill/>
          </a:ln>
        </p:spPr>
        <p:txBody>
          <a:bodyPr spcFirstLastPara="1" wrap="square" lIns="68569" tIns="34275" rIns="68569" bIns="34275" anchor="ctr" anchorCtr="0">
            <a:normAutofit/>
          </a:bodyPr>
          <a:lstStyle/>
          <a:p>
            <a:pPr algn="ctr" rtl="0">
              <a:buClr>
                <a:srgbClr val="B4DA95"/>
              </a:buClr>
            </a:pPr>
            <a:r>
              <a:rPr lang="en-US" sz="2700" dirty="0">
                <a:solidFill>
                  <a:srgbClr val="B4DA95"/>
                </a:solidFill>
                <a:latin typeface="Arial"/>
                <a:ea typeface="Arial"/>
                <a:cs typeface="Arial"/>
                <a:sym typeface="Arial"/>
              </a:rPr>
              <a:t>DEMOSAICING PROCESS</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0"/>
                                        </p:tgtEl>
                                        <p:attrNameLst>
                                          <p:attrName>style.visibility</p:attrName>
                                        </p:attrNameLst>
                                      </p:cBhvr>
                                      <p:to>
                                        <p:strVal val="visible"/>
                                      </p:to>
                                    </p:set>
                                    <p:animEffect transition="in" filter="fade">
                                      <p:cBhvr>
                                        <p:cTn id="7" dur="2000"/>
                                        <p:tgtEl>
                                          <p:spTgt spid="5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9" name="Google Shape;579;p32"/>
          <p:cNvSpPr txBox="1"/>
          <p:nvPr/>
        </p:nvSpPr>
        <p:spPr>
          <a:xfrm>
            <a:off x="76912" y="2031183"/>
            <a:ext cx="4577937" cy="923299"/>
          </a:xfrm>
          <a:prstGeom prst="rect">
            <a:avLst/>
          </a:prstGeom>
          <a:noFill/>
          <a:ln>
            <a:noFill/>
          </a:ln>
        </p:spPr>
        <p:txBody>
          <a:bodyPr spcFirstLastPara="1" wrap="square" lIns="68569" tIns="34275" rIns="68569" bIns="34275" anchor="t" anchorCtr="0">
            <a:spAutoFit/>
          </a:bodyPr>
          <a:lstStyle/>
          <a:p>
            <a:pPr lvl="0" algn="ctr"/>
            <a:r>
              <a:rPr lang="en-US" sz="2200" dirty="0">
                <a:solidFill>
                  <a:schemeClr val="accent1">
                    <a:lumMod val="60000"/>
                    <a:lumOff val="40000"/>
                  </a:schemeClr>
                </a:solidFill>
              </a:rPr>
              <a:t>Demosaicing</a:t>
            </a:r>
            <a:r>
              <a:rPr lang="en-US" sz="2200" dirty="0">
                <a:solidFill>
                  <a:schemeClr val="bg1"/>
                </a:solidFill>
              </a:rPr>
              <a:t> - algorithm  that reconstructs color in </a:t>
            </a:r>
            <a:r>
              <a:rPr lang="en-US" sz="2200" dirty="0">
                <a:solidFill>
                  <a:schemeClr val="accent4">
                    <a:lumMod val="60000"/>
                    <a:lumOff val="40000"/>
                  </a:schemeClr>
                </a:solidFill>
              </a:rPr>
              <a:t>CFA</a:t>
            </a:r>
            <a:r>
              <a:rPr lang="en-US" sz="2200" dirty="0">
                <a:solidFill>
                  <a:schemeClr val="bg1"/>
                </a:solidFill>
              </a:rPr>
              <a:t> images.</a:t>
            </a:r>
          </a:p>
          <a:p>
            <a:pPr algn="ctr"/>
            <a:endParaRPr sz="1050" dirty="0"/>
          </a:p>
        </p:txBody>
      </p:sp>
      <p:sp>
        <p:nvSpPr>
          <p:cNvPr id="580" name="Google Shape;580;p32"/>
          <p:cNvSpPr txBox="1"/>
          <p:nvPr/>
        </p:nvSpPr>
        <p:spPr>
          <a:xfrm>
            <a:off x="-25732" y="1416681"/>
            <a:ext cx="4577937" cy="438551"/>
          </a:xfrm>
          <a:prstGeom prst="rect">
            <a:avLst/>
          </a:prstGeom>
          <a:noFill/>
          <a:ln>
            <a:noFill/>
          </a:ln>
        </p:spPr>
        <p:txBody>
          <a:bodyPr spcFirstLastPara="1" wrap="square" lIns="68569" tIns="34275" rIns="68569" bIns="34275" anchor="t" anchorCtr="0">
            <a:spAutoFit/>
          </a:bodyPr>
          <a:lstStyle/>
          <a:p>
            <a:pPr algn="ctr"/>
            <a:r>
              <a:rPr lang="en-US" sz="2400" dirty="0">
                <a:solidFill>
                  <a:schemeClr val="lt1"/>
                </a:solidFill>
              </a:rPr>
              <a:t>What is </a:t>
            </a:r>
            <a:r>
              <a:rPr lang="en-US" sz="2400" dirty="0">
                <a:solidFill>
                  <a:schemeClr val="accent1">
                    <a:lumMod val="60000"/>
                    <a:lumOff val="40000"/>
                  </a:schemeClr>
                </a:solidFill>
              </a:rPr>
              <a:t>Demosaicing</a:t>
            </a:r>
            <a:r>
              <a:rPr lang="en-US" sz="2400" dirty="0">
                <a:solidFill>
                  <a:schemeClr val="lt1"/>
                </a:solidFill>
              </a:rPr>
              <a:t>?</a:t>
            </a:r>
            <a:endParaRPr sz="1050" dirty="0"/>
          </a:p>
        </p:txBody>
      </p:sp>
      <p:sp>
        <p:nvSpPr>
          <p:cNvPr id="581" name="Google Shape;581;p32"/>
          <p:cNvSpPr txBox="1"/>
          <p:nvPr/>
        </p:nvSpPr>
        <p:spPr>
          <a:xfrm>
            <a:off x="951149" y="3429000"/>
            <a:ext cx="2853099" cy="2439099"/>
          </a:xfrm>
          <a:prstGeom prst="rect">
            <a:avLst/>
          </a:prstGeom>
          <a:noFill/>
          <a:ln>
            <a:noFill/>
          </a:ln>
        </p:spPr>
        <p:txBody>
          <a:bodyPr spcFirstLastPara="1" wrap="square" lIns="68569" tIns="34275" rIns="68569" bIns="34275" anchor="t" anchorCtr="0">
            <a:spAutoFit/>
          </a:bodyPr>
          <a:lstStyle/>
          <a:p>
            <a:pPr lvl="0" algn="ctr"/>
            <a:r>
              <a:rPr lang="en-US" sz="2200" dirty="0">
                <a:solidFill>
                  <a:schemeClr val="accent4">
                    <a:lumMod val="60000"/>
                    <a:lumOff val="40000"/>
                  </a:schemeClr>
                </a:solidFill>
              </a:rPr>
              <a:t>CFA</a:t>
            </a:r>
            <a:r>
              <a:rPr lang="en-US" sz="2200" dirty="0">
                <a:solidFill>
                  <a:schemeClr val="bg1"/>
                </a:solidFill>
              </a:rPr>
              <a:t> cameras capture one color per pixel, and </a:t>
            </a:r>
            <a:r>
              <a:rPr lang="en-US" sz="2200" dirty="0">
                <a:solidFill>
                  <a:schemeClr val="accent1">
                    <a:lumMod val="60000"/>
                    <a:lumOff val="40000"/>
                  </a:schemeClr>
                </a:solidFill>
              </a:rPr>
              <a:t>demosaicing</a:t>
            </a:r>
            <a:r>
              <a:rPr lang="en-US" sz="2200" dirty="0">
                <a:solidFill>
                  <a:schemeClr val="bg1"/>
                </a:solidFill>
              </a:rPr>
              <a:t> </a:t>
            </a:r>
            <a:r>
              <a:rPr lang="en-US" sz="2200" dirty="0">
                <a:solidFill>
                  <a:schemeClr val="accent2">
                    <a:lumMod val="60000"/>
                    <a:lumOff val="40000"/>
                  </a:schemeClr>
                </a:solidFill>
              </a:rPr>
              <a:t>estimates</a:t>
            </a:r>
            <a:r>
              <a:rPr lang="en-US" sz="2200" dirty="0">
                <a:solidFill>
                  <a:schemeClr val="bg1"/>
                </a:solidFill>
              </a:rPr>
              <a:t> the missing colors </a:t>
            </a:r>
            <a:r>
              <a:rPr lang="en-US" sz="2200" dirty="0">
                <a:solidFill>
                  <a:schemeClr val="accent5">
                    <a:lumMod val="60000"/>
                    <a:lumOff val="40000"/>
                  </a:schemeClr>
                </a:solidFill>
              </a:rPr>
              <a:t>from nearby pixels</a:t>
            </a:r>
            <a:r>
              <a:rPr lang="en-US" sz="2200" dirty="0">
                <a:solidFill>
                  <a:schemeClr val="bg1"/>
                </a:solidFill>
              </a:rPr>
              <a:t>.</a:t>
            </a:r>
            <a:endParaRPr sz="2200" dirty="0">
              <a:solidFill>
                <a:schemeClr val="bg1"/>
              </a:solidFill>
            </a:endParaRPr>
          </a:p>
        </p:txBody>
      </p:sp>
      <p:sp>
        <p:nvSpPr>
          <p:cNvPr id="7" name="Google Shape;571;p31">
            <a:extLst>
              <a:ext uri="{FF2B5EF4-FFF2-40B4-BE49-F238E27FC236}">
                <a16:creationId xmlns:a16="http://schemas.microsoft.com/office/drawing/2014/main" id="{078F079A-795E-E587-C00F-2C1DACD41A00}"/>
              </a:ext>
            </a:extLst>
          </p:cNvPr>
          <p:cNvSpPr txBox="1"/>
          <p:nvPr/>
        </p:nvSpPr>
        <p:spPr>
          <a:xfrm>
            <a:off x="1542615" y="41917"/>
            <a:ext cx="6058770" cy="415498"/>
          </a:xfrm>
          <a:prstGeom prst="rect">
            <a:avLst/>
          </a:prstGeom>
          <a:noFill/>
          <a:ln>
            <a:noFill/>
          </a:ln>
        </p:spPr>
        <p:txBody>
          <a:bodyPr spcFirstLastPara="1" wrap="square" lIns="68569" tIns="34275" rIns="68569" bIns="34275" anchor="ctr" anchorCtr="0">
            <a:noAutofit/>
          </a:bodyPr>
          <a:lstStyle/>
          <a:p>
            <a:pPr algn="ctr">
              <a:lnSpc>
                <a:spcPct val="107000"/>
              </a:lnSpc>
              <a:buClr>
                <a:schemeClr val="lt1"/>
              </a:buClr>
              <a:buSzPts val="2400"/>
            </a:pPr>
            <a:r>
              <a:rPr lang="en-US" sz="2200" dirty="0">
                <a:solidFill>
                  <a:schemeClr val="lt1"/>
                </a:solidFill>
              </a:rPr>
              <a:t>FUNDAMENTALS OF DIGITAL IMAGING</a:t>
            </a:r>
            <a:endParaRPr sz="2200" dirty="0">
              <a:solidFill>
                <a:schemeClr val="lt1"/>
              </a:solidFill>
            </a:endParaRPr>
          </a:p>
        </p:txBody>
      </p:sp>
      <p:sp>
        <p:nvSpPr>
          <p:cNvPr id="8" name="Google Shape;572;p31">
            <a:extLst>
              <a:ext uri="{FF2B5EF4-FFF2-40B4-BE49-F238E27FC236}">
                <a16:creationId xmlns:a16="http://schemas.microsoft.com/office/drawing/2014/main" id="{7B98E518-11F0-7C67-E612-7995B00C0388}"/>
              </a:ext>
            </a:extLst>
          </p:cNvPr>
          <p:cNvSpPr txBox="1">
            <a:spLocks noGrp="1"/>
          </p:cNvSpPr>
          <p:nvPr>
            <p:ph type="title"/>
          </p:nvPr>
        </p:nvSpPr>
        <p:spPr>
          <a:xfrm>
            <a:off x="2263237" y="351329"/>
            <a:ext cx="4567531" cy="653316"/>
          </a:xfrm>
          <a:prstGeom prst="rect">
            <a:avLst/>
          </a:prstGeom>
          <a:noFill/>
          <a:ln>
            <a:noFill/>
          </a:ln>
        </p:spPr>
        <p:txBody>
          <a:bodyPr spcFirstLastPara="1" wrap="square" lIns="68569" tIns="34275" rIns="68569" bIns="34275" anchor="ctr" anchorCtr="0">
            <a:normAutofit/>
          </a:bodyPr>
          <a:lstStyle/>
          <a:p>
            <a:pPr algn="ctr" rtl="0">
              <a:buClr>
                <a:srgbClr val="B4DA95"/>
              </a:buClr>
            </a:pPr>
            <a:r>
              <a:rPr lang="en-US" sz="2700" dirty="0">
                <a:solidFill>
                  <a:srgbClr val="B4DA95"/>
                </a:solidFill>
                <a:latin typeface="Arial"/>
                <a:ea typeface="Arial"/>
                <a:cs typeface="Arial"/>
                <a:sym typeface="Arial"/>
              </a:rPr>
              <a:t>DEMOSAICING PROCESS</a:t>
            </a:r>
            <a:endParaRPr dirty="0"/>
          </a:p>
        </p:txBody>
      </p:sp>
      <p:pic>
        <p:nvPicPr>
          <p:cNvPr id="9" name="מדיה מקוונת 1" title="Mobile phone camera &amp; color #shorts #engineerguy #engineering #bayerfilter #photography #illinois">
            <a:hlinkClick r:id="" action="ppaction://media"/>
            <a:extLst>
              <a:ext uri="{FF2B5EF4-FFF2-40B4-BE49-F238E27FC236}">
                <a16:creationId xmlns:a16="http://schemas.microsoft.com/office/drawing/2014/main" id="{05A85D55-8072-0747-61A0-1879555327CA}"/>
              </a:ext>
            </a:extLst>
          </p:cNvPr>
          <p:cNvPicPr>
            <a:picLocks noRot="1" noChangeAspect="1"/>
          </p:cNvPicPr>
          <p:nvPr>
            <a:videoFile r:link="rId1"/>
          </p:nvPr>
        </p:nvPicPr>
        <p:blipFill>
          <a:blip r:embed="rId4"/>
          <a:stretch>
            <a:fillRect/>
          </a:stretch>
        </p:blipFill>
        <p:spPr>
          <a:xfrm>
            <a:off x="5141795" y="1197989"/>
            <a:ext cx="2592149" cy="45874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9"/>
                                        </p:tgtEl>
                                        <p:attrNameLst>
                                          <p:attrName>style.visibility</p:attrName>
                                        </p:attrNameLst>
                                      </p:cBhvr>
                                      <p:to>
                                        <p:strVal val="visible"/>
                                      </p:to>
                                    </p:set>
                                    <p:animEffect transition="in" filter="fade">
                                      <p:cBhvr>
                                        <p:cTn id="7" dur="500"/>
                                        <p:tgtEl>
                                          <p:spTgt spid="579"/>
                                        </p:tgtEl>
                                      </p:cBhvr>
                                    </p:animEffect>
                                  </p:childTnLst>
                                </p:cTn>
                              </p:par>
                            </p:childTnLst>
                          </p:cTn>
                        </p:par>
                        <p:par>
                          <p:cTn id="8" fill="hold">
                            <p:stCondLst>
                              <p:cond delay="500"/>
                            </p:stCondLst>
                            <p:childTnLst>
                              <p:par>
                                <p:cTn id="9" presetID="47" presetClass="exit" presetSubtype="0" fill="hold" grpId="0" nodeType="afterEffect">
                                  <p:stCondLst>
                                    <p:cond delay="0"/>
                                  </p:stCondLst>
                                  <p:childTnLst>
                                    <p:animEffect transition="out" filter="fade">
                                      <p:cBhvr>
                                        <p:cTn id="10" dur="1000"/>
                                        <p:tgtEl>
                                          <p:spTgt spid="580"/>
                                        </p:tgtEl>
                                      </p:cBhvr>
                                    </p:animEffect>
                                    <p:anim calcmode="lin" valueType="num">
                                      <p:cBhvr>
                                        <p:cTn id="11" dur="1000"/>
                                        <p:tgtEl>
                                          <p:spTgt spid="580"/>
                                        </p:tgtEl>
                                        <p:attrNameLst>
                                          <p:attrName>ppt_x</p:attrName>
                                        </p:attrNameLst>
                                      </p:cBhvr>
                                      <p:tavLst>
                                        <p:tav tm="0">
                                          <p:val>
                                            <p:strVal val="ppt_x"/>
                                          </p:val>
                                        </p:tav>
                                        <p:tav tm="100000">
                                          <p:val>
                                            <p:strVal val="ppt_x"/>
                                          </p:val>
                                        </p:tav>
                                      </p:tavLst>
                                    </p:anim>
                                    <p:anim calcmode="lin" valueType="num">
                                      <p:cBhvr>
                                        <p:cTn id="12" dur="1000"/>
                                        <p:tgtEl>
                                          <p:spTgt spid="580"/>
                                        </p:tgtEl>
                                        <p:attrNameLst>
                                          <p:attrName>ppt_y</p:attrName>
                                        </p:attrNameLst>
                                      </p:cBhvr>
                                      <p:tavLst>
                                        <p:tav tm="0">
                                          <p:val>
                                            <p:strVal val="ppt_y"/>
                                          </p:val>
                                        </p:tav>
                                        <p:tav tm="100000">
                                          <p:val>
                                            <p:strVal val="ppt_y-.1"/>
                                          </p:val>
                                        </p:tav>
                                      </p:tavLst>
                                    </p:anim>
                                    <p:set>
                                      <p:cBhvr>
                                        <p:cTn id="13" dur="1" fill="hold">
                                          <p:stCondLst>
                                            <p:cond delay="999"/>
                                          </p:stCondLst>
                                        </p:cTn>
                                        <p:tgtEl>
                                          <p:spTgt spid="580"/>
                                        </p:tgtEl>
                                        <p:attrNameLst>
                                          <p:attrName>style.visibility</p:attrName>
                                        </p:attrNameLst>
                                      </p:cBhvr>
                                      <p:to>
                                        <p:strVal val="hidden"/>
                                      </p:to>
                                    </p:set>
                                  </p:childTnLst>
                                </p:cTn>
                              </p:par>
                            </p:childTnLst>
                          </p:cTn>
                        </p:par>
                        <p:par>
                          <p:cTn id="14" fill="hold">
                            <p:stCondLst>
                              <p:cond delay="1500"/>
                            </p:stCondLst>
                            <p:childTnLst>
                              <p:par>
                                <p:cTn id="15" presetID="10" presetClass="entr" presetSubtype="0" fill="hold" nodeType="afterEffect">
                                  <p:stCondLst>
                                    <p:cond delay="5000"/>
                                  </p:stCondLst>
                                  <p:childTnLst>
                                    <p:set>
                                      <p:cBhvr>
                                        <p:cTn id="16" dur="1" fill="hold">
                                          <p:stCondLst>
                                            <p:cond delay="0"/>
                                          </p:stCondLst>
                                        </p:cTn>
                                        <p:tgtEl>
                                          <p:spTgt spid="581"/>
                                        </p:tgtEl>
                                        <p:attrNameLst>
                                          <p:attrName>style.visibility</p:attrName>
                                        </p:attrNameLst>
                                      </p:cBhvr>
                                      <p:to>
                                        <p:strVal val="visible"/>
                                      </p:to>
                                    </p:set>
                                    <p:animEffect transition="in" filter="fade">
                                      <p:cBhvr>
                                        <p:cTn id="17" dur="2000"/>
                                        <p:tgtEl>
                                          <p:spTgt spid="581"/>
                                        </p:tgtEl>
                                      </p:cBhvr>
                                    </p:animEffect>
                                  </p:childTnLst>
                                </p:cTn>
                              </p:par>
                            </p:childTnLst>
                          </p:cTn>
                        </p:par>
                        <p:par>
                          <p:cTn id="18" fill="hold">
                            <p:stCondLst>
                              <p:cond delay="8500"/>
                            </p:stCondLst>
                            <p:childTnLst>
                              <p:par>
                                <p:cTn id="19" presetID="14" presetClass="entr" presetSubtype="10" fill="hold" nodeType="afterEffect">
                                  <p:stCondLst>
                                    <p:cond delay="500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9"/>
                </p:tgtEl>
              </p:cMediaNode>
            </p:video>
          </p:childTnLst>
        </p:cTn>
      </p:par>
    </p:tnLst>
    <p:bldLst>
      <p:bldP spid="580" grpId="0"/>
    </p:bldLst>
  </p:timing>
</p:sld>
</file>

<file path=ppt/theme/theme1.xml><?xml version="1.0" encoding="utf-8"?>
<a:theme xmlns:a="http://schemas.openxmlformats.org/drawingml/2006/main" name="מעגל">
  <a:themeElements>
    <a:clrScheme name="Circuit">
      <a:dk1>
        <a:srgbClr val="000000"/>
      </a:dk1>
      <a:lt1>
        <a:srgbClr val="FFFFFF"/>
      </a:lt1>
      <a:dk2>
        <a:srgbClr val="252C36"/>
      </a:dk2>
      <a:lt2>
        <a:srgbClr val="7C96A3"/>
      </a:lt2>
      <a:accent1>
        <a:srgbClr val="4FD093"/>
      </a:accent1>
      <a:accent2>
        <a:srgbClr val="54BCDF"/>
      </a:accent2>
      <a:accent3>
        <a:srgbClr val="A262D0"/>
      </a:accent3>
      <a:accent4>
        <a:srgbClr val="D7537B"/>
      </a:accent4>
      <a:accent5>
        <a:srgbClr val="E78045"/>
      </a:accent5>
      <a:accent6>
        <a:srgbClr val="84C350"/>
      </a:accent6>
      <a:hlink>
        <a:srgbClr val="22FFFF"/>
      </a:hlink>
      <a:folHlink>
        <a:srgbClr val="9BF3F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של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4986</TotalTime>
  <Words>7203</Words>
  <Application>Microsoft Office PowerPoint</Application>
  <PresentationFormat>‫הצגה על המסך (4:3)</PresentationFormat>
  <Paragraphs>694</Paragraphs>
  <Slides>60</Slides>
  <Notes>60</Notes>
  <HiddenSlides>0</HiddenSlides>
  <MMClips>4</MMClips>
  <ScaleCrop>false</ScaleCrop>
  <HeadingPairs>
    <vt:vector size="6" baseType="variant">
      <vt:variant>
        <vt:lpstr>גופנים בשימוש</vt:lpstr>
      </vt:variant>
      <vt:variant>
        <vt:i4>7</vt:i4>
      </vt:variant>
      <vt:variant>
        <vt:lpstr>ערכת נושא</vt:lpstr>
      </vt:variant>
      <vt:variant>
        <vt:i4>1</vt:i4>
      </vt:variant>
      <vt:variant>
        <vt:lpstr>כותרות שקופיות</vt:lpstr>
      </vt:variant>
      <vt:variant>
        <vt:i4>60</vt:i4>
      </vt:variant>
    </vt:vector>
  </HeadingPairs>
  <TitlesOfParts>
    <vt:vector size="68" baseType="lpstr">
      <vt:lpstr>Noto Sans Symbols</vt:lpstr>
      <vt:lpstr>Cambria Math</vt:lpstr>
      <vt:lpstr>Twentieth Century</vt:lpstr>
      <vt:lpstr>Roboto</vt:lpstr>
      <vt:lpstr>Arial</vt:lpstr>
      <vt:lpstr>Tahoma</vt:lpstr>
      <vt:lpstr>ui-sans-serif</vt:lpstr>
      <vt:lpstr>מעגל</vt:lpstr>
      <vt:lpstr>מצגת של PowerPoint‏</vt:lpstr>
      <vt:lpstr>מצגת של PowerPoint‏</vt:lpstr>
      <vt:lpstr>WHAT IS A REGULAR CAMERA?</vt:lpstr>
      <vt:lpstr>מצגת של PowerPoint‏</vt:lpstr>
      <vt:lpstr>מצגת של PowerPoint‏</vt:lpstr>
      <vt:lpstr>מצגת של PowerPoint‏</vt:lpstr>
      <vt:lpstr>COLOR FILTER ARRAY INTERPOLATION</vt:lpstr>
      <vt:lpstr>DEMOSAICING PROCESS</vt:lpstr>
      <vt:lpstr>DEMOSAICING PROCESS</vt:lpstr>
      <vt:lpstr>DEMOSAICING PROCESS</vt:lpstr>
      <vt:lpstr>DEMOSAICING PROCESS</vt:lpstr>
      <vt:lpstr>DEMOSAICING PROCESS</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yam romano</dc:creator>
  <cp:lastModifiedBy>Roni Haba</cp:lastModifiedBy>
  <cp:revision>36</cp:revision>
  <dcterms:modified xsi:type="dcterms:W3CDTF">2024-12-10T22:37:51Z</dcterms:modified>
</cp:coreProperties>
</file>