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8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9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14" r:id="rId6"/>
    <p:sldMasterId id="2147483729" r:id="rId7"/>
    <p:sldMasterId id="2147483742" r:id="rId8"/>
    <p:sldMasterId id="2147483754" r:id="rId9"/>
    <p:sldMasterId id="2147483764" r:id="rId10"/>
  </p:sldMasterIdLst>
  <p:notesMasterIdLst>
    <p:notesMasterId r:id="rId56"/>
  </p:notesMasterIdLst>
  <p:sldIdLst>
    <p:sldId id="256" r:id="rId11"/>
    <p:sldId id="291" r:id="rId12"/>
    <p:sldId id="319" r:id="rId13"/>
    <p:sldId id="290" r:id="rId14"/>
    <p:sldId id="320" r:id="rId15"/>
    <p:sldId id="271" r:id="rId16"/>
    <p:sldId id="328" r:id="rId17"/>
    <p:sldId id="309" r:id="rId18"/>
    <p:sldId id="351" r:id="rId19"/>
    <p:sldId id="352" r:id="rId20"/>
    <p:sldId id="353" r:id="rId21"/>
    <p:sldId id="299" r:id="rId22"/>
    <p:sldId id="296" r:id="rId23"/>
    <p:sldId id="372" r:id="rId24"/>
    <p:sldId id="381" r:id="rId25"/>
    <p:sldId id="347" r:id="rId26"/>
    <p:sldId id="382" r:id="rId27"/>
    <p:sldId id="265" r:id="rId28"/>
    <p:sldId id="266" r:id="rId29"/>
    <p:sldId id="306" r:id="rId30"/>
    <p:sldId id="312" r:id="rId31"/>
    <p:sldId id="410" r:id="rId32"/>
    <p:sldId id="316" r:id="rId33"/>
    <p:sldId id="440" r:id="rId34"/>
    <p:sldId id="257" r:id="rId35"/>
    <p:sldId id="264" r:id="rId36"/>
    <p:sldId id="448" r:id="rId37"/>
    <p:sldId id="449" r:id="rId38"/>
    <p:sldId id="263" r:id="rId39"/>
    <p:sldId id="274" r:id="rId40"/>
    <p:sldId id="302" r:id="rId41"/>
    <p:sldId id="450" r:id="rId42"/>
    <p:sldId id="283" r:id="rId43"/>
    <p:sldId id="285" r:id="rId44"/>
    <p:sldId id="314" r:id="rId45"/>
    <p:sldId id="295" r:id="rId46"/>
    <p:sldId id="451" r:id="rId47"/>
    <p:sldId id="452" r:id="rId48"/>
    <p:sldId id="394" r:id="rId49"/>
    <p:sldId id="402" r:id="rId50"/>
    <p:sldId id="453" r:id="rId51"/>
    <p:sldId id="454" r:id="rId52"/>
    <p:sldId id="455" r:id="rId53"/>
    <p:sldId id="267" r:id="rId54"/>
    <p:sldId id="456" r:id="rId5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>
        <p:scale>
          <a:sx n="50" d="100"/>
          <a:sy n="50" d="100"/>
        </p:scale>
        <p:origin x="196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theme" Target="theme/theme1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25T15:33:51.813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1 24575,'590'0'0,"-575"0"0,0 2 0,0 0 0,0 1 0,0 0 0,0 1 0,-1 1 0,28 12 0,-4 3 0,56 38 0,18 33 0,-99-79 0,9 9 0,-1 1 0,20 28 0,11 13 0,-40-48 0,-1 0 0,0 1 0,-1 0 0,-1 1 0,7 18 0,-6-14 0,0 0 0,25 34 0,-11-21 0,-2 1 0,-1 1 0,-2 1 0,27 76 0,-39-98 0,0 1 0,10 15 0,-11-22 0,-1 1 0,1-1 0,-2 1 0,0 1 0,0-1 0,0 1 0,1 13 0,22 154 0,-21-113-1365,-5-37-5461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25T15:34:13.742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1 244 24575,'41'0'0,"-16"-1"0,0 1 0,-1 1 0,1 1 0,39 9 0,-28-1 0,-1 2 0,0 1 0,60 33 0,-70-32 0,31 13 0,-55-26 0,0-1 0,0 1 0,0-1 0,0 0 0,0 1 0,0-1 0,0 0 0,0 0 0,0 0 0,0 0 0,1 0 0,-1 0 0,0 0 0,0 0 0,0 0 0,0 0 0,0-1 0,0 1 0,0 0 0,0-1 0,0 1 0,0-1 0,0 1 0,0-1 0,0 1 0,0-1 0,0 0 0,-1 0 0,1 1 0,0-1 0,0 0 0,-1 0 0,1 0 0,0 0 0,-1 0 0,1 0 0,-1 0 0,0 0 0,1-1 0,2-6 0,-1 0 0,0-1 0,0 1 0,0-13 0,2-7 0,10-13-35,2 0-1,41-73 1,-25 55-1224,-19 32-5567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25T15:34:23.958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1086 3930 24575,'-1'-5'0,"1"0"0,-1 0 0,0 0 0,-1 0 0,1 0 0,-5-9 0,-1-4 0,-13-37 0,-3 2 0,-31-54 0,-70-99 0,31 55 0,33 52 0,-30-53 0,71 116 0,-203-405 0,179 344 0,14 31 0,-27-85 0,47 123 0,-20-39 0,17 40 0,-12-35 0,1-1 0,14 41 0,-11-43 0,-12-57 0,20 82 0,2 0 0,1-1 0,-5-58 0,0-21 0,7 78 0,-1-48 0,7-378 0,2 221 0,1 231 0,-1-1 0,2 1 0,0 0 0,1 1 0,1-1 0,7-15 0,-4 8 0,9-40 0,-13 48 0,0 0 0,1 1 0,1 0 0,7-14 0,6-17 0,5-25 0,12-29 0,-32 88-273,0 0 0,-1 1 0,0-1 0,2-19 0,-2 6-6553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25T15:34:26.944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491 0 24575,'-1'6'0,"-1"-1"0,0 0 0,0 0 0,-1 0 0,1 0 0,-1-1 0,0 1 0,0-1 0,-1 0 0,-5 6 0,-1 2 0,2-3 0,0-1 0,-1 0 0,0 0 0,0-1 0,-1 0 0,-11 6 0,8-6 0,1 1 0,0 1 0,-16 15 0,9-4 0,-4 4 0,-43 37 0,43-42 0,2 1 0,1 2 0,-34 45 0,5-6 0,46-58 0,0 0 0,0 1 0,0 0 0,1 0 0,-1-1 0,1 1 0,0 1 0,0-1 0,0 0 0,0 1 0,1-1 0,0 0 0,0 1 0,0 0 0,0-1 0,1 1 0,0 8 0,0-12 0,1 0 0,0 0 0,-1 0 0,1 0 0,-1 0 0,1 0 0,0 0 0,0 0 0,0 0 0,0 0 0,0 0 0,0 0 0,0-1 0,0 1 0,0 0 0,0-1 0,0 1 0,0-1 0,0 1 0,0-1 0,1 1 0,-1-1 0,0 0 0,0 0 0,1 0 0,-1 1 0,0-1 0,0 0 0,1-1 0,-1 1 0,0 0 0,0 0 0,2-1 0,7 0 0,-1-1 0,19-6 0,-25 8 0,18-8 0,-1-1 0,0-1 0,0 0 0,0-1 0,-1-2 0,-1 0 0,-1 0 0,1-2 0,-2 0 0,23-27 0,-8 7 0,-12 11 0,1 2 0,1 1 0,1 0 0,1 2 0,32-22 0,-27 24 0,-1-2 0,-1 0 0,0-2 0,32-35 0,-32 29 0,-33 35 0,-1 0 0,1 0 0,0 0 0,0 0 0,1 1 0,0 0 0,0 0 0,1 1 0,0 0 0,1 0 0,-6 20 0,5 16 0,2 0 0,5 88 0,1-42 0,-3 117-1365,0-181-5461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25T15:33:54.031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1 368 24575,'28'1'0,"0"1"0,1 1 0,-2 1 0,1 2 0,0 0 0,-1 2 0,0 2 0,-1 0 0,0 2 0,-1 0 0,38 26 0,-53-31 0,1-1 0,1 1 0,-1-2 0,1 1 0,16 4 0,-24-9 0,-1-1 0,1 1 0,-1 0 0,0-1 0,1 0 0,-1 0 0,1 0 0,-1 0 0,1-1 0,5-1 0,-7 1 0,0 0 0,0 0 0,0 0 0,0 0 0,0 0 0,0 0 0,0-1 0,-1 1 0,1-1 0,-1 1 0,1-1 0,-1 0 0,1 1 0,-1-1 0,0 0 0,0 0 0,0 0 0,1-3 0,3-8 0,-1 0 0,3-25 0,-4 24 0,-1 0 0,10-25 0,-4 19 15,-2-1-1,0 1 1,-2-1-1,0 0 1,1-22-1,-3-106-731,-2 112-18,-1 10-6091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25T15:33:57.081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0 192 24575,'0'-2'0,"1"1"0,-1-1 0,0 0 0,1 0 0,-1 1 0,1-1 0,-1 0 0,1 1 0,0-1 0,0 1 0,0-1 0,0 1 0,0 0 0,0-1 0,0 1 0,0 0 0,1 0 0,0-2 0,30-18 0,-18 14 0,23-16 0,1 2 0,1 1 0,1 2 0,55-16 0,-72 28 0,-1 2 0,0 1 0,36-1 0,70 6 0,-40 1 0,-62-3 0,-1 2 0,0 0 0,0 2 0,0 1 0,0 1 0,-1 1 0,0 1 0,27 13 0,133 56 0,-166-71 0,30 5 0,-36-9 0,0 1 0,0 0 0,0 0 0,-1 2 0,1-1 0,13 8 0,-6 0 0,-14-10 0,1 1 0,-1 1 0,0-1 0,1 1 0,-2 0 0,1 0 0,0 0 0,5 8 0,49 83 0,-44-67 0,1-1 0,2 0 0,23 26 0,10 12 0,5 5 0,-52-65 0,0 1 0,0-1 0,-1 0 0,0 1 0,0 0 0,0 0 0,-1 0 0,0 0 0,0 0 0,-1 0 0,1 1 0,-1-1 0,-1 0 0,1 1 0,-1 6 0,0-2 0,1-1 0,0 0 0,1 0 0,5 16 0,13 12 0,-15-32 0,-1 0 0,-1 1 0,1-1 0,3 12 0,-4-7 42,-1 1-1,2 19 1,4 20-1532,-1-31-5336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25T15:33:59.141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1 460 24575,'3'0'0,"32"-1"0,1 2 0,-1 1 0,0 2 0,43 10 0,167 66 0,-180-57 0,25 9 0,-89-31 0,0-1 0,0 0 0,0 1 0,0-1 0,-1 0 0,1 1 0,0-1 0,0 0 0,0 0 0,0 0 0,0 0 0,0 0 0,0 0 0,0 0 0,0 0 0,0 0 0,-1 0 0,1 0 0,0-1 0,0 1 0,0 0 0,0-1 0,0 1 0,-1-1 0,1 1 0,0-1 0,0 1 0,0-1 0,-1 1 0,1-1 0,0 0 0,-1 1 0,1-1 0,-1 0 0,1 0 0,-1 1 0,1-1 0,-1 0 0,0 0 0,1 0 0,-1 0 0,0 0 0,1 1 0,-1-1 0,0 0 0,0 0 0,0-2 0,1-6 0,0-1 0,-1 0 0,-1-17 0,1 15 0,-3-53 0,0 13 0,5-55 0,0 94 0,1-1 0,0 1 0,1 0 0,0 0 0,10-19 0,-8 19 0,-1 0 0,0-1 0,0 1 0,3-24 0,-4-51-1365,-4 61-5461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25T15:34:02.318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1950 24575,'41'2'0,"-1"2"0,1 2 0,48 13 0,-46-8 0,1-3 0,64 5 0,122-13 0,-91-2 0,-115 1 0,1-2 0,36-7 0,16-3 0,-51 10 0,0-2 0,-1-1 0,1-1 0,-1-1 0,-1-1 0,0-2 0,0 0 0,-1-1 0,33-23 0,141-113 0,-179 132 0,-1 0 0,0-2 0,-1 0 0,-1-1 0,13-20 0,49-62 0,-52 71 0,37-57 0,-31 30 0,33-84 0,-58 125 0,-2-1 0,4-16 0,-5 18 0,1 0 0,10-26 0,-6 22 0,-1-2 0,0 1 0,-1-1 0,4-34 0,-6 15 0,-2-63 0,-3 52 0,2-1 0,15-93 0,-7 78 0,-4 0 0,-5-122 0,-2 81 0,2 43-1365,0 38-5461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25T15:34:04.847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189 84 24575,'0'26'0,"-1"1"0,-5 32 0,3-47 0,0 0 0,0-1 0,-1 1 0,0-1 0,-1 0 0,-1 0 0,-8 12 0,-9 9 0,16-24 0,1 1 0,0 0 0,0 0 0,1 0 0,-8 19 0,12-25 0,-6 18 0,-13 28 0,18-45 0,0 1 0,-1 0 0,0-1 0,0 1 0,0-1 0,-1 0 0,1 0 0,-1 0 0,0-1 0,0 1 0,-6 3 0,13-18 0,0 1 0,1-1 0,0 1 0,9-15 0,4-1 0,-4 6 0,18-37 0,3-15 0,11-26 0,-40 84 0,-1 0 0,0-1 0,0 1 0,-2-1 0,2-19 0,-4 27 0,0 1 0,1-1 0,0 1 0,0-1 0,0 1 0,1-1 0,3-6 0,-5 12 0,1-1 0,0 1 0,0-1 0,0 1 0,0-1 0,0 1 0,1 0 0,-1-1 0,0 1 0,1 0 0,-1 0 0,1 0 0,-1 0 0,1 0 0,-1 1 0,1-1 0,-1 0 0,1 1 0,0-1 0,0 1 0,-1-1 0,1 1 0,0 0 0,0 0 0,-1 0 0,1 0 0,0 0 0,0 0 0,-1 0 0,1 1 0,2 0 0,2 1 0,-1 0 0,1 1 0,-1-1 0,0 1 0,0 0 0,0 1 0,-1-1 0,1 1 0,-1 0 0,7 8 0,7 4 0,-12-9 0,0 0 0,0 0 0,-1 1 0,0 0 0,-1 0 0,1 0 0,-2 0 0,1 0 0,-1 1 0,0 0 0,2 15 0,0-7 0,0-1 0,8 19 0,55 107 0,-64-132-227,1 0-1,-2 0 1,0 0-1,0 0 1,2 17-1,-2-3-6598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25T15:34:07.431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2 24575,'89'-2'0,"101"5"0,-165 1 0,-1 1 0,0 1 0,0 1 0,0 1 0,27 14 0,29 10 0,18 10 0,-44-17 0,-30-13 0,0 1 0,25 19 0,-27-18 0,32 14 0,-45-24 0,1 0 0,-1 0 0,0 1 0,0 0 0,-1 1 0,0 0 0,13 12 0,-7-1 0,-1 0 0,0 1 0,13 27 0,18 25 0,-23-39 0,23 50 0,-4-7 0,-35-67 0,1 0 0,0 0 0,12 12 0,-13-15 0,0 1 0,-1-1 0,1 1 0,-1 0 0,0 0 0,0 1 0,-1-1 0,0 1 0,3 6 0,-2 7-26,0-1 0,-1 1 0,-1 0 1,-1 0-1,-1 0 0,-3 31 0,1-7-1158,1-16-5642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25T15:34:09.272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1 340 24575,'21'0'0,"0"0"0,-1 1 0,1 1 0,0 2 0,-1 0 0,0 0 0,0 2 0,0 1 0,0 0 0,20 12 0,2 4 0,46 31 0,-80-48 0,0-1 0,0 0 0,0 0 0,1-1 0,-1 0 0,14 4 0,-20-7 0,-1-1 0,1 0 0,0 0 0,0 1 0,0-1 0,-1 0 0,1 0 0,0-1 0,0 1 0,0 0 0,-1 0 0,1-1 0,0 1 0,0-1 0,-1 0 0,3-1 0,-2 1 0,0-1 0,-1 1 0,1-1 0,-1 0 0,1 1 0,-1-1 0,0 0 0,0 0 0,0 0 0,0 0 0,0 0 0,0 0 0,0 0 0,-1-1 0,1 1 0,0-4 0,2-21 0,-1 1 0,-1-1 0,-5-52 0,1 44 0,3-55 0,2 78 19,0 0 0,1 0 0,1 0-1,0 0 1,0 1 0,7-13 0,-4 9-518,0 0 0,5-21 0,-7 14-6327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25T15:34:11.755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1 24575,'810'0'0,"-792"1"0,1 2 0,0 0 0,0 1 0,-1 1 0,0 1 0,34 16 0,30 8 0,-40-16 0,-2 2 0,0 2 0,64 37 0,0 1 0,-61-29 0,-1 1 0,41 37 0,-52-35 0,0 1 0,46 63 0,38 80 0,-106-159 0,0 0 0,-1 1 0,-1 0 0,-1 0 0,10 33 0,-13-37 0,1 0 0,0-1 0,8 14 0,8 23 0,11 42 0,-21-65 0,-1 0 0,-1 0 0,-1 1 0,-1 0 0,4 50 0,-13 139-1365,3-189-5461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186ED7-7173-48E9-B29F-83D649BC0CAA}" type="datetimeFigureOut">
              <a:rPr lang="en-US" smtClean="0"/>
              <a:t>1/28/2025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34DD5A-06E8-4D15-AE34-6F155B25ED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822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wallpapers.com/images/featured/right-arrow-png-gz9b00bbbt8krd2l.jpg" TargetMode="External"/><Relationship Id="rId3" Type="http://schemas.openxmlformats.org/officeDocument/2006/relationships/hyperlink" Target="https://attic.sh/tdnuljocvcv0uwac7dq8ncp64jgs" TargetMode="External"/><Relationship Id="rId7" Type="http://schemas.openxmlformats.org/officeDocument/2006/relationships/hyperlink" Target="https://static-00.iconduck.com/assets.00/unlock-emoji-2048x1731-f8lg83k0.png" TargetMode="External"/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static-00.iconduck.com/assets.00/lock-emoji-1806x2048-c4dnthjy.png" TargetMode="External"/><Relationship Id="rId5" Type="http://schemas.openxmlformats.org/officeDocument/2006/relationships/hyperlink" Target="https://upload.wikimedia.org/wikipedia/commons/thumb/7/76/MonitorLCDlcd.svg/800px-MonitorLCDlcd.svg.png" TargetMode="External"/><Relationship Id="rId4" Type="http://schemas.openxmlformats.org/officeDocument/2006/relationships/hyperlink" Target="https://upload.wikimedia.org/wikipedia/commons/f/ff/Haifa_logo_official_apperence_dark_%28cropped%29.png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9C7E07-3C67-C64C-8DA0-0404F63039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24538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F2205D-6172-684E-1F30-F7FE2D7DD6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CEE9F24-7970-78F7-74CE-A9A15AF26A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7E64AB7-3847-7C93-EAE3-BAE1989614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895D2A-8479-7B5A-A384-3BAD2623BB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9C7E07-3C67-C64C-8DA0-0404F63039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66894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" name="Google Shape;8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1" name="Google Shape;14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אם קשה לנו לזהות אפילו בין טלפון למצלמה מקצועית אז דמיינו כמה זה קשה לזהות בין כל סוגי המצלמות בעולם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857250" y="714375"/>
            <a:ext cx="2571750" cy="19288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4" name="Google Shape;254;p19:notes"/>
          <p:cNvSpPr txBox="1">
            <a:spLocks noGrp="1"/>
          </p:cNvSpPr>
          <p:nvPr>
            <p:ph type="body" idx="1"/>
          </p:nvPr>
        </p:nvSpPr>
        <p:spPr>
          <a:xfrm>
            <a:off x="428625" y="2750344"/>
            <a:ext cx="3429000" cy="225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7150" tIns="28575" rIns="57150" bIns="28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55" name="Google Shape;255;p19:notes"/>
          <p:cNvSpPr txBox="1">
            <a:spLocks noGrp="1"/>
          </p:cNvSpPr>
          <p:nvPr>
            <p:ph type="sldNum" idx="12"/>
          </p:nvPr>
        </p:nvSpPr>
        <p:spPr>
          <a:xfrm>
            <a:off x="2427883" y="5428258"/>
            <a:ext cx="1857300" cy="2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7150" tIns="28575" rIns="57150" bIns="28575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tabLst/>
              <a:defRPr/>
            </a:pPr>
            <a:fld id="{00000000-1234-1234-1234-123412341234}" type="slidenum">
              <a:rPr kumimoji="0" lang="en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  <a:tabLst/>
                <a:defRPr/>
              </a:pPr>
              <a:t>30</a:t>
            </a:fld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6" name="Google Shape;506;p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Noise residual = שאריות רעש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F7EDC5-AF90-43CF-945C-6BF41158917A}" type="slidenum">
              <a:rPr lang="he-IL" smtClean="0"/>
              <a:t>33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726113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121898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BA5BD7-F043-4D1B-AA17-CD412FC534DE}" type="slidenum">
              <a:rPr kumimoji="0" lang="he-I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l" defTabSz="1218987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he-I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4976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491419-0217-982D-AFE4-5D6B439396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>
            <a:extLst>
              <a:ext uri="{FF2B5EF4-FFF2-40B4-BE49-F238E27FC236}">
                <a16:creationId xmlns:a16="http://schemas.microsoft.com/office/drawing/2014/main" id="{5EF967FE-648D-5FAB-5D31-5C13FD6492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15F91502-0B4A-C7C2-61E1-C47D4FAB9C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בהדגמה הזו שלה </a:t>
            </a:r>
            <a:r>
              <a:rPr lang="he-IL" dirty="0" err="1"/>
              <a:t>הרינדור</a:t>
            </a:r>
            <a:r>
              <a:rPr lang="he-IL" dirty="0"/>
              <a:t> הוא יחסית מוקדם. כדי שנוכל באמת לראות בעיניים יותר פשוט לנו לשחק טיפה עם הסדר</a:t>
            </a:r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69FF6256-4959-3497-A86E-D9F6987AE4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BA5BD7-F043-4D1B-AA17-CD412FC534DE}" type="slidenum">
              <a:rPr lang="he-IL"/>
              <a:pPr/>
              <a:t>40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1292181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121898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אם המשימה 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lang="he-IL" sz="16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he-IL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היא למיין תמונות של כלבים לקטגוריות כמו לברדור, </a:t>
            </a:r>
            <a:r>
              <a:rPr lang="he-IL" sz="16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וכו' </a:t>
            </a:r>
            <a:r>
              <a:rPr lang="he-IL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בעזרת 6 תמונות ממוינות של כל אחת מהגזעים הללו (3 תמונות לכל גזע), אז אחת ממשימות האימון 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Tᵢ</a:t>
            </a:r>
            <a:r>
              <a:rPr lang="he-IL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יכולה להיות למיין תמונות של גזעים אחרים כמו </a:t>
            </a:r>
            <a:r>
              <a:rPr lang="he-IL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רוטוויילר</a:t>
            </a:r>
            <a:r>
              <a:rPr lang="he-IL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וכו' בעזרת 3 של כל אחד מהגזעים הללו. תהליך האימון של למידת-על הוא רצף של משימות </a:t>
            </a:r>
            <a:r>
              <a:rPr lang="en-US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Tᵢ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he-IL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כאלה, עם גזעים שונים בכל פעם. אנחנו מצפים שהמודל של למידת-על ישתפר "עם הניסיון ומספר המשימות". בסופו של דבר, נבדוק את המודל על המשימה</a:t>
            </a:r>
            <a:r>
              <a:rPr lang="en-US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he-IL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הסופית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BA5BD7-F043-4D1B-AA17-CD412FC534DE}" type="slidenum">
              <a:rPr lang="he-IL" smtClean="0"/>
              <a:pPr/>
              <a:t>42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6272049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>
                <a:effectLst/>
                <a:latin typeface="Segoe UI" panose="020B0502040204020203" pitchFamily="34" charset="0"/>
              </a:rPr>
              <a:t>not originally designed for Forgery detection but for pattern matching and image aligning</a:t>
            </a:r>
          </a:p>
        </p:txBody>
      </p:sp>
    </p:spTree>
    <p:extLst>
      <p:ext uri="{BB962C8B-B14F-4D97-AF65-F5344CB8AC3E}">
        <p14:creationId xmlns:p14="http://schemas.microsoft.com/office/powerpoint/2010/main" val="9732566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32233bdffa2_0_2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32233bdffa2_0_2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/>
              <a:t>אנימציה</a:t>
            </a:r>
            <a:endParaRPr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32233bdffa2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32233bdffa2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https://www.partyshopmalta.com/wp-content/uploads/2021/12/Anonymousmask.png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https://attic.sh/tdnuljocvcv0uwac7dq8ncp64jgs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https://upload.wikimedia.org/wikipedia/commons/f/ff/Haifa_logo_official_apperence_dark_%28cropped%29.png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5"/>
              </a:rPr>
              <a:t>https://upload.wikimedia.org/wikipedia/commons/thumb/7/76/MonitorLCDlcd.svg/800px-MonitorLCDlcd.svg.png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6"/>
              </a:rPr>
              <a:t>https://static-00.iconduck.com/assets.00/lock-emoji-1806x2048-c4dnthjy.png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7"/>
              </a:rPr>
              <a:t>https://static-00.iconduck.com/assets.00/unlock-emoji-2048x1731-f8lg83k0.png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8"/>
              </a:rPr>
              <a:t>https://wallpapers.com/images/featured/right-arrow-png-gz9b00bbbt8krd2l.jpg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sz="1800">
                <a:effectLst/>
                <a:latin typeface="Segoe UI" panose="020B0502040204020203" pitchFamily="34" charset="0"/>
              </a:rPr>
              <a:t>why "good enough"? because our case isn't linearly separable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sz="1800">
                <a:effectLst/>
                <a:latin typeface="Segoe UI" panose="020B0502040204020203" pitchFamily="34" charset="0"/>
              </a:rPr>
              <a:t>i.e., other methods may be used, it's just a tool that works well (according to trial and error)</a:t>
            </a:r>
            <a:endParaRPr lang="en-US" sz="1800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08727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070316-C949-4ED6-978D-6C0A37B8AD27}" type="slidenum">
              <a:rPr kumimoji="0" lang="LID4096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LID4096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31297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:notes"/>
          <p:cNvSpPr txBox="1">
            <a:spLocks noGrp="1"/>
          </p:cNvSpPr>
          <p:nvPr>
            <p:ph type="body" idx="1"/>
          </p:nvPr>
        </p:nvSpPr>
        <p:spPr>
          <a:xfrm flipH="1">
            <a:off x="710565" y="4926171"/>
            <a:ext cx="5684520" cy="4030504"/>
          </a:xfrm>
          <a:prstGeom prst="rect">
            <a:avLst/>
          </a:prstGeom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49363" y="1279525"/>
            <a:ext cx="4606925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1" name="Google Shape;541;p10:notes"/>
          <p:cNvSpPr txBox="1">
            <a:spLocks noGrp="1"/>
          </p:cNvSpPr>
          <p:nvPr>
            <p:ph type="body" idx="1"/>
          </p:nvPr>
        </p:nvSpPr>
        <p:spPr>
          <a:xfrm flipH="1">
            <a:off x="710565" y="4926171"/>
            <a:ext cx="5684520" cy="4030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i="0" dirty="0">
              <a:solidFill>
                <a:srgbClr val="111111"/>
              </a:solidFill>
              <a:latin typeface="+mn-lt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dirty="0">
                <a:solidFill>
                  <a:srgbClr val="111111"/>
                </a:solidFill>
                <a:latin typeface="+mn-lt"/>
                <a:ea typeface="Roboto"/>
                <a:cs typeface="Roboto"/>
                <a:sym typeface="Roboto"/>
              </a:rPr>
              <a:t>Images Source:</a:t>
            </a:r>
            <a:endParaRPr dirty="0">
              <a:latin typeface="+mn-l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 dirty="0">
                <a:solidFill>
                  <a:srgbClr val="111111"/>
                </a:solidFill>
                <a:latin typeface="+mn-lt"/>
                <a:ea typeface="Roboto"/>
                <a:cs typeface="Roboto"/>
                <a:sym typeface="Roboto"/>
              </a:rPr>
              <a:t>https://www.researchgate.net/figure/Example-of-CFA-patterns-and-the-corresponding-raw-images-The-top-row-shows-the-Bayer_fig1_349259635</a:t>
            </a:r>
            <a:br>
              <a:rPr lang="en-US" b="0" i="0" dirty="0">
                <a:solidFill>
                  <a:srgbClr val="111111"/>
                </a:solidFill>
                <a:latin typeface="+mn-lt"/>
                <a:ea typeface="Roboto"/>
                <a:cs typeface="Roboto"/>
                <a:sym typeface="Roboto"/>
              </a:rPr>
            </a:br>
            <a:endParaRPr b="0" i="0" dirty="0">
              <a:solidFill>
                <a:srgbClr val="111111"/>
              </a:solidFill>
              <a:latin typeface="+mn-lt"/>
              <a:ea typeface="Roboto"/>
              <a:cs typeface="Roboto"/>
              <a:sym typeface="Roboto"/>
            </a:endParaRPr>
          </a:p>
        </p:txBody>
      </p:sp>
      <p:sp>
        <p:nvSpPr>
          <p:cNvPr id="542" name="Google Shape;542;p10:notes"/>
          <p:cNvSpPr txBox="1">
            <a:spLocks noGrp="1"/>
          </p:cNvSpPr>
          <p:nvPr>
            <p:ph type="sldNum" idx="12"/>
          </p:nvPr>
        </p:nvSpPr>
        <p:spPr>
          <a:xfrm flipH="1">
            <a:off x="1644" y="9722614"/>
            <a:ext cx="3079115" cy="513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b" anchorCtr="0">
            <a:noAutofit/>
          </a:bodyPr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5" name="Google Shape;565;p11:notes"/>
          <p:cNvSpPr txBox="1">
            <a:spLocks noGrp="1"/>
          </p:cNvSpPr>
          <p:nvPr>
            <p:ph type="body" idx="1"/>
          </p:nvPr>
        </p:nvSpPr>
        <p:spPr>
          <a:xfrm flipH="1">
            <a:off x="710565" y="4926171"/>
            <a:ext cx="5684520" cy="4030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371601" lvl="0" indent="-308101" algn="l" rtl="0">
              <a:lnSpc>
                <a:spcPct val="107000"/>
              </a:lnSpc>
              <a:spcBef>
                <a:spcPts val="867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</a:pPr>
            <a:endParaRPr dirty="0">
              <a:latin typeface="+mn-lt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7000"/>
              </a:lnSpc>
              <a:spcBef>
                <a:spcPts val="867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111111"/>
                </a:solidFill>
                <a:latin typeface="+mn-lt"/>
                <a:ea typeface="Roboto"/>
                <a:cs typeface="Roboto"/>
                <a:sym typeface="Roboto"/>
              </a:rPr>
              <a:t>Images Source:</a:t>
            </a:r>
            <a:endParaRPr dirty="0">
              <a:latin typeface="+mn-lt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7000"/>
              </a:lnSpc>
              <a:spcBef>
                <a:spcPts val="867"/>
              </a:spcBef>
              <a:spcAft>
                <a:spcPts val="0"/>
              </a:spcAft>
              <a:buNone/>
            </a:pPr>
            <a:r>
              <a:rPr lang="en-US" dirty="0">
                <a:latin typeface="+mn-lt"/>
                <a:ea typeface="Arial"/>
                <a:cs typeface="Arial"/>
                <a:sym typeface="Arial"/>
              </a:rPr>
              <a:t>https://www.researchgate.net/figure/Demonstration-of-demosaicing-artifacts-due-to-local-high-bandwidth-Bilinear-Demosaicing_fig1_236669490</a:t>
            </a:r>
            <a:endParaRPr dirty="0">
              <a:latin typeface="+mn-lt"/>
            </a:endParaRPr>
          </a:p>
        </p:txBody>
      </p:sp>
      <p:sp>
        <p:nvSpPr>
          <p:cNvPr id="566" name="Google Shape;566;p11:notes"/>
          <p:cNvSpPr txBox="1">
            <a:spLocks noGrp="1"/>
          </p:cNvSpPr>
          <p:nvPr>
            <p:ph type="sldNum" idx="12"/>
          </p:nvPr>
        </p:nvSpPr>
        <p:spPr>
          <a:xfrm flipH="1">
            <a:off x="1644" y="9722614"/>
            <a:ext cx="3079115" cy="513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b" anchorCtr="0">
            <a:noAutofit/>
          </a:bodyPr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Google Shape;1199;g31c957aa648_1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49363" y="1279525"/>
            <a:ext cx="4606925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00" name="Google Shape;1200;g31c957aa648_1_63:notes"/>
          <p:cNvSpPr txBox="1">
            <a:spLocks noGrp="1"/>
          </p:cNvSpPr>
          <p:nvPr>
            <p:ph type="body" idx="1"/>
          </p:nvPr>
        </p:nvSpPr>
        <p:spPr>
          <a:xfrm flipH="1">
            <a:off x="710685" y="4926171"/>
            <a:ext cx="5684400" cy="40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r" rt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latin typeface="+mn-lt"/>
                <a:ea typeface="Arial"/>
                <a:cs typeface="Arial"/>
                <a:sym typeface="Arial"/>
              </a:rPr>
              <a:t>אז</a:t>
            </a:r>
            <a:r>
              <a:rPr lang="he-IL" baseline="0" dirty="0">
                <a:latin typeface="+mn-lt"/>
                <a:ea typeface="Arial"/>
                <a:cs typeface="Arial"/>
                <a:sym typeface="Arial"/>
              </a:rPr>
              <a:t> אחרי שהתעסקנו עם מצלמות מהסוג הנפוץ יותר, נדבר על סוג מצלמה שונה, שהיא מצלמת עומק.</a:t>
            </a:r>
          </a:p>
          <a:p>
            <a:pPr marL="0" lvl="0" indent="0" algn="r" rt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e-IL" baseline="0" dirty="0">
                <a:latin typeface="+mn-lt"/>
                <a:ea typeface="Arial"/>
                <a:cs typeface="Arial"/>
                <a:sym typeface="Arial"/>
              </a:rPr>
              <a:t>מה ההבדל? מה מצלמת עומק נותנת לנו שמצלמה רגילה לא?</a:t>
            </a:r>
          </a:p>
          <a:p>
            <a:pPr marL="0" lvl="0" indent="0" algn="r" rt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he-IL" baseline="0" dirty="0">
              <a:latin typeface="+mn-lt"/>
              <a:ea typeface="Arial"/>
              <a:cs typeface="Arial"/>
              <a:sym typeface="Arial"/>
            </a:endParaRPr>
          </a:p>
          <a:p>
            <a:pPr marL="0" lvl="0" indent="0" algn="r" rt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e-IL" baseline="0" dirty="0">
                <a:latin typeface="+mn-lt"/>
                <a:ea typeface="Arial"/>
                <a:cs typeface="Arial"/>
                <a:sym typeface="Arial"/>
              </a:rPr>
              <a:t>מצלמת עומק בעצם עוזרת לנו לקבל מידע תלת מימדי על מרחב התמונה ועל האובייקטים בניגוד למצלמה רגילה שנותנת דו מימד ובנוסף במקום תמונת צבע, אנחנו מקבלים תמונת עומק.</a:t>
            </a:r>
            <a:br>
              <a:rPr lang="en-US" baseline="0" dirty="0">
                <a:latin typeface="+mn-lt"/>
                <a:ea typeface="Arial"/>
                <a:cs typeface="Arial"/>
                <a:sym typeface="Arial"/>
              </a:rPr>
            </a:br>
            <a:br>
              <a:rPr lang="en-US" baseline="0" dirty="0">
                <a:latin typeface="+mn-lt"/>
                <a:ea typeface="Arial"/>
                <a:cs typeface="Arial"/>
                <a:sym typeface="Arial"/>
              </a:rPr>
            </a:br>
            <a:r>
              <a:rPr lang="he-IL" baseline="0" dirty="0">
                <a:latin typeface="+mn-lt"/>
                <a:ea typeface="Arial"/>
                <a:cs typeface="Arial"/>
                <a:sym typeface="Arial"/>
              </a:rPr>
              <a:t>התמונה בנויה ככה שבמקום שערכי הפיקסלים ייצגו צבע הם מייצגים מרחקים.</a:t>
            </a:r>
            <a:br>
              <a:rPr lang="en-US" baseline="0" dirty="0">
                <a:latin typeface="+mn-lt"/>
                <a:ea typeface="Arial"/>
                <a:cs typeface="Arial"/>
                <a:sym typeface="Arial"/>
              </a:rPr>
            </a:br>
            <a:r>
              <a:rPr lang="he-IL" baseline="0" dirty="0">
                <a:latin typeface="+mn-lt"/>
                <a:ea typeface="Arial"/>
                <a:cs typeface="Arial"/>
                <a:sym typeface="Arial"/>
              </a:rPr>
              <a:t>עוצמת הפיקסל מעידה על מרחק האובייקט.</a:t>
            </a:r>
          </a:p>
          <a:p>
            <a:pPr marL="0" lvl="0" indent="0" algn="r" rt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n-US" baseline="0" dirty="0">
                <a:latin typeface="+mn-lt"/>
                <a:ea typeface="Arial"/>
                <a:cs typeface="Arial"/>
                <a:sym typeface="Arial"/>
              </a:rPr>
            </a:br>
            <a:r>
              <a:rPr lang="he-IL" baseline="0" dirty="0">
                <a:latin typeface="+mn-lt"/>
                <a:ea typeface="Arial"/>
                <a:cs typeface="Arial"/>
                <a:sym typeface="Arial"/>
              </a:rPr>
              <a:t>בדוגמה פה לקחו תמונת עומק של 3 אובייקטים שממוקמים במרחקים שונים מהמצלמה. אפשר לראות שהיד הכי קרובה, והיא מיוצגת בפיקסלים יותר כהים.</a:t>
            </a:r>
          </a:p>
        </p:txBody>
      </p:sp>
      <p:sp>
        <p:nvSpPr>
          <p:cNvPr id="1201" name="Google Shape;1201;g31c957aa648_1_63:notes"/>
          <p:cNvSpPr txBox="1">
            <a:spLocks noGrp="1"/>
          </p:cNvSpPr>
          <p:nvPr>
            <p:ph type="sldNum" idx="12"/>
          </p:nvPr>
        </p:nvSpPr>
        <p:spPr>
          <a:xfrm flipH="1">
            <a:off x="1559" y="9722614"/>
            <a:ext cx="3079200" cy="5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b" anchorCtr="0">
            <a:noAutofit/>
          </a:bodyPr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4" name="Google Shape;1264;g31c957aa648_1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49363" y="1279525"/>
            <a:ext cx="4606925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5" name="Google Shape;1265;g31c957aa648_1_122:notes"/>
          <p:cNvSpPr txBox="1">
            <a:spLocks noGrp="1"/>
          </p:cNvSpPr>
          <p:nvPr>
            <p:ph type="body" idx="1"/>
          </p:nvPr>
        </p:nvSpPr>
        <p:spPr>
          <a:xfrm flipH="1">
            <a:off x="710685" y="4926171"/>
            <a:ext cx="5684400" cy="40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1200" b="0" i="0" u="none" strike="noStrike" dirty="0">
                <a:solidFill>
                  <a:schemeClr val="dk1"/>
                </a:solidFill>
                <a:latin typeface="+mn-lt"/>
                <a:ea typeface="Tahoma"/>
                <a:cs typeface="Tahoma"/>
                <a:sym typeface="Tahoma"/>
              </a:rPr>
              <a:t>אז איך הרעש מתבטא</a:t>
            </a:r>
            <a:r>
              <a:rPr lang="he-IL" sz="1200" b="0" i="0" u="none" strike="noStrike" baseline="0" dirty="0">
                <a:solidFill>
                  <a:schemeClr val="dk1"/>
                </a:solidFill>
                <a:latin typeface="+mn-lt"/>
                <a:ea typeface="Tahoma"/>
                <a:cs typeface="Tahoma"/>
                <a:sym typeface="Tahoma"/>
              </a:rPr>
              <a:t> במקרה שלנו?</a:t>
            </a:r>
            <a:br>
              <a:rPr lang="en-US" sz="1200" b="0" i="0" u="none" strike="noStrike" baseline="0" dirty="0">
                <a:solidFill>
                  <a:schemeClr val="dk1"/>
                </a:solidFill>
                <a:latin typeface="+mn-lt"/>
                <a:ea typeface="Tahoma"/>
                <a:cs typeface="Tahoma"/>
                <a:sym typeface="Tahoma"/>
              </a:rPr>
            </a:br>
            <a:r>
              <a:rPr lang="he-IL" sz="1200" b="0" i="0" u="none" strike="noStrike" baseline="0" dirty="0">
                <a:solidFill>
                  <a:schemeClr val="dk1"/>
                </a:solidFill>
                <a:latin typeface="+mn-lt"/>
                <a:ea typeface="Tahoma"/>
                <a:cs typeface="Tahoma"/>
                <a:sym typeface="Tahoma"/>
              </a:rPr>
              <a:t>הרעש הוא סטיית התקן של ערכי העומק שאנחנו מקבלים על גבי מספר פריימים, זאת אומרת שנראה קפיצות בערכים.</a:t>
            </a:r>
            <a:br>
              <a:rPr lang="en-US" sz="1200" b="0" i="0" u="none" strike="noStrike" baseline="0" dirty="0">
                <a:solidFill>
                  <a:schemeClr val="dk1"/>
                </a:solidFill>
                <a:latin typeface="+mn-lt"/>
                <a:ea typeface="Tahoma"/>
                <a:cs typeface="Tahoma"/>
                <a:sym typeface="Tahoma"/>
              </a:rPr>
            </a:br>
            <a:r>
              <a:rPr lang="he-IL" sz="1200" b="0" i="0" u="none" strike="noStrike" baseline="0" dirty="0">
                <a:solidFill>
                  <a:schemeClr val="dk1"/>
                </a:solidFill>
                <a:latin typeface="+mn-lt"/>
                <a:ea typeface="Tahoma"/>
                <a:cs typeface="Tahoma"/>
                <a:sym typeface="Tahoma"/>
              </a:rPr>
              <a:t>עוצמת הרעש נמדדת בשונות של ערכי העומק.</a:t>
            </a:r>
            <a:br>
              <a:rPr lang="en-US" sz="1200" b="0" i="0" u="none" strike="noStrike" baseline="0" dirty="0">
                <a:solidFill>
                  <a:schemeClr val="dk1"/>
                </a:solidFill>
                <a:latin typeface="+mn-lt"/>
                <a:ea typeface="Tahoma"/>
                <a:cs typeface="Tahoma"/>
                <a:sym typeface="Tahoma"/>
              </a:rPr>
            </a:br>
            <a:r>
              <a:rPr lang="he-IL" sz="1200" b="0" i="0" u="none" strike="noStrike" baseline="0" dirty="0">
                <a:solidFill>
                  <a:schemeClr val="dk1"/>
                </a:solidFill>
                <a:latin typeface="+mn-lt"/>
                <a:ea typeface="Tahoma"/>
                <a:cs typeface="Tahoma"/>
                <a:sym typeface="Tahoma"/>
              </a:rPr>
              <a:t>תבניות רעש הן לא מקריות, ובעצם תלויות בשיטה שבה אנחנו משתמשים, במצלמה ובאלמנטים שיש במרחב התמונה.</a:t>
            </a:r>
            <a:br>
              <a:rPr lang="en-US" sz="1200" b="0" i="0" u="none" strike="noStrike" baseline="0" dirty="0">
                <a:solidFill>
                  <a:schemeClr val="dk1"/>
                </a:solidFill>
                <a:latin typeface="+mn-lt"/>
                <a:ea typeface="Tahoma"/>
                <a:cs typeface="Tahoma"/>
                <a:sym typeface="Tahoma"/>
              </a:rPr>
            </a:br>
            <a:r>
              <a:rPr lang="he-IL" sz="1200" b="0" i="0" u="none" strike="noStrike" baseline="0" dirty="0">
                <a:solidFill>
                  <a:schemeClr val="dk1"/>
                </a:solidFill>
                <a:latin typeface="+mn-lt"/>
                <a:ea typeface="Tahoma"/>
                <a:cs typeface="Tahoma"/>
                <a:sym typeface="Tahoma"/>
              </a:rPr>
              <a:t>בדוגמאות אפשר לראות איך אור שמש חזק שורף חלק מהפיקסלים בתמונה, ובתמונת הצבעים אפשר לראות איך יש צבעים שלמצלמה יותר קשה לתהמודד איתם ונוצר בהן רעש.</a:t>
            </a:r>
            <a:endParaRPr lang="he-IL" sz="1200" b="0" i="0" u="none" strike="noStrike" dirty="0">
              <a:solidFill>
                <a:schemeClr val="dk1"/>
              </a:solidFill>
              <a:latin typeface="+mn-lt"/>
              <a:ea typeface="Tahoma"/>
              <a:cs typeface="Tahoma"/>
              <a:sym typeface="Tahoma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sz="1200" b="0" i="0" u="none" strike="noStrike" dirty="0">
              <a:solidFill>
                <a:schemeClr val="dk1"/>
              </a:solidFill>
              <a:latin typeface="+mn-lt"/>
              <a:ea typeface="Tahoma"/>
              <a:cs typeface="Tahoma"/>
              <a:sym typeface="Tahoma"/>
            </a:endParaRPr>
          </a:p>
          <a:p>
            <a:pPr marL="0" marR="0" lvl="0" indent="-76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tabLst/>
              <a:defRPr/>
            </a:pPr>
            <a:endParaRPr lang="en-US" sz="800" b="0" i="0" u="none" strike="noStrike" cap="none" dirty="0">
              <a:solidFill>
                <a:schemeClr val="dk1"/>
              </a:solidFill>
              <a:highlight>
                <a:schemeClr val="lt1"/>
              </a:highlight>
              <a:latin typeface="Tahoma"/>
              <a:ea typeface="Tahoma"/>
              <a:cs typeface="Tahoma"/>
              <a:sym typeface="Tahoma"/>
            </a:endParaRPr>
          </a:p>
          <a:p>
            <a:pPr marL="0" lvl="0" indent="-76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 b="1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Noise at a pixel = deviation of depth values from mean depth across given number of frames. </a:t>
            </a:r>
            <a:br>
              <a:rPr lang="en-US" sz="1200" b="1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lang="en-US" sz="1200" b="1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Noise magnitude =</a:t>
            </a:r>
            <a:r>
              <a:rPr lang="en-US" sz="1200" b="1" i="0" u="none" strike="noStrike" cap="none" baseline="0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variance of depth values</a:t>
            </a:r>
          </a:p>
          <a:p>
            <a:pPr marL="0" lvl="0" indent="-76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 b="1" i="0" u="none" strike="noStrike" cap="none" baseline="0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Noise variance = variance of absolute deviation values.</a:t>
            </a:r>
            <a:endParaRPr lang="en-US" sz="1200" b="1" i="0" u="none" strike="noStrike" cap="none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lang="en-US" sz="1200" b="0" i="0" u="none" strike="noStrike" cap="none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lang="en-US" sz="1200" b="0" i="0" u="none" strike="noStrike" cap="none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Increases with object distance from camera</a:t>
            </a:r>
          </a:p>
          <a:p>
            <a:pPr marL="171450" lvl="0" indent="-95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lang="en-US" sz="1200" b="0" i="0" u="none" strike="noStrike" cap="none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Tahoma"/>
                <a:ea typeface="Arial"/>
                <a:cs typeface="Arial"/>
                <a:sym typeface="Arial"/>
              </a:rPr>
              <a:t>Noise patterns are not random.</a:t>
            </a:r>
            <a:br>
              <a:rPr lang="en-US" sz="1200" b="0" i="0" u="none" strike="noStrike" cap="none" dirty="0">
                <a:solidFill>
                  <a:schemeClr val="dk1"/>
                </a:solidFill>
                <a:latin typeface="Tahoma"/>
                <a:ea typeface="Arial"/>
                <a:cs typeface="Arial"/>
                <a:sym typeface="Arial"/>
              </a:rPr>
            </a:br>
            <a:r>
              <a:rPr lang="en-US" sz="1200" b="0" i="0" u="none" strike="noStrike" cap="none" dirty="0">
                <a:solidFill>
                  <a:schemeClr val="dk1"/>
                </a:solidFill>
                <a:latin typeface="Tahoma"/>
                <a:ea typeface="Arial"/>
                <a:cs typeface="Arial"/>
                <a:sym typeface="Arial"/>
              </a:rPr>
              <a:t>They follow specific trends based on depth acquisition method (Stereo, Structured light,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Tahoma"/>
                <a:ea typeface="Arial"/>
                <a:cs typeface="Arial"/>
                <a:sym typeface="Arial"/>
              </a:rPr>
              <a:t>ToF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Tahoma"/>
                <a:ea typeface="Arial"/>
                <a:cs typeface="Arial"/>
                <a:sym typeface="Arial"/>
              </a:rPr>
              <a:t>), scene conditions and camera design</a:t>
            </a:r>
            <a:endParaRPr lang="en-US" sz="1200" b="0" i="0" u="none" strike="noStrike" cap="none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171450" lvl="0" indent="-95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lang="en-US" sz="1200" b="0" i="0" u="none" strike="noStrike" cap="none" dirty="0">
              <a:solidFill>
                <a:schemeClr val="dk1"/>
              </a:solidFill>
              <a:latin typeface="Tahoma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ahoma"/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Object color, brightness and material affect depth estimation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b="0" i="0" u="none" strike="noStrike" cap="none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dirty="0">
              <a:solidFill>
                <a:schemeClr val="dk1"/>
              </a:solidFill>
              <a:latin typeface="+mn-lt"/>
              <a:ea typeface="Tahoma"/>
              <a:cs typeface="Tahoma"/>
              <a:sym typeface="Tahoma"/>
            </a:endParaRPr>
          </a:p>
        </p:txBody>
      </p:sp>
      <p:sp>
        <p:nvSpPr>
          <p:cNvPr id="1266" name="Google Shape;1266;g31c957aa648_1_122:notes"/>
          <p:cNvSpPr txBox="1">
            <a:spLocks noGrp="1"/>
          </p:cNvSpPr>
          <p:nvPr>
            <p:ph type="sldNum" idx="12"/>
          </p:nvPr>
        </p:nvSpPr>
        <p:spPr>
          <a:xfrm flipH="1">
            <a:off x="1559" y="9722614"/>
            <a:ext cx="3079200" cy="5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b" anchorCtr="0">
            <a:noAutofit/>
          </a:bodyPr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E8C45-6347-9D79-5D0C-1AB85A875C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D18715-637C-FCB6-7435-2B23CED671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3036C5-B8DB-B524-4D7B-5AF33D43F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0A9D8-6A74-496C-AD7F-4AA525D504C0}" type="datetimeFigureOut">
              <a:rPr lang="en-US" smtClean="0"/>
              <a:t>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D32E5E-1806-8BBC-50E0-EC74B0D6D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27FDC8-E73C-891D-5442-92E9C5725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E40E8-922F-4E3D-BEE3-995CA6EDC6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2692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C029F-A33A-4C27-6FDB-5C52A419B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4E1895-7A91-8E94-75F4-B497464216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BC56E2-447B-C998-0B1C-9ACC19D93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0A9D8-6A74-496C-AD7F-4AA525D504C0}" type="datetimeFigureOut">
              <a:rPr lang="en-US" smtClean="0"/>
              <a:t>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C3333C-897B-1C23-9B4D-FDDE02B08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830966-667F-9329-E489-83E3AB49F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E40E8-922F-4E3D-BEE3-995CA6EDC6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96398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אלכסונים"/>
          <p:cNvGrpSpPr/>
          <p:nvPr/>
        </p:nvGrpSpPr>
        <p:grpSpPr>
          <a:xfrm flipH="1">
            <a:off x="-28859" y="4145282"/>
            <a:ext cx="4687338" cy="2731407"/>
            <a:chOff x="5638800" y="3108960"/>
            <a:chExt cx="3515503" cy="2048555"/>
          </a:xfrm>
        </p:grpSpPr>
        <p:cxnSp>
          <p:nvCxnSpPr>
            <p:cNvPr id="12" name="מחבר ישר 11"/>
            <p:cNvCxnSpPr/>
            <p:nvPr/>
          </p:nvCxnSpPr>
          <p:spPr>
            <a:xfrm flipV="1">
              <a:off x="5638800" y="3108960"/>
              <a:ext cx="3515503" cy="2037116"/>
            </a:xfrm>
            <a:prstGeom prst="line">
              <a:avLst/>
            </a:prstGeom>
            <a:noFill/>
            <a:ln w="38100">
              <a:gradFill>
                <a:gsLst>
                  <a:gs pos="50000">
                    <a:schemeClr val="accent1">
                      <a:lumMod val="75000"/>
                    </a:schemeClr>
                  </a:gs>
                  <a:gs pos="0">
                    <a:schemeClr val="accent1"/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3" name="מחבר ישר 12"/>
            <p:cNvCxnSpPr/>
            <p:nvPr/>
          </p:nvCxnSpPr>
          <p:spPr>
            <a:xfrm flipV="1">
              <a:off x="6004643" y="3333750"/>
              <a:ext cx="3149660" cy="1823765"/>
            </a:xfrm>
            <a:prstGeom prst="line">
              <a:avLst/>
            </a:prstGeom>
            <a:noFill/>
            <a:ln w="28575">
              <a:gradFill>
                <a:gsLst>
                  <a:gs pos="0">
                    <a:schemeClr val="accent1">
                      <a:lumMod val="75000"/>
                    </a:schemeClr>
                  </a:gs>
                  <a:gs pos="50000">
                    <a:schemeClr val="accent1">
                      <a:lumMod val="75000"/>
                    </a:schemeClr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" name="מחבר ישר 13"/>
            <p:cNvCxnSpPr/>
            <p:nvPr/>
          </p:nvCxnSpPr>
          <p:spPr>
            <a:xfrm flipV="1">
              <a:off x="6388342" y="3549891"/>
              <a:ext cx="2765961" cy="1600149"/>
            </a:xfrm>
            <a:prstGeom prst="line">
              <a:avLst/>
            </a:prstGeom>
            <a:noFill/>
            <a:ln w="25400">
              <a:gradFill>
                <a:gsLst>
                  <a:gs pos="0">
                    <a:schemeClr val="accent1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625601" y="2209802"/>
            <a:ext cx="8940800" cy="2764335"/>
          </a:xfrm>
        </p:spPr>
        <p:txBody>
          <a:bodyPr rtlCol="1" anchor="b">
            <a:normAutofit/>
          </a:bodyPr>
          <a:lstStyle>
            <a:lvl1pPr algn="r" rtl="1">
              <a:defRPr sz="5400" b="0" cap="none" baseline="0"/>
            </a:lvl1pPr>
          </a:lstStyle>
          <a:p>
            <a:pPr rtl="1"/>
            <a:r>
              <a:rPr lang="he-IL"/>
              <a:t>לחץ כדי לערוך סגנון כותרת של תבנית בסיס</a:t>
            </a:r>
            <a:endParaRPr lang="he-IL" dirty="0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2919590" y="4951267"/>
            <a:ext cx="7647136" cy="1220933"/>
          </a:xfrm>
        </p:spPr>
        <p:txBody>
          <a:bodyPr rtlCol="1" anchor="t">
            <a:normAutofit/>
          </a:bodyPr>
          <a:lstStyle>
            <a:lvl1pPr marL="0" indent="0" algn="r" rtl="1">
              <a:spcBef>
                <a:spcPts val="0"/>
              </a:spcBef>
              <a:buNone/>
              <a:defRPr sz="2800" cap="all" spc="200" baseline="0">
                <a:solidFill>
                  <a:schemeClr val="accent1"/>
                </a:solidFill>
              </a:defRPr>
            </a:lvl1pPr>
            <a:lvl2pPr marL="609493" indent="0" algn="r" rtl="1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r" rtl="1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r" rtl="1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r" rtl="1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r" rtl="1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r" rtl="1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r" rtl="1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r" rtl="1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1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 rtlCol="1"/>
          <a:lstStyle>
            <a:lvl1pPr>
              <a:defRPr/>
            </a:lvl1pPr>
          </a:lstStyle>
          <a:p>
            <a:fld id="{DD0C3948-2FFE-4251-B2D0-00A3090E8774}" type="datetime8">
              <a:rPr lang="he-IL"/>
              <a:pPr/>
              <a:t>28 ינואר 25</a:t>
            </a:fld>
            <a:endParaRPr lang="he-IL" dirty="0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 rtlCol="1"/>
          <a:lstStyle/>
          <a:p>
            <a:pPr rtl="1"/>
            <a:endParaRPr lang="he-IL" dirty="0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 rtlCol="1"/>
          <a:lstStyle/>
          <a:p>
            <a:pPr rtl="1"/>
            <a:fld id="{C014DD1E-5D91-48A3-AD6D-45FBA980D106}" type="slidenum">
              <a:rPr lang="he-IL"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416671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 rtlCol="1"/>
          <a:lstStyle>
            <a:lvl1pPr>
              <a:defRPr/>
            </a:lvl1pPr>
          </a:lstStyle>
          <a:p>
            <a:fld id="{28B2DB12-7FB4-4139-911D-01C2854CADD1}" type="datetime8">
              <a:rPr lang="he-IL"/>
              <a:pPr/>
              <a:t>28 ינואר 25</a:t>
            </a:fld>
            <a:endParaRPr lang="he-IL" dirty="0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 rtlCol="1"/>
          <a:lstStyle/>
          <a:p>
            <a:pPr rtl="1"/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 rtlCol="1"/>
          <a:lstStyle/>
          <a:p>
            <a:pPr rtl="1"/>
            <a:fld id="{C014DD1E-5D91-48A3-AD6D-45FBA980D106}" type="slidenum">
              <a:rPr lang="he-IL"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629291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 rtlCol="1"/>
          <a:lstStyle/>
          <a:p>
            <a:pPr rtl="1"/>
            <a:r>
              <a:rPr lang="he-IL"/>
              <a:t>לחץ כדי לערוך סגנון כותרת של תבנית בסיס</a:t>
            </a:r>
            <a:endParaRPr lang="he-IL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 rtlCol="1"/>
          <a:lstStyle>
            <a:lvl5pPr algn="r" rtl="1">
              <a:defRPr/>
            </a:lvl5pPr>
            <a:lvl6pPr algn="r" rtl="1">
              <a:defRPr/>
            </a:lvl6pPr>
            <a:lvl7pPr algn="r" rtl="1">
              <a:defRPr/>
            </a:lvl7pPr>
            <a:lvl8pPr algn="r" rtl="1">
              <a:defRPr/>
            </a:lvl8pPr>
            <a:lvl9pPr algn="r" rtl="1">
              <a:defRPr/>
            </a:lvl9pPr>
          </a:lstStyle>
          <a:p>
            <a:pPr lvl="0" rtl="1"/>
            <a:r>
              <a:rPr lang="he-IL"/>
              <a:t>לחץ כדי לערוך סגנונות טקסט של תבנית בסיס</a:t>
            </a:r>
          </a:p>
          <a:p>
            <a:pPr lvl="1" rtl="1"/>
            <a:r>
              <a:rPr lang="he-IL"/>
              <a:t>רמה שנייה</a:t>
            </a:r>
          </a:p>
          <a:p>
            <a:pPr lvl="2" rtl="1"/>
            <a:r>
              <a:rPr lang="he-IL"/>
              <a:t>רמה שלישית</a:t>
            </a:r>
          </a:p>
          <a:p>
            <a:pPr lvl="3" rtl="1"/>
            <a:r>
              <a:rPr lang="he-IL"/>
              <a:t>רמה רביעית</a:t>
            </a:r>
          </a:p>
          <a:p>
            <a:pPr lvl="4" rtl="1"/>
            <a:r>
              <a:rPr lang="he-IL"/>
              <a:t>רמה חמישית</a:t>
            </a:r>
            <a:endParaRPr lang="he-IL" dirty="0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 rtlCol="1"/>
          <a:lstStyle>
            <a:lvl1pPr>
              <a:defRPr/>
            </a:lvl1pPr>
          </a:lstStyle>
          <a:p>
            <a:fld id="{3A869A44-3F56-4F54-851E-D9BA2BFA2D93}" type="datetime8">
              <a:rPr lang="he-IL"/>
              <a:pPr/>
              <a:t>28 ינואר 25</a:t>
            </a:fld>
            <a:endParaRPr lang="he-IL" dirty="0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 rtlCol="1"/>
          <a:lstStyle/>
          <a:p>
            <a:pPr rtl="1"/>
            <a:endParaRPr lang="he-IL" dirty="0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 rtlCol="1"/>
          <a:lstStyle/>
          <a:p>
            <a:pPr rtl="1"/>
            <a:fld id="{C014DD1E-5D91-48A3-AD6D-45FBA980D106}" type="slidenum">
              <a:rPr lang="he-IL"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46173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אלכסונים"/>
          <p:cNvGrpSpPr/>
          <p:nvPr/>
        </p:nvGrpSpPr>
        <p:grpSpPr>
          <a:xfrm flipH="1">
            <a:off x="-109740" y="4145282"/>
            <a:ext cx="4687338" cy="2731407"/>
            <a:chOff x="5638800" y="3108960"/>
            <a:chExt cx="3515503" cy="2048555"/>
          </a:xfrm>
        </p:grpSpPr>
        <p:cxnSp>
          <p:nvCxnSpPr>
            <p:cNvPr id="14" name="מחבר ישר 13"/>
            <p:cNvCxnSpPr/>
            <p:nvPr/>
          </p:nvCxnSpPr>
          <p:spPr>
            <a:xfrm flipV="1">
              <a:off x="5638800" y="3108960"/>
              <a:ext cx="3515503" cy="2037116"/>
            </a:xfrm>
            <a:prstGeom prst="line">
              <a:avLst/>
            </a:prstGeom>
            <a:noFill/>
            <a:ln w="38100">
              <a:gradFill>
                <a:gsLst>
                  <a:gs pos="50000">
                    <a:schemeClr val="accent1">
                      <a:lumMod val="75000"/>
                    </a:schemeClr>
                  </a:gs>
                  <a:gs pos="0">
                    <a:schemeClr val="accent1"/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7" name="מחבר ישר 16"/>
            <p:cNvCxnSpPr/>
            <p:nvPr/>
          </p:nvCxnSpPr>
          <p:spPr>
            <a:xfrm flipV="1">
              <a:off x="6004643" y="3333750"/>
              <a:ext cx="3149660" cy="1823765"/>
            </a:xfrm>
            <a:prstGeom prst="line">
              <a:avLst/>
            </a:prstGeom>
            <a:noFill/>
            <a:ln w="28575">
              <a:gradFill>
                <a:gsLst>
                  <a:gs pos="0">
                    <a:schemeClr val="accent1">
                      <a:lumMod val="75000"/>
                    </a:schemeClr>
                  </a:gs>
                  <a:gs pos="50000">
                    <a:schemeClr val="accent1">
                      <a:lumMod val="75000"/>
                    </a:schemeClr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9" name="מחבר ישר 18"/>
            <p:cNvCxnSpPr/>
            <p:nvPr/>
          </p:nvCxnSpPr>
          <p:spPr>
            <a:xfrm flipV="1">
              <a:off x="6388342" y="3549891"/>
              <a:ext cx="2765961" cy="1600149"/>
            </a:xfrm>
            <a:prstGeom prst="line">
              <a:avLst/>
            </a:prstGeom>
            <a:noFill/>
            <a:ln w="25400">
              <a:gradFill>
                <a:gsLst>
                  <a:gs pos="0">
                    <a:schemeClr val="accent1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12" name="קווים תחתונים"/>
          <p:cNvGrpSpPr/>
          <p:nvPr/>
        </p:nvGrpSpPr>
        <p:grpSpPr>
          <a:xfrm flipH="1">
            <a:off x="6724333" y="6057150"/>
            <a:ext cx="5500158" cy="820207"/>
            <a:chOff x="-6689" y="4553748"/>
            <a:chExt cx="4125119" cy="615155"/>
          </a:xfrm>
        </p:grpSpPr>
        <p:sp>
          <p:nvSpPr>
            <p:cNvPr id="9" name="צורה חופשית 8"/>
            <p:cNvSpPr/>
            <p:nvPr/>
          </p:nvSpPr>
          <p:spPr>
            <a:xfrm rot="16200000">
              <a:off x="1754302" y="2802395"/>
              <a:ext cx="612775" cy="4115481"/>
            </a:xfrm>
            <a:custGeom>
              <a:avLst/>
              <a:gdLst>
                <a:gd name="connsiteX0" fmla="*/ 0 w 603250"/>
                <a:gd name="connsiteY0" fmla="*/ 3905250 h 3905250"/>
                <a:gd name="connsiteX1" fmla="*/ 603250 w 603250"/>
                <a:gd name="connsiteY1" fmla="*/ 2984500 h 3905250"/>
                <a:gd name="connsiteX2" fmla="*/ 603250 w 603250"/>
                <a:gd name="connsiteY2" fmla="*/ 0 h 3905250"/>
                <a:gd name="connsiteX0" fmla="*/ 0 w 612775"/>
                <a:gd name="connsiteY0" fmla="*/ 3919538 h 3919538"/>
                <a:gd name="connsiteX1" fmla="*/ 612775 w 612775"/>
                <a:gd name="connsiteY1" fmla="*/ 2984500 h 3919538"/>
                <a:gd name="connsiteX2" fmla="*/ 612775 w 612775"/>
                <a:gd name="connsiteY2" fmla="*/ 0 h 3919538"/>
                <a:gd name="connsiteX0" fmla="*/ 0 w 612775"/>
                <a:gd name="connsiteY0" fmla="*/ 4115481 h 4115481"/>
                <a:gd name="connsiteX1" fmla="*/ 612775 w 612775"/>
                <a:gd name="connsiteY1" fmla="*/ 3180443 h 4115481"/>
                <a:gd name="connsiteX2" fmla="*/ 612775 w 612775"/>
                <a:gd name="connsiteY2" fmla="*/ 0 h 4115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2775" h="4115481">
                  <a:moveTo>
                    <a:pt x="0" y="4115481"/>
                  </a:moveTo>
                  <a:lnTo>
                    <a:pt x="612775" y="3180443"/>
                  </a:lnTo>
                  <a:lnTo>
                    <a:pt x="612775" y="0"/>
                  </a:lnTo>
                </a:path>
              </a:pathLst>
            </a:custGeom>
            <a:noFill/>
            <a:ln w="38100">
              <a:gradFill>
                <a:gsLst>
                  <a:gs pos="50000">
                    <a:schemeClr val="accent1">
                      <a:lumMod val="75000"/>
                    </a:schemeClr>
                  </a:gs>
                  <a:gs pos="0">
                    <a:schemeClr val="accent1"/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lvl="0" algn="ctr" rtl="1"/>
              <a:endParaRPr lang="he-IL" sz="1800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צורה חופשית 9"/>
            <p:cNvSpPr/>
            <p:nvPr/>
          </p:nvSpPr>
          <p:spPr>
            <a:xfrm rot="16200000">
              <a:off x="1604659" y="3152814"/>
              <a:ext cx="410751" cy="3621427"/>
            </a:xfrm>
            <a:custGeom>
              <a:avLst/>
              <a:gdLst>
                <a:gd name="connsiteX0" fmla="*/ 0 w 603250"/>
                <a:gd name="connsiteY0" fmla="*/ 3905250 h 3905250"/>
                <a:gd name="connsiteX1" fmla="*/ 603250 w 603250"/>
                <a:gd name="connsiteY1" fmla="*/ 2984500 h 3905250"/>
                <a:gd name="connsiteX2" fmla="*/ 603250 w 603250"/>
                <a:gd name="connsiteY2" fmla="*/ 0 h 3905250"/>
                <a:gd name="connsiteX0" fmla="*/ 0 w 612775"/>
                <a:gd name="connsiteY0" fmla="*/ 3919538 h 3919538"/>
                <a:gd name="connsiteX1" fmla="*/ 612775 w 612775"/>
                <a:gd name="connsiteY1" fmla="*/ 2984500 h 3919538"/>
                <a:gd name="connsiteX2" fmla="*/ 612775 w 612775"/>
                <a:gd name="connsiteY2" fmla="*/ 0 h 3919538"/>
                <a:gd name="connsiteX0" fmla="*/ 0 w 612775"/>
                <a:gd name="connsiteY0" fmla="*/ 3919538 h 3919538"/>
                <a:gd name="connsiteX1" fmla="*/ 202024 w 612775"/>
                <a:gd name="connsiteY1" fmla="*/ 3607676 h 3919538"/>
                <a:gd name="connsiteX2" fmla="*/ 612775 w 612775"/>
                <a:gd name="connsiteY2" fmla="*/ 2984500 h 3919538"/>
                <a:gd name="connsiteX3" fmla="*/ 612775 w 612775"/>
                <a:gd name="connsiteY3" fmla="*/ 0 h 3919538"/>
                <a:gd name="connsiteX0" fmla="*/ 0 w 410751"/>
                <a:gd name="connsiteY0" fmla="*/ 3607676 h 3607676"/>
                <a:gd name="connsiteX1" fmla="*/ 410751 w 410751"/>
                <a:gd name="connsiteY1" fmla="*/ 2984500 h 3607676"/>
                <a:gd name="connsiteX2" fmla="*/ 410751 w 410751"/>
                <a:gd name="connsiteY2" fmla="*/ 0 h 3607676"/>
                <a:gd name="connsiteX0" fmla="*/ 0 w 410751"/>
                <a:gd name="connsiteY0" fmla="*/ 3607676 h 3607676"/>
                <a:gd name="connsiteX1" fmla="*/ 410751 w 410751"/>
                <a:gd name="connsiteY1" fmla="*/ 2984500 h 3607676"/>
                <a:gd name="connsiteX2" fmla="*/ 409575 w 410751"/>
                <a:gd name="connsiteY2" fmla="*/ 185820 h 3607676"/>
                <a:gd name="connsiteX3" fmla="*/ 410751 w 410751"/>
                <a:gd name="connsiteY3" fmla="*/ 0 h 3607676"/>
                <a:gd name="connsiteX0" fmla="*/ 0 w 410751"/>
                <a:gd name="connsiteY0" fmla="*/ 3421856 h 3421856"/>
                <a:gd name="connsiteX1" fmla="*/ 410751 w 410751"/>
                <a:gd name="connsiteY1" fmla="*/ 2798680 h 3421856"/>
                <a:gd name="connsiteX2" fmla="*/ 409575 w 410751"/>
                <a:gd name="connsiteY2" fmla="*/ 0 h 3421856"/>
                <a:gd name="connsiteX0" fmla="*/ 0 w 410751"/>
                <a:gd name="connsiteY0" fmla="*/ 3614170 h 3614170"/>
                <a:gd name="connsiteX1" fmla="*/ 410751 w 410751"/>
                <a:gd name="connsiteY1" fmla="*/ 2990994 h 3614170"/>
                <a:gd name="connsiteX2" fmla="*/ 405947 w 410751"/>
                <a:gd name="connsiteY2" fmla="*/ 0 h 3614170"/>
                <a:gd name="connsiteX0" fmla="*/ 0 w 410751"/>
                <a:gd name="connsiteY0" fmla="*/ 3621427 h 3621427"/>
                <a:gd name="connsiteX1" fmla="*/ 410751 w 410751"/>
                <a:gd name="connsiteY1" fmla="*/ 2998251 h 3621427"/>
                <a:gd name="connsiteX2" fmla="*/ 405947 w 410751"/>
                <a:gd name="connsiteY2" fmla="*/ 0 h 3621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0751" h="3621427">
                  <a:moveTo>
                    <a:pt x="0" y="3621427"/>
                  </a:moveTo>
                  <a:lnTo>
                    <a:pt x="410751" y="2998251"/>
                  </a:lnTo>
                  <a:cubicBezTo>
                    <a:pt x="410359" y="2065358"/>
                    <a:pt x="406339" y="932893"/>
                    <a:pt x="405947" y="0"/>
                  </a:cubicBezTo>
                </a:path>
              </a:pathLst>
            </a:custGeom>
            <a:noFill/>
            <a:ln w="28575">
              <a:gradFill>
                <a:gsLst>
                  <a:gs pos="0">
                    <a:schemeClr val="accent1">
                      <a:lumMod val="75000"/>
                    </a:schemeClr>
                  </a:gs>
                  <a:gs pos="50000">
                    <a:schemeClr val="accent1">
                      <a:lumMod val="75000"/>
                    </a:schemeClr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lvl="0" algn="ctr" rtl="1"/>
              <a:endParaRPr lang="he-IL" sz="1800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צורה חופשית 10"/>
            <p:cNvSpPr/>
            <p:nvPr/>
          </p:nvSpPr>
          <p:spPr>
            <a:xfrm rot="16200000">
              <a:off x="1462308" y="3453376"/>
              <a:ext cx="241768" cy="3179761"/>
            </a:xfrm>
            <a:custGeom>
              <a:avLst/>
              <a:gdLst>
                <a:gd name="connsiteX0" fmla="*/ 0 w 603250"/>
                <a:gd name="connsiteY0" fmla="*/ 3905250 h 3905250"/>
                <a:gd name="connsiteX1" fmla="*/ 603250 w 603250"/>
                <a:gd name="connsiteY1" fmla="*/ 2984500 h 3905250"/>
                <a:gd name="connsiteX2" fmla="*/ 603250 w 603250"/>
                <a:gd name="connsiteY2" fmla="*/ 0 h 3905250"/>
                <a:gd name="connsiteX0" fmla="*/ 0 w 612775"/>
                <a:gd name="connsiteY0" fmla="*/ 3919538 h 3919538"/>
                <a:gd name="connsiteX1" fmla="*/ 612775 w 612775"/>
                <a:gd name="connsiteY1" fmla="*/ 2984500 h 3919538"/>
                <a:gd name="connsiteX2" fmla="*/ 612775 w 612775"/>
                <a:gd name="connsiteY2" fmla="*/ 0 h 3919538"/>
                <a:gd name="connsiteX0" fmla="*/ 0 w 612775"/>
                <a:gd name="connsiteY0" fmla="*/ 3919538 h 3919538"/>
                <a:gd name="connsiteX1" fmla="*/ 373856 w 612775"/>
                <a:gd name="connsiteY1" fmla="*/ 3344891 h 3919538"/>
                <a:gd name="connsiteX2" fmla="*/ 612775 w 612775"/>
                <a:gd name="connsiteY2" fmla="*/ 2984500 h 3919538"/>
                <a:gd name="connsiteX3" fmla="*/ 612775 w 612775"/>
                <a:gd name="connsiteY3" fmla="*/ 0 h 3919538"/>
                <a:gd name="connsiteX0" fmla="*/ 0 w 238919"/>
                <a:gd name="connsiteY0" fmla="*/ 3344891 h 3344891"/>
                <a:gd name="connsiteX1" fmla="*/ 238919 w 238919"/>
                <a:gd name="connsiteY1" fmla="*/ 2984500 h 3344891"/>
                <a:gd name="connsiteX2" fmla="*/ 238919 w 238919"/>
                <a:gd name="connsiteY2" fmla="*/ 0 h 3344891"/>
                <a:gd name="connsiteX0" fmla="*/ 0 w 238919"/>
                <a:gd name="connsiteY0" fmla="*/ 3344891 h 3344891"/>
                <a:gd name="connsiteX1" fmla="*/ 238919 w 238919"/>
                <a:gd name="connsiteY1" fmla="*/ 2984500 h 3344891"/>
                <a:gd name="connsiteX2" fmla="*/ 238125 w 238919"/>
                <a:gd name="connsiteY2" fmla="*/ 368330 h 3344891"/>
                <a:gd name="connsiteX3" fmla="*/ 238919 w 238919"/>
                <a:gd name="connsiteY3" fmla="*/ 0 h 3344891"/>
                <a:gd name="connsiteX0" fmla="*/ 0 w 238919"/>
                <a:gd name="connsiteY0" fmla="*/ 2976561 h 2976561"/>
                <a:gd name="connsiteX1" fmla="*/ 238919 w 238919"/>
                <a:gd name="connsiteY1" fmla="*/ 2616170 h 2976561"/>
                <a:gd name="connsiteX2" fmla="*/ 238125 w 238919"/>
                <a:gd name="connsiteY2" fmla="*/ 0 h 2976561"/>
                <a:gd name="connsiteX0" fmla="*/ 0 w 241768"/>
                <a:gd name="connsiteY0" fmla="*/ 3179761 h 3179761"/>
                <a:gd name="connsiteX1" fmla="*/ 238919 w 241768"/>
                <a:gd name="connsiteY1" fmla="*/ 2819370 h 3179761"/>
                <a:gd name="connsiteX2" fmla="*/ 241754 w 241768"/>
                <a:gd name="connsiteY2" fmla="*/ 0 h 3179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1768" h="3179761">
                  <a:moveTo>
                    <a:pt x="0" y="3179761"/>
                  </a:moveTo>
                  <a:lnTo>
                    <a:pt x="238919" y="2819370"/>
                  </a:lnTo>
                  <a:cubicBezTo>
                    <a:pt x="238654" y="1947313"/>
                    <a:pt x="242019" y="872057"/>
                    <a:pt x="241754" y="0"/>
                  </a:cubicBezTo>
                </a:path>
              </a:pathLst>
            </a:custGeom>
            <a:noFill/>
            <a:ln w="25400">
              <a:gradFill>
                <a:gsLst>
                  <a:gs pos="0">
                    <a:schemeClr val="accent1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lvl="0" algn="ctr" rtl="1"/>
              <a:endParaRPr lang="he-IL" sz="1800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625600" y="584201"/>
            <a:ext cx="8737600" cy="2000251"/>
          </a:xfrm>
        </p:spPr>
        <p:txBody>
          <a:bodyPr rtlCol="1">
            <a:normAutofit/>
          </a:bodyPr>
          <a:lstStyle>
            <a:lvl1pPr algn="r" rtl="1">
              <a:defRPr sz="5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he-IL" noProof="0"/>
              <a:t>לחץ כדי לערוך סגנון כותרת של תבנית בסיס</a:t>
            </a:r>
            <a:endParaRPr lang="he-IL" noProof="0" dirty="0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625600" y="2616200"/>
            <a:ext cx="8737600" cy="1752600"/>
          </a:xfrm>
        </p:spPr>
        <p:txBody>
          <a:bodyPr rtlCol="1">
            <a:normAutofit/>
          </a:bodyPr>
          <a:lstStyle>
            <a:lvl1pPr marL="0" indent="0" algn="r" rtl="1">
              <a:spcBef>
                <a:spcPts val="0"/>
              </a:spcBef>
              <a:buNone/>
              <a:defRPr sz="2800" cap="all" spc="200" baseline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09493" indent="0" algn="ctr" rtl="1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 rtl="1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 rtl="1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 rtl="1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 rtl="1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 rtl="1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 rtl="1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 rtl="1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1"/>
            <a:r>
              <a:rPr lang="he-IL" noProof="0"/>
              <a:t>לחץ כדי לערוך סגנון כותרת משנה של תבנית בסיס</a:t>
            </a:r>
            <a:endParaRPr lang="he-IL" noProof="0" dirty="0"/>
          </a:p>
        </p:txBody>
      </p:sp>
      <p:sp>
        <p:nvSpPr>
          <p:cNvPr id="22" name="מציין מיקום של תאריך 21"/>
          <p:cNvSpPr>
            <a:spLocks noGrp="1"/>
          </p:cNvSpPr>
          <p:nvPr>
            <p:ph type="dt" sz="half" idx="10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EE734A5D-85F8-4CEA-8555-40F0628EC813}" type="datetime8">
              <a:rPr lang="he-IL"/>
              <a:pPr/>
              <a:t>28 ינואר 25</a:t>
            </a:fld>
            <a:endParaRPr lang="he-IL" dirty="0"/>
          </a:p>
        </p:txBody>
      </p:sp>
      <p:sp>
        <p:nvSpPr>
          <p:cNvPr id="23" name="מציין מיקום של כותרת תחתונה 22"/>
          <p:cNvSpPr>
            <a:spLocks noGrp="1"/>
          </p:cNvSpPr>
          <p:nvPr>
            <p:ph type="ftr" sz="quarter" idx="11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he-IL" noProof="0" dirty="0"/>
          </a:p>
        </p:txBody>
      </p:sp>
      <p:sp>
        <p:nvSpPr>
          <p:cNvPr id="24" name="מציין מיקום של מספר שקופית 23"/>
          <p:cNvSpPr>
            <a:spLocks noGrp="1"/>
          </p:cNvSpPr>
          <p:nvPr>
            <p:ph type="sldNum" sz="quarter" idx="12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C014DD1E-5D91-48A3-AD6D-45FBA980D106}" type="slidenum">
              <a:rPr lang="he-IL" noProof="0"/>
              <a:pPr/>
              <a:t>‹#›</a:t>
            </a:fld>
            <a:endParaRPr lang="he-IL" noProof="0" dirty="0"/>
          </a:p>
        </p:txBody>
      </p:sp>
    </p:spTree>
    <p:extLst>
      <p:ext uri="{BB962C8B-B14F-4D97-AF65-F5344CB8AC3E}">
        <p14:creationId xmlns:p14="http://schemas.microsoft.com/office/powerpoint/2010/main" val="102331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 rtlCol="1"/>
          <a:lstStyle/>
          <a:p>
            <a:pPr rtl="1"/>
            <a:r>
              <a:rPr lang="he-IL"/>
              <a:t>לחץ כדי לערוך סגנון כותרת של תבנית בסיס</a:t>
            </a:r>
            <a:endParaRPr lang="he-IL" dirty="0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 rtlCol="1"/>
          <a:lstStyle>
            <a:lvl1pPr>
              <a:defRPr/>
            </a:lvl1pPr>
          </a:lstStyle>
          <a:p>
            <a:fld id="{3363B414-CCC6-4B2F-9B9E-496E849E2F49}" type="datetime8">
              <a:rPr lang="he-IL"/>
              <a:pPr/>
              <a:t>28 ינואר 25</a:t>
            </a:fld>
            <a:endParaRPr lang="he-IL" dirty="0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 rtlCol="1"/>
          <a:lstStyle/>
          <a:p>
            <a:pPr rtl="1"/>
            <a:endParaRPr lang="he-IL" dirty="0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 rtlCol="1"/>
          <a:lstStyle/>
          <a:p>
            <a:pPr rtl="1"/>
            <a:fld id="{C014DD1E-5D91-48A3-AD6D-45FBA980D106}" type="slidenum">
              <a:rPr lang="he-IL"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611240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 rtlCol="1"/>
          <a:lstStyle>
            <a:lvl1pPr algn="r" rtl="1">
              <a:defRPr/>
            </a:lvl1pPr>
          </a:lstStyle>
          <a:p>
            <a:pPr rtl="1"/>
            <a:r>
              <a:rPr lang="he-IL"/>
              <a:t>לחץ כדי לערוך סגנון כותרת של תבנית בסיס</a:t>
            </a:r>
            <a:endParaRPr lang="he-IL" dirty="0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688523" y="1701800"/>
            <a:ext cx="5084064" cy="914400"/>
          </a:xfrm>
        </p:spPr>
        <p:txBody>
          <a:bodyPr rtlCol="1" anchor="b">
            <a:normAutofit/>
          </a:bodyPr>
          <a:lstStyle>
            <a:lvl1pPr marL="0" indent="0" algn="r" rtl="1">
              <a:spcBef>
                <a:spcPts val="0"/>
              </a:spcBef>
              <a:buNone/>
              <a:defRPr sz="2800" b="0" cap="all" spc="200" baseline="0">
                <a:solidFill>
                  <a:schemeClr val="accent1"/>
                </a:solidFill>
              </a:defRPr>
            </a:lvl1pPr>
            <a:lvl2pPr marL="609493" indent="0" algn="r" rtl="1">
              <a:buNone/>
              <a:defRPr sz="2700" b="1"/>
            </a:lvl2pPr>
            <a:lvl3pPr marL="1218987" indent="0" algn="r" rtl="1">
              <a:buNone/>
              <a:defRPr sz="2400" b="1"/>
            </a:lvl3pPr>
            <a:lvl4pPr marL="1828480" indent="0" algn="r" rtl="1">
              <a:buNone/>
              <a:defRPr sz="2100" b="1"/>
            </a:lvl4pPr>
            <a:lvl5pPr marL="2437973" indent="0" algn="r" rtl="1">
              <a:buNone/>
              <a:defRPr sz="2100" b="1"/>
            </a:lvl5pPr>
            <a:lvl6pPr marL="3047467" indent="0" algn="r" rtl="1">
              <a:buNone/>
              <a:defRPr sz="2100" b="1"/>
            </a:lvl6pPr>
            <a:lvl7pPr marL="3656960" indent="0" algn="r" rtl="1">
              <a:buNone/>
              <a:defRPr sz="2100" b="1"/>
            </a:lvl7pPr>
            <a:lvl8pPr marL="4266453" indent="0" algn="r" rtl="1">
              <a:buNone/>
              <a:defRPr sz="2100" b="1"/>
            </a:lvl8pPr>
            <a:lvl9pPr marL="4875947" indent="0" algn="r" rtl="1">
              <a:buNone/>
              <a:defRPr sz="2100" b="1"/>
            </a:lvl9pPr>
          </a:lstStyle>
          <a:p>
            <a:pPr lvl="0" rtl="1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688524" y="2717800"/>
            <a:ext cx="5080000" cy="3454400"/>
          </a:xfrm>
        </p:spPr>
        <p:txBody>
          <a:bodyPr rtlCol="1">
            <a:noAutofit/>
          </a:bodyPr>
          <a:lstStyle>
            <a:lvl1pPr algn="r" rtl="1">
              <a:defRPr sz="2800"/>
            </a:lvl1pPr>
            <a:lvl2pPr algn="r" rtl="1">
              <a:defRPr sz="2400"/>
            </a:lvl2pPr>
            <a:lvl3pPr algn="r" rtl="1">
              <a:defRPr sz="2000"/>
            </a:lvl3pPr>
            <a:lvl4pPr algn="r" rtl="1">
              <a:defRPr sz="2000"/>
            </a:lvl4pPr>
            <a:lvl5pPr algn="r" rtl="1">
              <a:defRPr sz="2000"/>
            </a:lvl5pPr>
            <a:lvl6pPr algn="r" rtl="1">
              <a:defRPr sz="2000"/>
            </a:lvl6pPr>
            <a:lvl7pPr algn="r" rtl="1">
              <a:defRPr sz="2000" baseline="0"/>
            </a:lvl7pPr>
            <a:lvl8pPr algn="r" rtl="1">
              <a:defRPr sz="2000" baseline="0"/>
            </a:lvl8pPr>
            <a:lvl9pPr algn="r" rtl="1">
              <a:defRPr sz="2000" baseline="0"/>
            </a:lvl9pPr>
          </a:lstStyle>
          <a:p>
            <a:pPr lvl="0" rtl="1"/>
            <a:r>
              <a:rPr lang="he-IL"/>
              <a:t>לחץ כדי לערוך סגנונות טקסט של תבנית בסיס</a:t>
            </a:r>
          </a:p>
          <a:p>
            <a:pPr lvl="1" rtl="1"/>
            <a:r>
              <a:rPr lang="he-IL"/>
              <a:t>רמה שנייה</a:t>
            </a:r>
          </a:p>
          <a:p>
            <a:pPr lvl="2" rtl="1"/>
            <a:r>
              <a:rPr lang="he-IL"/>
              <a:t>רמה שלישית</a:t>
            </a:r>
          </a:p>
          <a:p>
            <a:pPr lvl="3" rtl="1"/>
            <a:r>
              <a:rPr lang="he-IL"/>
              <a:t>רמה רביעית</a:t>
            </a:r>
          </a:p>
          <a:p>
            <a:pPr lvl="4" rtl="1"/>
            <a:r>
              <a:rPr lang="he-IL"/>
              <a:t>רמה חמישית</a:t>
            </a:r>
            <a:endParaRPr lang="he-IL" dirty="0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5967659" y="1701800"/>
            <a:ext cx="5084064" cy="914400"/>
          </a:xfrm>
        </p:spPr>
        <p:txBody>
          <a:bodyPr rtlCol="1" anchor="b">
            <a:normAutofit/>
          </a:bodyPr>
          <a:lstStyle>
            <a:lvl1pPr marL="0" indent="0" algn="r" rtl="1">
              <a:spcBef>
                <a:spcPts val="0"/>
              </a:spcBef>
              <a:buNone/>
              <a:defRPr sz="2800" b="0" cap="all" spc="200" baseline="0">
                <a:solidFill>
                  <a:schemeClr val="accent1"/>
                </a:solidFill>
              </a:defRPr>
            </a:lvl1pPr>
            <a:lvl2pPr marL="609493" indent="0" algn="r" rtl="1">
              <a:buNone/>
              <a:defRPr sz="2700" b="1"/>
            </a:lvl2pPr>
            <a:lvl3pPr marL="1218987" indent="0" algn="r" rtl="1">
              <a:buNone/>
              <a:defRPr sz="2400" b="1"/>
            </a:lvl3pPr>
            <a:lvl4pPr marL="1828480" indent="0" algn="r" rtl="1">
              <a:buNone/>
              <a:defRPr sz="2100" b="1"/>
            </a:lvl4pPr>
            <a:lvl5pPr marL="2437973" indent="0" algn="r" rtl="1">
              <a:buNone/>
              <a:defRPr sz="2100" b="1"/>
            </a:lvl5pPr>
            <a:lvl6pPr marL="3047467" indent="0" algn="r" rtl="1">
              <a:buNone/>
              <a:defRPr sz="2100" b="1"/>
            </a:lvl6pPr>
            <a:lvl7pPr marL="3656960" indent="0" algn="r" rtl="1">
              <a:buNone/>
              <a:defRPr sz="2100" b="1"/>
            </a:lvl7pPr>
            <a:lvl8pPr marL="4266453" indent="0" algn="r" rtl="1">
              <a:buNone/>
              <a:defRPr sz="2100" b="1"/>
            </a:lvl8pPr>
            <a:lvl9pPr marL="4875947" indent="0" algn="r" rtl="1">
              <a:buNone/>
              <a:defRPr sz="2100" b="1"/>
            </a:lvl9pPr>
          </a:lstStyle>
          <a:p>
            <a:pPr lvl="0" rtl="1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5971724" y="2717800"/>
            <a:ext cx="5080000" cy="3454400"/>
          </a:xfrm>
        </p:spPr>
        <p:txBody>
          <a:bodyPr rtlCol="1">
            <a:noAutofit/>
          </a:bodyPr>
          <a:lstStyle>
            <a:lvl1pPr algn="r" rtl="1">
              <a:defRPr sz="2800"/>
            </a:lvl1pPr>
            <a:lvl2pPr algn="r" rtl="1">
              <a:defRPr sz="2400"/>
            </a:lvl2pPr>
            <a:lvl3pPr algn="r" rtl="1">
              <a:defRPr sz="2000"/>
            </a:lvl3pPr>
            <a:lvl4pPr algn="r" rtl="1">
              <a:defRPr sz="2000"/>
            </a:lvl4pPr>
            <a:lvl5pPr algn="r" rtl="1">
              <a:defRPr sz="2000"/>
            </a:lvl5pPr>
            <a:lvl6pPr algn="r" rtl="1">
              <a:defRPr sz="2000" baseline="0"/>
            </a:lvl6pPr>
            <a:lvl7pPr algn="r" rtl="1">
              <a:defRPr sz="2000" baseline="0"/>
            </a:lvl7pPr>
            <a:lvl8pPr algn="r" rtl="1">
              <a:defRPr sz="2000" baseline="0"/>
            </a:lvl8pPr>
            <a:lvl9pPr algn="r" rtl="1">
              <a:defRPr sz="2000" baseline="0"/>
            </a:lvl9pPr>
          </a:lstStyle>
          <a:p>
            <a:pPr lvl="0" rtl="1"/>
            <a:r>
              <a:rPr lang="he-IL"/>
              <a:t>לחץ כדי לערוך סגנונות טקסט של תבנית בסיס</a:t>
            </a:r>
          </a:p>
          <a:p>
            <a:pPr lvl="1" rtl="1"/>
            <a:r>
              <a:rPr lang="he-IL"/>
              <a:t>רמה שנייה</a:t>
            </a:r>
          </a:p>
          <a:p>
            <a:pPr lvl="2" rtl="1"/>
            <a:r>
              <a:rPr lang="he-IL"/>
              <a:t>רמה שלישית</a:t>
            </a:r>
          </a:p>
          <a:p>
            <a:pPr lvl="3" rtl="1"/>
            <a:r>
              <a:rPr lang="he-IL"/>
              <a:t>רמה רביעית</a:t>
            </a:r>
          </a:p>
          <a:p>
            <a:pPr lvl="4" rtl="1"/>
            <a:r>
              <a:rPr lang="he-IL"/>
              <a:t>רמה חמישית</a:t>
            </a:r>
            <a:endParaRPr lang="he-IL" dirty="0"/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 rtlCol="1"/>
          <a:lstStyle>
            <a:lvl1pPr>
              <a:defRPr/>
            </a:lvl1pPr>
          </a:lstStyle>
          <a:p>
            <a:fld id="{7B38CB8E-D5B9-4AD4-89B7-927A08FC54C4}" type="datetime8">
              <a:rPr lang="he-IL"/>
              <a:pPr/>
              <a:t>28 ינואר 25</a:t>
            </a:fld>
            <a:endParaRPr lang="he-IL" dirty="0"/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 rtlCol="1"/>
          <a:lstStyle/>
          <a:p>
            <a:pPr rtl="1"/>
            <a:endParaRPr lang="he-IL" dirty="0"/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 rtlCol="1"/>
          <a:lstStyle/>
          <a:p>
            <a:pPr rtl="1"/>
            <a:fld id="{C014DD1E-5D91-48A3-AD6D-45FBA980D106}" type="slidenum">
              <a:rPr lang="he-IL"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5108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 rtlCol="1"/>
          <a:lstStyle/>
          <a:p>
            <a:pPr rtl="1"/>
            <a:r>
              <a:rPr lang="he-IL"/>
              <a:t>לחץ כדי לערוך סגנון כותרת של תבנית בסיס</a:t>
            </a:r>
            <a:endParaRPr lang="he-IL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683119" y="1706880"/>
            <a:ext cx="5080000" cy="4465320"/>
          </a:xfrm>
        </p:spPr>
        <p:txBody>
          <a:bodyPr rtlCol="1">
            <a:normAutofit/>
          </a:bodyPr>
          <a:lstStyle>
            <a:lvl1pPr algn="r" rtl="1">
              <a:defRPr sz="2800"/>
            </a:lvl1pPr>
            <a:lvl2pPr algn="r" rtl="1">
              <a:defRPr sz="2400"/>
            </a:lvl2pPr>
            <a:lvl3pPr algn="r" rtl="1">
              <a:defRPr sz="2000"/>
            </a:lvl3pPr>
            <a:lvl4pPr algn="r" rtl="1">
              <a:defRPr sz="2000"/>
            </a:lvl4pPr>
            <a:lvl5pPr algn="r" rtl="1">
              <a:defRPr sz="2000"/>
            </a:lvl5pPr>
            <a:lvl6pPr algn="r" rtl="1">
              <a:defRPr sz="2000"/>
            </a:lvl6pPr>
            <a:lvl7pPr algn="r" rtl="1">
              <a:defRPr sz="2000"/>
            </a:lvl7pPr>
            <a:lvl8pPr algn="r" rtl="1">
              <a:defRPr sz="2000" baseline="0"/>
            </a:lvl8pPr>
            <a:lvl9pPr algn="r" rtl="1">
              <a:defRPr sz="2000" baseline="0"/>
            </a:lvl9pPr>
          </a:lstStyle>
          <a:p>
            <a:pPr lvl="0" rtl="1"/>
            <a:r>
              <a:rPr lang="he-IL"/>
              <a:t>לחץ כדי לערוך סגנונות טקסט של תבנית בסיס</a:t>
            </a:r>
          </a:p>
          <a:p>
            <a:pPr lvl="1" rtl="1"/>
            <a:r>
              <a:rPr lang="he-IL"/>
              <a:t>רמה שנייה</a:t>
            </a:r>
          </a:p>
          <a:p>
            <a:pPr lvl="2" rtl="1"/>
            <a:r>
              <a:rPr lang="he-IL"/>
              <a:t>רמה שלישית</a:t>
            </a:r>
          </a:p>
          <a:p>
            <a:pPr lvl="3" rtl="1"/>
            <a:r>
              <a:rPr lang="he-IL"/>
              <a:t>רמה רביעית</a:t>
            </a:r>
          </a:p>
          <a:p>
            <a:pPr lvl="4" rtl="1"/>
            <a:r>
              <a:rPr lang="he-IL"/>
              <a:t>רמה חמישית</a:t>
            </a:r>
            <a:endParaRPr lang="he-IL" dirty="0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5966319" y="1706880"/>
            <a:ext cx="5080000" cy="4465320"/>
          </a:xfrm>
        </p:spPr>
        <p:txBody>
          <a:bodyPr rtlCol="1">
            <a:normAutofit/>
          </a:bodyPr>
          <a:lstStyle>
            <a:lvl1pPr algn="r" rtl="1">
              <a:defRPr sz="2800"/>
            </a:lvl1pPr>
            <a:lvl2pPr algn="r" rtl="1">
              <a:defRPr sz="2400"/>
            </a:lvl2pPr>
            <a:lvl3pPr algn="r" rtl="1">
              <a:defRPr sz="2000"/>
            </a:lvl3pPr>
            <a:lvl4pPr algn="r" rtl="1">
              <a:defRPr sz="2000"/>
            </a:lvl4pPr>
            <a:lvl5pPr algn="r" rtl="1">
              <a:defRPr sz="2000"/>
            </a:lvl5pPr>
            <a:lvl6pPr algn="r" rtl="1">
              <a:defRPr sz="2000"/>
            </a:lvl6pPr>
            <a:lvl7pPr algn="r" rtl="1">
              <a:defRPr sz="2000"/>
            </a:lvl7pPr>
            <a:lvl8pPr algn="r" rtl="1">
              <a:defRPr sz="2000"/>
            </a:lvl8pPr>
            <a:lvl9pPr algn="r" rtl="1">
              <a:defRPr sz="2000"/>
            </a:lvl9pPr>
          </a:lstStyle>
          <a:p>
            <a:pPr lvl="0" rtl="1"/>
            <a:r>
              <a:rPr lang="he-IL"/>
              <a:t>לחץ כדי לערוך סגנונות טקסט של תבנית בסיס</a:t>
            </a:r>
          </a:p>
          <a:p>
            <a:pPr lvl="1" rtl="1"/>
            <a:r>
              <a:rPr lang="he-IL"/>
              <a:t>רמה שנייה</a:t>
            </a:r>
          </a:p>
          <a:p>
            <a:pPr lvl="2" rtl="1"/>
            <a:r>
              <a:rPr lang="he-IL"/>
              <a:t>רמה שלישית</a:t>
            </a:r>
          </a:p>
          <a:p>
            <a:pPr lvl="3" rtl="1"/>
            <a:r>
              <a:rPr lang="he-IL"/>
              <a:t>רמה רביעית</a:t>
            </a:r>
          </a:p>
          <a:p>
            <a:pPr lvl="4" rtl="1"/>
            <a:r>
              <a:rPr lang="he-IL"/>
              <a:t>רמה חמישית</a:t>
            </a:r>
            <a:endParaRPr lang="he-IL" dirty="0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 rtlCol="1"/>
          <a:lstStyle>
            <a:lvl1pPr>
              <a:defRPr/>
            </a:lvl1pPr>
          </a:lstStyle>
          <a:p>
            <a:fld id="{601DD720-C7C4-4F5E-BF2F-F38FF18DE6CB}" type="datetime8">
              <a:rPr lang="he-IL"/>
              <a:pPr/>
              <a:t>28 ינואר 25</a:t>
            </a:fld>
            <a:endParaRPr lang="he-IL" dirty="0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 rtlCol="1"/>
          <a:lstStyle/>
          <a:p>
            <a:pPr rtl="1"/>
            <a:endParaRPr lang="he-IL" dirty="0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 rtlCol="1"/>
          <a:lstStyle/>
          <a:p>
            <a:pPr rtl="1"/>
            <a:fld id="{C014DD1E-5D91-48A3-AD6D-45FBA980D106}" type="slidenum">
              <a:rPr lang="he-IL"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82579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6990006" y="1701800"/>
            <a:ext cx="4064000" cy="2438400"/>
          </a:xfrm>
        </p:spPr>
        <p:txBody>
          <a:bodyPr rtlCol="1" anchor="b">
            <a:normAutofit/>
          </a:bodyPr>
          <a:lstStyle>
            <a:lvl1pPr algn="r" rtl="1">
              <a:defRPr sz="2800" b="0" cap="all" spc="200" baseline="0">
                <a:solidFill>
                  <a:schemeClr val="accent1"/>
                </a:solidFill>
              </a:defRPr>
            </a:lvl1pPr>
          </a:lstStyle>
          <a:p>
            <a:pPr rtl="1"/>
            <a:r>
              <a:rPr lang="he-IL"/>
              <a:t>לחץ כדי לערוך סגנון כותרת של תבנית בסיס</a:t>
            </a:r>
            <a:endParaRPr lang="he-IL" dirty="0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6990006" y="4241800"/>
            <a:ext cx="4064000" cy="1930400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2000"/>
            </a:lvl1pPr>
            <a:lvl2pPr marL="609493" indent="0" algn="r" rtl="1">
              <a:buNone/>
              <a:defRPr sz="1600"/>
            </a:lvl2pPr>
            <a:lvl3pPr marL="1218987" indent="0" algn="r" rtl="1">
              <a:buNone/>
              <a:defRPr sz="1300"/>
            </a:lvl3pPr>
            <a:lvl4pPr marL="1828480" indent="0" algn="r" rtl="1">
              <a:buNone/>
              <a:defRPr sz="1200"/>
            </a:lvl4pPr>
            <a:lvl5pPr marL="2437973" indent="0" algn="r" rtl="1">
              <a:buNone/>
              <a:defRPr sz="1200"/>
            </a:lvl5pPr>
            <a:lvl6pPr marL="3047467" indent="0" algn="r" rtl="1">
              <a:buNone/>
              <a:defRPr sz="1200"/>
            </a:lvl6pPr>
            <a:lvl7pPr marL="3656960" indent="0" algn="r" rtl="1">
              <a:buNone/>
              <a:defRPr sz="1200"/>
            </a:lvl7pPr>
            <a:lvl8pPr marL="4266453" indent="0" algn="r" rtl="1">
              <a:buNone/>
              <a:defRPr sz="1200"/>
            </a:lvl8pPr>
            <a:lvl9pPr marL="4875947" indent="0" algn="r" rtl="1">
              <a:buNone/>
              <a:defRPr sz="1200"/>
            </a:lvl9pPr>
          </a:lstStyle>
          <a:p>
            <a:pPr lvl="0" rtl="1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3" name="מציין מיקום של תמונה 2" descr="מציין מיקום ריק להוספת תמונה. לחץ על מציין המיקום ובחר את התמונה שברצונך להוסיף."/>
          <p:cNvSpPr>
            <a:spLocks noGrp="1"/>
          </p:cNvSpPr>
          <p:nvPr>
            <p:ph type="pic" idx="1"/>
          </p:nvPr>
        </p:nvSpPr>
        <p:spPr>
          <a:xfrm>
            <a:off x="683119" y="584200"/>
            <a:ext cx="6096001" cy="5588000"/>
          </a:xfrm>
          <a:ln w="12700">
            <a:solidFill>
              <a:schemeClr val="bg1">
                <a:lumMod val="75000"/>
                <a:lumOff val="25000"/>
              </a:schemeClr>
            </a:solidFill>
            <a:miter lim="800000"/>
          </a:ln>
        </p:spPr>
        <p:txBody>
          <a:bodyPr rtlCol="1">
            <a:normAutofit/>
          </a:bodyPr>
          <a:lstStyle>
            <a:lvl1pPr marL="0" indent="0" algn="r" rtl="1">
              <a:buNone/>
              <a:defRPr sz="2800"/>
            </a:lvl1pPr>
            <a:lvl2pPr marL="609493" indent="0" algn="r" rtl="1">
              <a:buNone/>
              <a:defRPr sz="3700"/>
            </a:lvl2pPr>
            <a:lvl3pPr marL="1218987" indent="0" algn="r" rtl="1">
              <a:buNone/>
              <a:defRPr sz="3200"/>
            </a:lvl3pPr>
            <a:lvl4pPr marL="1828480" indent="0" algn="r" rtl="1">
              <a:buNone/>
              <a:defRPr sz="2700"/>
            </a:lvl4pPr>
            <a:lvl5pPr marL="2437973" indent="0" algn="r" rtl="1">
              <a:buNone/>
              <a:defRPr sz="2700"/>
            </a:lvl5pPr>
            <a:lvl6pPr marL="3047467" indent="0" algn="r" rtl="1">
              <a:buNone/>
              <a:defRPr sz="2700"/>
            </a:lvl6pPr>
            <a:lvl7pPr marL="3656960" indent="0" algn="r" rtl="1">
              <a:buNone/>
              <a:defRPr sz="2700"/>
            </a:lvl7pPr>
            <a:lvl8pPr marL="4266453" indent="0" algn="r" rtl="1">
              <a:buNone/>
              <a:defRPr sz="2700"/>
            </a:lvl8pPr>
            <a:lvl9pPr marL="4875947" indent="0" algn="r" rtl="1">
              <a:buNone/>
              <a:defRPr sz="2700"/>
            </a:lvl9pPr>
          </a:lstStyle>
          <a:p>
            <a:pPr rtl="1"/>
            <a:r>
              <a:rPr lang="he-IL"/>
              <a:t>לחץ על הסמל כדי להוסיף תמונה</a:t>
            </a:r>
            <a:endParaRPr lang="he-IL" dirty="0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 rtlCol="1"/>
          <a:lstStyle>
            <a:lvl1pPr>
              <a:defRPr/>
            </a:lvl1pPr>
          </a:lstStyle>
          <a:p>
            <a:fld id="{7CF51E49-901D-4930-8C53-00BD23E56F80}" type="datetime8">
              <a:rPr lang="he-IL"/>
              <a:pPr/>
              <a:t>28 ינואר 25</a:t>
            </a:fld>
            <a:endParaRPr lang="he-IL" dirty="0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 rtlCol="1"/>
          <a:lstStyle/>
          <a:p>
            <a:pPr rtl="1"/>
            <a:endParaRPr lang="he-IL" dirty="0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 rtlCol="1"/>
          <a:lstStyle/>
          <a:p>
            <a:pPr rtl="1"/>
            <a:fld id="{C014DD1E-5D91-48A3-AD6D-45FBA980D106}" type="slidenum">
              <a:rPr lang="he-IL"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2104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935635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012101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C1EE911-8D31-8673-1650-3BDA80C75E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B0886A-E79B-8949-52DB-FB2D1BAC96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652CD3-90BA-926A-CE7C-C85CD8EF6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0A9D8-6A74-496C-AD7F-4AA525D504C0}" type="datetimeFigureOut">
              <a:rPr lang="en-US" smtClean="0"/>
              <a:t>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1D426D-47FF-248A-1259-3E465817D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BDCB8D-D2D4-998D-A8CF-00D65D4A0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E40E8-922F-4E3D-BEE3-995CA6EDC6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27292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229581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402237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498864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246922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055099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909201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33700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752814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D0371-1826-4E98-B219-8CBA22987553}" type="datetimeFigureOut">
              <a:rPr lang="he-IL" smtClean="0"/>
              <a:t>כ"ח/טבת/תשפ"ה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AE591-FBBC-4ECD-8411-A40E1FD5AE9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588716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D0371-1826-4E98-B219-8CBA22987553}" type="datetimeFigureOut">
              <a:rPr lang="he-IL" smtClean="0"/>
              <a:t>כ"ח/טבת/תשפ"ה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AE591-FBBC-4ECD-8411-A40E1FD5AE9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205139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D0371-1826-4E98-B219-8CBA22987553}" type="datetimeFigureOut">
              <a:rPr lang="he-IL" smtClean="0"/>
              <a:t>כ"ח/טבת/תשפ"ה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AE591-FBBC-4ECD-8411-A40E1FD5AE9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25316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D0371-1826-4E98-B219-8CBA22987553}" type="datetimeFigureOut">
              <a:rPr lang="he-IL" smtClean="0"/>
              <a:t>כ"ח/טבת/תשפ"ה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AE591-FBBC-4ECD-8411-A40E1FD5AE9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407115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D0371-1826-4E98-B219-8CBA22987553}" type="datetimeFigureOut">
              <a:rPr lang="he-IL" smtClean="0"/>
              <a:t>כ"ח/טבת/תשפ"ה</a:t>
            </a:fld>
            <a:endParaRPr lang="he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AE591-FBBC-4ECD-8411-A40E1FD5AE9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770772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D0371-1826-4E98-B219-8CBA22987553}" type="datetimeFigureOut">
              <a:rPr lang="he-IL" smtClean="0"/>
              <a:t>כ"ח/טבת/תשפ"ה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AE591-FBBC-4ECD-8411-A40E1FD5AE9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005542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D0371-1826-4E98-B219-8CBA22987553}" type="datetimeFigureOut">
              <a:rPr lang="he-IL" smtClean="0"/>
              <a:t>כ"ח/טבת/תשפ"ה</a:t>
            </a:fld>
            <a:endParaRPr lang="he-I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AE591-FBBC-4ECD-8411-A40E1FD5AE9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019529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D0371-1826-4E98-B219-8CBA22987553}" type="datetimeFigureOut">
              <a:rPr lang="he-IL" smtClean="0"/>
              <a:t>כ"ח/טבת/תשפ"ה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AE591-FBBC-4ECD-8411-A40E1FD5AE9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04143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BE07D-BC48-F9DC-12E0-2EC0BA73F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1D8E3E-CC14-6D41-F73A-B68506B89B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7BDBB1-D0CC-27A1-3055-375E5F6C9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0A9D8-6A74-496C-AD7F-4AA525D504C0}" type="datetimeFigureOut">
              <a:rPr lang="en-US" smtClean="0"/>
              <a:t>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92549F-23BB-D41D-92BC-9AF85B29A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C2D0A1-7582-628B-F887-5DA374F76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E40E8-922F-4E3D-BEE3-995CA6EDC6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9779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D0371-1826-4E98-B219-8CBA22987553}" type="datetimeFigureOut">
              <a:rPr lang="he-IL" smtClean="0"/>
              <a:t>כ"ח/טבת/תשפ"ה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AE591-FBBC-4ECD-8411-A40E1FD5AE9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513231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D0371-1826-4E98-B219-8CBA22987553}" type="datetimeFigureOut">
              <a:rPr lang="he-IL" smtClean="0"/>
              <a:t>כ"ח/טבת/תשפ"ה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AE591-FBBC-4ECD-8411-A40E1FD5AE9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902742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D0371-1826-4E98-B219-8CBA22987553}" type="datetimeFigureOut">
              <a:rPr lang="he-IL" smtClean="0"/>
              <a:t>כ"ח/טבת/תשפ"ה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AE591-FBBC-4ECD-8411-A40E1FD5AE9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399111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6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094998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6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638483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6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037846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6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33466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6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580316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6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261406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6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52147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84ED5-1A9E-243A-DE36-E6014A1B2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AF91CD-EC61-AE39-EC9F-02C8A08A4C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45993D-6324-0199-A47F-D4BF9377E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0A9D8-6A74-496C-AD7F-4AA525D504C0}" type="datetimeFigureOut">
              <a:rPr lang="en-US" smtClean="0"/>
              <a:t>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EF2FA0-E157-60E4-867C-5DF5A6523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1E35B7-57AB-2947-EC89-9309ACE1E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E40E8-922F-4E3D-BEE3-995CA6EDC6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4043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6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012634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6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961419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6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906860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6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614429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9D6F5-A9D4-C22B-732C-A31A172FB9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209393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1AFD6E-3459-290F-1147-F0C47ACEEA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46774"/>
            <a:ext cx="9144000" cy="106689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4674D3-6FB9-5549-B0F2-FD61E82D1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B5883-038C-4696-8E27-1811E470D6D4}" type="datetime1">
              <a:rPr lang="en-US" smtClean="0"/>
              <a:t>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239BBC-C979-2C77-493E-CF5498AEB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813B7E-A51C-D9CD-2189-650A9D63B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C1EC-23E2-4F0E-A5A4-674EC8DB9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0265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155F0-A6D4-C39B-394F-0B16E9C9C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D1860F-B260-57CE-E12B-2C94860319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745C9F-D94D-E5D3-B73A-20621FA53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F6069-8263-4296-913A-BC2234E8D32B}" type="datetime1">
              <a:rPr lang="en-US" smtClean="0"/>
              <a:t>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FAB243-BB42-966A-4708-15C9B11D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C3A3BD-2CC5-03D3-4CD6-E31A55BA2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C1EC-23E2-4F0E-A5A4-674EC8DB9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3488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D8633-AC3B-E617-1C54-84932DDD7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4236" y="1514688"/>
            <a:ext cx="8584164" cy="3138875"/>
          </a:xfrm>
        </p:spPr>
        <p:txBody>
          <a:bodyPr anchor="b">
            <a:normAutofit/>
          </a:bodyPr>
          <a:lstStyle>
            <a:lvl1pPr>
              <a:defRPr sz="3600" cap="all" spc="3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68C242-ECAB-AEC3-7E9B-F9854AF31C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74236" y="4963885"/>
            <a:ext cx="8584165" cy="1125765"/>
          </a:xfrm>
        </p:spPr>
        <p:txBody>
          <a:bodyPr>
            <a:normAutofit/>
          </a:bodyPr>
          <a:lstStyle>
            <a:lvl1pPr marL="0" indent="0">
              <a:buNone/>
              <a:defRPr sz="1600" cap="all" spc="30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0D9B82-EEF4-2CD7-61FE-BAFB2B96D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F5005-EC25-4FB9-B19B-2437F0B120D2}" type="datetime1">
              <a:rPr lang="en-US" smtClean="0"/>
              <a:t>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A222B6-F7A8-70A5-B023-FCAD5D7C4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85D758-2E38-8A8D-75BC-667F6A23B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C1EC-23E2-4F0E-A5A4-674EC8DB9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4773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60DFF-11BD-F5F4-35D4-1986ABBD3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5D1279-E9A9-702E-144D-61114B788E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77824" y="2159175"/>
            <a:ext cx="4977453" cy="40177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84E624-7A76-56EC-FA0D-E2AA8EF9B9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28391" y="2159175"/>
            <a:ext cx="4985785" cy="40177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9D7DF5-30AD-AE47-D516-5CEE82770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83B5C-2325-42FF-AF91-C1451D9D66CC}" type="datetime1">
              <a:rPr lang="en-US" smtClean="0"/>
              <a:t>1/28/2025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05C503-B649-B083-6341-F6E376AF8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53EA35-CF5A-DB36-8B14-5C184B6F1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C1EC-23E2-4F0E-A5A4-674EC8DB9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3551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BA3D8-FDD9-329B-BCC6-BBF47F01B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348" y="602671"/>
            <a:ext cx="10429303" cy="76892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EEF7DC-0699-CB3C-A7CB-39035D89A4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1349" y="1696325"/>
            <a:ext cx="4963538" cy="647700"/>
          </a:xfrm>
        </p:spPr>
        <p:txBody>
          <a:bodyPr anchor="b">
            <a:noAutofit/>
          </a:bodyPr>
          <a:lstStyle>
            <a:lvl1pPr marL="0" indent="0">
              <a:buNone/>
              <a:defRPr sz="14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52EB40-99E1-CCA4-BAFA-F51AA56CF2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81349" y="2344025"/>
            <a:ext cx="4963538" cy="38333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8979BC-6B50-751D-D569-F360938B05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22669" y="1696325"/>
            <a:ext cx="4987982" cy="647700"/>
          </a:xfrm>
        </p:spPr>
        <p:txBody>
          <a:bodyPr anchor="b">
            <a:noAutofit/>
          </a:bodyPr>
          <a:lstStyle>
            <a:lvl1pPr marL="0" indent="0">
              <a:buNone/>
              <a:defRPr sz="14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A3A26F-230E-2D25-6BDC-6ECA00FAEF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22669" y="2344025"/>
            <a:ext cx="4987982" cy="383337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182A01-DE7C-3BA4-96FF-CDEF2F608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8DB08-3B01-46DD-99F2-F6F6334EA669}" type="datetime1">
              <a:rPr lang="en-US" smtClean="0"/>
              <a:t>1/28/2025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CAA828-0166-8ECD-BCE8-654BEFDD7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90C0D2-459A-04AA-FD90-7687D2FE8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C1EC-23E2-4F0E-A5A4-674EC8DB9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1667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D549F-FA71-857F-E02E-3CB63CE68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569611-F911-D3D4-B613-ACCDA56C4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2AC11-ACC3-4129-BBD7-C580BF1A4EE7}" type="datetime1">
              <a:rPr lang="en-US" smtClean="0"/>
              <a:t>1/28/2025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EA1961-0B6B-8FEB-F2CB-C42E90EF2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2AA80E-3139-9F1B-9C3E-2A76628CF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C1EC-23E2-4F0E-A5A4-674EC8DB9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03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F5A7E-AAFC-9E30-AB17-56C8ECFAE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5B2D75-B814-3204-63D9-B40AAB2A3D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0BEE8D-74BF-BA99-7EFD-1CD902952F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EF10C5-FD5F-475D-FFAF-36A24FBFE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0A9D8-6A74-496C-AD7F-4AA525D504C0}" type="datetimeFigureOut">
              <a:rPr lang="en-US" smtClean="0"/>
              <a:t>1/28/2025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D48DC3-BA79-C5A2-FA6B-327CFDB07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98A825-B07F-7A58-CD00-72F0985B6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E40E8-922F-4E3D-BEE3-995CA6EDC6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6183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F54789-9F96-511A-0FB6-24F6A8418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0F7F3-E406-44E2-93AF-674B3F1A2E51}" type="datetime1">
              <a:rPr lang="en-US" smtClean="0"/>
              <a:t>1/28/2025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780399-ADEF-8F74-9F59-6AD804C93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B6A34F-ABAB-9C4E-38A1-C6EEB944B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C1EC-23E2-4F0E-A5A4-674EC8DB9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747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E3917-2BF6-1CE2-F34B-49F0D09A1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807868"/>
            <a:ext cx="3640713" cy="2062594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815B8F-A9F3-8583-FFF1-175021F17A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2898" y="807867"/>
            <a:ext cx="5922489" cy="505318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D90AFF-A949-CE9E-6B94-C1B6196129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000652"/>
            <a:ext cx="3640713" cy="2868336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95267E-088F-FB9A-9469-551890F29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DD93-7C9D-4E53-81F0-DDE57FEA7EDB}" type="datetime1">
              <a:rPr lang="en-US" smtClean="0"/>
              <a:t>1/28/2025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EA3FFC-B3A6-C0B6-5DAE-70BE0D6FB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08D35F-BC2E-8D14-060F-449CBAF7C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C1EC-23E2-4F0E-A5A4-674EC8DB9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0625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909ED-ED97-A3CE-5569-77B45F414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820881"/>
            <a:ext cx="3639312" cy="2062595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683BB3A-9E24-DE4C-9619-1502F1B6F3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47408" y="919595"/>
            <a:ext cx="6107979" cy="501361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B4CE1F-29E0-88BB-8489-E58236B8B1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000652"/>
            <a:ext cx="3643889" cy="2868336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4B7212-6816-FFD1-50B2-58844AD38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7BC28-59DE-4F83-B4A1-497203279FAD}" type="datetime1">
              <a:rPr lang="en-US" smtClean="0"/>
              <a:t>1/28/2025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417744-5A24-B7B7-5FD6-E98E60832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CDA4D1-A71D-A7A6-3D0C-294E5D280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C1EC-23E2-4F0E-A5A4-674EC8DB9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4384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990AE-F72C-4C2E-E2D0-7A8D7EEF0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41B46D-142E-8C8E-C4F4-B6B1586A6F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4D92E3-36AD-2615-0166-6B73C34F1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8A6D4-154B-4E4D-9001-7A6C328D243E}" type="datetime1">
              <a:rPr lang="en-US" smtClean="0"/>
              <a:t>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0BFB69-319D-2284-2734-217160D39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6883B0-C775-5BD2-8EC6-A41D19BCA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C1EC-23E2-4F0E-A5A4-674EC8DB9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1018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9040463-6D41-8D45-088A-540B0D1883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592281"/>
            <a:ext cx="2628900" cy="558468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5F2276-7F04-F3F7-E3CE-F81C8DC637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592281"/>
            <a:ext cx="7734300" cy="558468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1802BF-9E0C-3251-8FAE-81F07DB05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80999-9BD6-4929-BDEC-B84E21C16701}" type="datetime1">
              <a:rPr lang="en-US" smtClean="0"/>
              <a:t>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9F1754-5B8F-A9FA-E8B1-06E04CE28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01E6A8-5139-ECD4-CC0C-32FFC6741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C1EC-23E2-4F0E-A5A4-674EC8DB9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0865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שקופית כותרת" type="title">
  <p:cSld name="שקופית כותרת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2" descr="‎\\DROBO-FS\QuickDrops\JB\PPTX NG\Droplets\LightingOverlay.png"/>
          <p:cNvPicPr preferRelativeResize="0"/>
          <p:nvPr/>
        </p:nvPicPr>
        <p:blipFill rotWithShape="1">
          <a:blip r:embed="rId2">
            <a:alphaModFix amt="30000"/>
          </a:blip>
          <a:srcRect/>
          <a:stretch/>
        </p:blipFill>
        <p:spPr>
          <a:xfrm flipH="1">
            <a:off x="-3" y="-1"/>
            <a:ext cx="12192003" cy="68580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8" name="Google Shape;58;p2"/>
          <p:cNvGrpSpPr/>
          <p:nvPr/>
        </p:nvGrpSpPr>
        <p:grpSpPr>
          <a:xfrm flipH="1">
            <a:off x="9886949" y="2"/>
            <a:ext cx="2305051" cy="6858001"/>
            <a:chOff x="0" y="0"/>
            <a:chExt cx="2305051" cy="6858001"/>
          </a:xfrm>
        </p:grpSpPr>
        <p:sp>
          <p:nvSpPr>
            <p:cNvPr id="59" name="Google Shape;59;p2"/>
            <p:cNvSpPr/>
            <p:nvPr/>
          </p:nvSpPr>
          <p:spPr>
            <a:xfrm>
              <a:off x="1209675" y="4763"/>
              <a:ext cx="23813" cy="2181225"/>
            </a:xfrm>
            <a:prstGeom prst="rect">
              <a:avLst/>
            </a:pr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14338" y="9525"/>
              <a:ext cx="28575" cy="4481513"/>
            </a:xfrm>
            <a:prstGeom prst="rect">
              <a:avLst/>
            </a:pr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l" t="t" r="r" b="b"/>
              <a:pathLst>
                <a:path w="96" h="572" extrusionOk="0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65" name="Google Shape;65;p2"/>
            <p:cNvSpPr/>
            <p:nvPr/>
          </p:nvSpPr>
          <p:spPr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l" t="t" r="r" b="b"/>
              <a:pathLst>
                <a:path w="237" h="1135" extrusionOk="0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66" name="Google Shape;66;p2"/>
            <p:cNvSpPr/>
            <p:nvPr/>
          </p:nvSpPr>
          <p:spPr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l" t="t" r="r" b="b"/>
              <a:pathLst>
                <a:path w="234" h="898" extrusionOk="0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68" name="Google Shape;68;p2"/>
            <p:cNvSpPr/>
            <p:nvPr/>
          </p:nvSpPr>
          <p:spPr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l" t="t" r="r" b="b"/>
              <a:pathLst>
                <a:path w="96" h="575" extrusionOk="0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69" name="Google Shape;69;p2"/>
            <p:cNvSpPr/>
            <p:nvPr/>
          </p:nvSpPr>
          <p:spPr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l" t="t" r="r" b="b"/>
              <a:pathLst>
                <a:path w="264" h="329" extrusionOk="0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72" name="Google Shape;72;p2"/>
            <p:cNvSpPr/>
            <p:nvPr/>
          </p:nvSpPr>
          <p:spPr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l" t="t" r="r" b="b"/>
              <a:pathLst>
                <a:path w="34" h="31" extrusionOk="0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l" t="t" r="r" b="b"/>
              <a:pathLst>
                <a:path w="96" h="572" extrusionOk="0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74" name="Google Shape;74;p2"/>
            <p:cNvSpPr/>
            <p:nvPr/>
          </p:nvSpPr>
          <p:spPr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l" t="t" r="r" b="b"/>
              <a:pathLst>
                <a:path w="213" h="766" extrusionOk="0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77" name="Google Shape;77;p2"/>
            <p:cNvSpPr/>
            <p:nvPr/>
          </p:nvSpPr>
          <p:spPr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l" t="t" r="r" b="b"/>
              <a:pathLst>
                <a:path w="33" h="33" extrusionOk="0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l" t="t" r="r" b="b"/>
              <a:pathLst>
                <a:path w="84" h="168" extrusionOk="0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80" name="Google Shape;80;p2"/>
            <p:cNvSpPr/>
            <p:nvPr/>
          </p:nvSpPr>
          <p:spPr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l" t="t" r="r" b="b"/>
              <a:pathLst>
                <a:path w="84" h="170" extrusionOk="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82" name="Google Shape;82;p2"/>
            <p:cNvSpPr/>
            <p:nvPr/>
          </p:nvSpPr>
          <p:spPr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l" t="t" r="r" b="b"/>
              <a:pathLst>
                <a:path w="195" h="982" extrusionOk="0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84" name="Google Shape;84;p2"/>
            <p:cNvSpPr/>
            <p:nvPr/>
          </p:nvSpPr>
          <p:spPr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l" t="t" r="r" b="b"/>
              <a:pathLst>
                <a:path w="192" h="1120" extrusionOk="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86" name="Google Shape;86;p2"/>
            <p:cNvSpPr/>
            <p:nvPr/>
          </p:nvSpPr>
          <p:spPr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642938" y="6610350"/>
              <a:ext cx="23813" cy="242888"/>
            </a:xfrm>
            <a:prstGeom prst="rect">
              <a:avLst/>
            </a:pr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l" t="t" r="r" b="b"/>
              <a:pathLst>
                <a:path w="120" h="291" extrusionOk="0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90" name="Google Shape;90;p2"/>
            <p:cNvSpPr/>
            <p:nvPr/>
          </p:nvSpPr>
          <p:spPr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l" t="t" r="r" b="b"/>
              <a:pathLst>
                <a:path w="135" h="476" extrusionOk="0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91" name="Google Shape;91;p2"/>
            <p:cNvSpPr/>
            <p:nvPr/>
          </p:nvSpPr>
          <p:spPr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l" t="t" r="r" b="b"/>
              <a:pathLst>
                <a:path w="35" h="34" extrusionOk="0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l" t="t" r="r" b="b"/>
              <a:pathLst>
                <a:path w="402" h="2536" extrusionOk="0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93" name="Google Shape;93;p2"/>
            <p:cNvSpPr/>
            <p:nvPr/>
          </p:nvSpPr>
          <p:spPr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l" t="t" r="r" b="b"/>
              <a:pathLst>
                <a:path w="90" h="300" extrusionOk="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94" name="Google Shape;94;p2"/>
            <p:cNvSpPr/>
            <p:nvPr/>
          </p:nvSpPr>
          <p:spPr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l" t="t" r="r" b="b"/>
              <a:pathLst>
                <a:path w="23" h="23" extrusionOk="0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l" t="t" r="r" b="b"/>
              <a:pathLst>
                <a:path w="90" h="299" extrusionOk="0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96" name="Google Shape;96;p2"/>
            <p:cNvSpPr/>
            <p:nvPr/>
          </p:nvSpPr>
          <p:spPr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l" t="t" r="r" b="b"/>
              <a:pathLst>
                <a:path w="23" h="23" extrusionOk="0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l" t="t" r="r" b="b"/>
              <a:pathLst>
                <a:path w="72" h="285" extrusionOk="0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98" name="Google Shape;98;p2"/>
            <p:cNvSpPr/>
            <p:nvPr/>
          </p:nvSpPr>
          <p:spPr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l" t="t" r="r" b="b"/>
              <a:pathLst>
                <a:path w="23" h="23" extrusionOk="0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228725" y="4662488"/>
              <a:ext cx="23813" cy="2181225"/>
            </a:xfrm>
            <a:prstGeom prst="rect">
              <a:avLst/>
            </a:pr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l" t="t" r="r" b="b"/>
              <a:pathLst>
                <a:path w="234" h="1135" extrusionOk="0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101" name="Google Shape;101;p2"/>
            <p:cNvSpPr/>
            <p:nvPr/>
          </p:nvSpPr>
          <p:spPr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l" t="t" r="r" b="b"/>
              <a:pathLst>
                <a:path w="219" h="1802" extrusionOk="0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103" name="Google Shape;103;p2"/>
            <p:cNvSpPr/>
            <p:nvPr/>
          </p:nvSpPr>
          <p:spPr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l" t="t" r="r" b="b"/>
              <a:pathLst>
                <a:path w="234" h="898" extrusionOk="0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106" name="Google Shape;106;p2"/>
            <p:cNvSpPr/>
            <p:nvPr/>
          </p:nvSpPr>
          <p:spPr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l" t="t" r="r" b="b"/>
              <a:pathLst>
                <a:path w="96" h="575" extrusionOk="0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107" name="Google Shape;107;p2"/>
            <p:cNvSpPr/>
            <p:nvPr/>
          </p:nvSpPr>
          <p:spPr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l" t="t" r="r" b="b"/>
              <a:pathLst>
                <a:path w="264" h="332" extrusionOk="0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110" name="Google Shape;110;p2"/>
            <p:cNvSpPr/>
            <p:nvPr/>
          </p:nvSpPr>
          <p:spPr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l" t="t" r="r" b="b"/>
              <a:pathLst>
                <a:path w="33" h="31" extrusionOk="0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l" t="t" r="r" b="b"/>
              <a:pathLst>
                <a:path w="147" h="3215" extrusionOk="0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112" name="Google Shape;112;p2"/>
            <p:cNvSpPr/>
            <p:nvPr/>
          </p:nvSpPr>
          <p:spPr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4B54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sp>
        <p:nvSpPr>
          <p:cNvPr id="113" name="Google Shape;113;p2"/>
          <p:cNvSpPr txBox="1">
            <a:spLocks noGrp="1"/>
          </p:cNvSpPr>
          <p:nvPr>
            <p:ph type="ctrTitle"/>
          </p:nvPr>
        </p:nvSpPr>
        <p:spPr>
          <a:xfrm flipH="1">
            <a:off x="1524002" y="1122363"/>
            <a:ext cx="8791575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Tahoma"/>
              <a:buNone/>
              <a:defRPr sz="3600"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"/>
          <p:cNvSpPr txBox="1">
            <a:spLocks noGrp="1"/>
          </p:cNvSpPr>
          <p:nvPr>
            <p:ph type="subTitle" idx="1"/>
          </p:nvPr>
        </p:nvSpPr>
        <p:spPr>
          <a:xfrm flipH="1">
            <a:off x="1524002" y="3602038"/>
            <a:ext cx="8791575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r" rtl="1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1500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algn="ct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1500"/>
            </a:lvl2pPr>
            <a:lvl3pPr lvl="2" algn="ct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1350"/>
            </a:lvl3pPr>
            <a:lvl4pPr lvl="3" algn="ct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200"/>
            </a:lvl4pPr>
            <a:lvl5pPr lvl="4" algn="ct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200"/>
            </a:lvl5pPr>
            <a:lvl6pPr lvl="5" algn="ct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200"/>
            </a:lvl6pPr>
            <a:lvl7pPr lvl="6" algn="ct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200"/>
            </a:lvl7pPr>
            <a:lvl8pPr lvl="7" algn="ct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200"/>
            </a:lvl8pPr>
            <a:lvl9pPr lvl="8" algn="ct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200"/>
            </a:lvl9pPr>
          </a:lstStyle>
          <a:p>
            <a:endParaRPr/>
          </a:p>
        </p:txBody>
      </p:sp>
      <p:sp>
        <p:nvSpPr>
          <p:cNvPr id="115" name="Google Shape;115;p2"/>
          <p:cNvSpPr txBox="1">
            <a:spLocks noGrp="1"/>
          </p:cNvSpPr>
          <p:nvPr>
            <p:ph type="dt" idx="10"/>
          </p:nvPr>
        </p:nvSpPr>
        <p:spPr>
          <a:xfrm flipH="1">
            <a:off x="2371289" y="541020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Tahoma"/>
                <a:ea typeface="Tahoma"/>
                <a:cs typeface="Tahoma"/>
                <a:sym typeface="Tahoma"/>
              </a:defRPr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"/>
          <p:cNvSpPr txBox="1">
            <a:spLocks noGrp="1"/>
          </p:cNvSpPr>
          <p:nvPr>
            <p:ph type="ftr" idx="11"/>
          </p:nvPr>
        </p:nvSpPr>
        <p:spPr>
          <a:xfrm flipH="1">
            <a:off x="5190690" y="5410203"/>
            <a:ext cx="5124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Tahoma"/>
                <a:ea typeface="Tahoma"/>
                <a:cs typeface="Tahoma"/>
                <a:sym typeface="Tahoma"/>
              </a:defRPr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"/>
          <p:cNvSpPr txBox="1">
            <a:spLocks noGrp="1"/>
          </p:cNvSpPr>
          <p:nvPr>
            <p:ph type="sldNum" idx="12"/>
          </p:nvPr>
        </p:nvSpPr>
        <p:spPr>
          <a:xfrm flipH="1">
            <a:off x="1524001" y="5410201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 rtl="1">
              <a:spcBef>
                <a:spcPts val="0"/>
              </a:spcBef>
              <a:buNone/>
              <a:defRPr sz="788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lvl="1" indent="0" algn="l" rtl="1">
              <a:spcBef>
                <a:spcPts val="0"/>
              </a:spcBef>
              <a:buNone/>
              <a:defRPr sz="788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lvl="2" indent="0" algn="l" rtl="1">
              <a:spcBef>
                <a:spcPts val="0"/>
              </a:spcBef>
              <a:buNone/>
              <a:defRPr sz="788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lvl="3" indent="0" algn="l" rtl="1">
              <a:spcBef>
                <a:spcPts val="0"/>
              </a:spcBef>
              <a:buNone/>
              <a:defRPr sz="788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lvl="4" indent="0" algn="l" rtl="1">
              <a:spcBef>
                <a:spcPts val="0"/>
              </a:spcBef>
              <a:buNone/>
              <a:defRPr sz="788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lvl="5" indent="0" algn="l" rtl="1">
              <a:spcBef>
                <a:spcPts val="0"/>
              </a:spcBef>
              <a:buNone/>
              <a:defRPr sz="788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lvl="6" indent="0" algn="l" rtl="1">
              <a:spcBef>
                <a:spcPts val="0"/>
              </a:spcBef>
              <a:buNone/>
              <a:defRPr sz="788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lvl="7" indent="0" algn="l" rtl="1">
              <a:spcBef>
                <a:spcPts val="0"/>
              </a:spcBef>
              <a:buNone/>
              <a:defRPr sz="788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lvl="8" indent="0" algn="l" rtl="1">
              <a:spcBef>
                <a:spcPts val="0"/>
              </a:spcBef>
              <a:buNone/>
              <a:defRPr sz="788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6340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ותוכן" type="obj">
  <p:cSld name="כותרת ותוכן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"/>
          <p:cNvSpPr txBox="1">
            <a:spLocks noGrp="1"/>
          </p:cNvSpPr>
          <p:nvPr>
            <p:ph type="title"/>
          </p:nvPr>
        </p:nvSpPr>
        <p:spPr>
          <a:xfrm flipH="1">
            <a:off x="1144590" y="618518"/>
            <a:ext cx="9905999" cy="1478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ahoma"/>
              <a:buNone/>
              <a:defRPr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3"/>
          <p:cNvSpPr txBox="1">
            <a:spLocks noGrp="1"/>
          </p:cNvSpPr>
          <p:nvPr>
            <p:ph type="body" idx="1"/>
          </p:nvPr>
        </p:nvSpPr>
        <p:spPr>
          <a:xfrm flipH="1">
            <a:off x="1144590" y="2249487"/>
            <a:ext cx="9905999" cy="3541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314325" algn="r" rtl="1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3000"/>
              <a:buChar char="•"/>
              <a:defRPr>
                <a:latin typeface="Tahoma"/>
                <a:ea typeface="Tahoma"/>
                <a:cs typeface="Tahoma"/>
                <a:sym typeface="Tahoma"/>
              </a:defRPr>
            </a:lvl1pPr>
            <a:lvl2pPr marL="685800" lvl="1" indent="-290513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500"/>
              <a:buChar char="•"/>
              <a:defRPr>
                <a:latin typeface="Tahoma"/>
                <a:ea typeface="Tahoma"/>
                <a:cs typeface="Tahoma"/>
                <a:sym typeface="Tahoma"/>
              </a:defRPr>
            </a:lvl2pPr>
            <a:lvl3pPr marL="1028700" lvl="2" indent="-278606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>
                <a:latin typeface="Tahoma"/>
                <a:ea typeface="Tahoma"/>
                <a:cs typeface="Tahoma"/>
                <a:sym typeface="Tahoma"/>
              </a:defRPr>
            </a:lvl3pPr>
            <a:lvl4pPr marL="1371600" lvl="3" indent="-26670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latin typeface="Tahoma"/>
                <a:ea typeface="Tahoma"/>
                <a:cs typeface="Tahoma"/>
                <a:sym typeface="Tahoma"/>
              </a:defRPr>
            </a:lvl4pPr>
            <a:lvl5pPr marL="1714500" lvl="4" indent="-26670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latin typeface="Tahoma"/>
                <a:ea typeface="Tahoma"/>
                <a:cs typeface="Tahoma"/>
                <a:sym typeface="Tahoma"/>
              </a:defRPr>
            </a:lvl5pPr>
            <a:lvl6pPr marL="2057400" lvl="5" indent="-278606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6pPr>
            <a:lvl7pPr marL="2400300" lvl="6" indent="-278606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7pPr>
            <a:lvl8pPr marL="2743200" lvl="7" indent="-278606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8pPr>
            <a:lvl9pPr marL="3086100" lvl="8" indent="-278606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dt" idx="10"/>
          </p:nvPr>
        </p:nvSpPr>
        <p:spPr>
          <a:xfrm flipH="1">
            <a:off x="1991879" y="588327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Tahoma"/>
                <a:ea typeface="Tahoma"/>
                <a:cs typeface="Tahoma"/>
                <a:sym typeface="Tahoma"/>
              </a:defRPr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3"/>
          <p:cNvSpPr txBox="1">
            <a:spLocks noGrp="1"/>
          </p:cNvSpPr>
          <p:nvPr>
            <p:ph type="ftr" idx="11"/>
          </p:nvPr>
        </p:nvSpPr>
        <p:spPr>
          <a:xfrm flipH="1">
            <a:off x="4811280" y="5883277"/>
            <a:ext cx="62393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Tahoma"/>
                <a:ea typeface="Tahoma"/>
                <a:cs typeface="Tahoma"/>
                <a:sym typeface="Tahoma"/>
              </a:defRPr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3"/>
          <p:cNvSpPr txBox="1">
            <a:spLocks noGrp="1"/>
          </p:cNvSpPr>
          <p:nvPr>
            <p:ph type="sldNum" idx="12"/>
          </p:nvPr>
        </p:nvSpPr>
        <p:spPr>
          <a:xfrm flipH="1">
            <a:off x="1144592" y="5883276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1">
              <a:spcBef>
                <a:spcPts val="0"/>
              </a:spcBef>
              <a:buNone/>
              <a:defRPr sz="788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l" rtl="1">
              <a:spcBef>
                <a:spcPts val="0"/>
              </a:spcBef>
              <a:buNone/>
              <a:defRPr sz="788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l" rtl="1">
              <a:spcBef>
                <a:spcPts val="0"/>
              </a:spcBef>
              <a:buNone/>
              <a:defRPr sz="788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l" rtl="1">
              <a:spcBef>
                <a:spcPts val="0"/>
              </a:spcBef>
              <a:buNone/>
              <a:defRPr sz="788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l" rtl="1">
              <a:spcBef>
                <a:spcPts val="0"/>
              </a:spcBef>
              <a:buNone/>
              <a:defRPr sz="788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marR="0" lvl="5" indent="0" algn="l" rtl="1">
              <a:spcBef>
                <a:spcPts val="0"/>
              </a:spcBef>
              <a:buNone/>
              <a:defRPr sz="788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marR="0" lvl="6" indent="0" algn="l" rtl="1">
              <a:spcBef>
                <a:spcPts val="0"/>
              </a:spcBef>
              <a:buNone/>
              <a:defRPr sz="788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marR="0" lvl="7" indent="0" algn="l" rtl="1">
              <a:spcBef>
                <a:spcPts val="0"/>
              </a:spcBef>
              <a:buNone/>
              <a:defRPr sz="788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marR="0" lvl="8" indent="0" algn="l" rtl="1">
              <a:spcBef>
                <a:spcPts val="0"/>
              </a:spcBef>
              <a:buNone/>
              <a:defRPr sz="788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37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תוכן עם כיתוב" type="objTx">
  <p:cSld name="תוכן עם כיתוב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"/>
          <p:cNvSpPr txBox="1">
            <a:spLocks noGrp="1"/>
          </p:cNvSpPr>
          <p:nvPr>
            <p:ph type="title"/>
          </p:nvPr>
        </p:nvSpPr>
        <p:spPr>
          <a:xfrm flipH="1">
            <a:off x="7189259" y="609601"/>
            <a:ext cx="3856037" cy="1639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ahoma"/>
              <a:buNone/>
              <a:defRPr sz="2400"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4"/>
          <p:cNvSpPr txBox="1">
            <a:spLocks noGrp="1"/>
          </p:cNvSpPr>
          <p:nvPr>
            <p:ph type="body" idx="1"/>
          </p:nvPr>
        </p:nvSpPr>
        <p:spPr>
          <a:xfrm flipH="1">
            <a:off x="1144591" y="592666"/>
            <a:ext cx="5891209" cy="5198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314325" algn="r" rtl="1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3000"/>
              <a:buChar char="•"/>
              <a:defRPr>
                <a:latin typeface="Tahoma"/>
                <a:ea typeface="Tahoma"/>
                <a:cs typeface="Tahoma"/>
                <a:sym typeface="Tahoma"/>
              </a:defRPr>
            </a:lvl1pPr>
            <a:lvl2pPr marL="685800" lvl="1" indent="-290513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500"/>
              <a:buChar char="•"/>
              <a:defRPr>
                <a:latin typeface="Tahoma"/>
                <a:ea typeface="Tahoma"/>
                <a:cs typeface="Tahoma"/>
                <a:sym typeface="Tahoma"/>
              </a:defRPr>
            </a:lvl2pPr>
            <a:lvl3pPr marL="1028700" lvl="2" indent="-278606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>
                <a:latin typeface="Tahoma"/>
                <a:ea typeface="Tahoma"/>
                <a:cs typeface="Tahoma"/>
                <a:sym typeface="Tahoma"/>
              </a:defRPr>
            </a:lvl3pPr>
            <a:lvl4pPr marL="1371600" lvl="3" indent="-26670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latin typeface="Tahoma"/>
                <a:ea typeface="Tahoma"/>
                <a:cs typeface="Tahoma"/>
                <a:sym typeface="Tahoma"/>
              </a:defRPr>
            </a:lvl4pPr>
            <a:lvl5pPr marL="1714500" lvl="4" indent="-26670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latin typeface="Tahoma"/>
                <a:ea typeface="Tahoma"/>
                <a:cs typeface="Tahoma"/>
                <a:sym typeface="Tahoma"/>
              </a:defRPr>
            </a:lvl5pPr>
            <a:lvl6pPr marL="2057400" lvl="5" indent="-278606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6pPr>
            <a:lvl7pPr marL="2400300" lvl="6" indent="-278606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7pPr>
            <a:lvl8pPr marL="2743200" lvl="7" indent="-278606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8pPr>
            <a:lvl9pPr marL="3086100" lvl="8" indent="-278606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9pPr>
          </a:lstStyle>
          <a:p>
            <a:endParaRPr/>
          </a:p>
        </p:txBody>
      </p:sp>
      <p:sp>
        <p:nvSpPr>
          <p:cNvPr id="127" name="Google Shape;127;p4"/>
          <p:cNvSpPr txBox="1">
            <a:spLocks noGrp="1"/>
          </p:cNvSpPr>
          <p:nvPr>
            <p:ph type="body" idx="2"/>
          </p:nvPr>
        </p:nvSpPr>
        <p:spPr>
          <a:xfrm flipH="1">
            <a:off x="7189259" y="2249486"/>
            <a:ext cx="3856037" cy="3541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r" rtl="1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200">
                <a:latin typeface="Tahoma"/>
                <a:ea typeface="Tahoma"/>
                <a:cs typeface="Tahoma"/>
                <a:sym typeface="Tahoma"/>
              </a:defRPr>
            </a:lvl1pPr>
            <a:lvl2pPr marL="685800" lvl="1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750"/>
              <a:buNone/>
              <a:defRPr sz="1050"/>
            </a:lvl2pPr>
            <a:lvl3pPr marL="1028700" lvl="2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900"/>
            </a:lvl3pPr>
            <a:lvl4pPr marL="1371600" lvl="3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750"/>
            </a:lvl4pPr>
            <a:lvl5pPr marL="1714500" lvl="4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750"/>
            </a:lvl5pPr>
            <a:lvl6pPr marL="2057400" lvl="5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750"/>
            </a:lvl6pPr>
            <a:lvl7pPr marL="2400300" lvl="6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750"/>
            </a:lvl7pPr>
            <a:lvl8pPr marL="2743200" lvl="7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750"/>
            </a:lvl8pPr>
            <a:lvl9pPr marL="3086100" lvl="8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750"/>
            </a:lvl9pPr>
          </a:lstStyle>
          <a:p>
            <a:endParaRPr/>
          </a:p>
        </p:txBody>
      </p:sp>
      <p:sp>
        <p:nvSpPr>
          <p:cNvPr id="128" name="Google Shape;128;p4"/>
          <p:cNvSpPr txBox="1">
            <a:spLocks noGrp="1"/>
          </p:cNvSpPr>
          <p:nvPr>
            <p:ph type="dt" idx="10"/>
          </p:nvPr>
        </p:nvSpPr>
        <p:spPr>
          <a:xfrm flipH="1">
            <a:off x="1991879" y="588327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Tahoma"/>
                <a:ea typeface="Tahoma"/>
                <a:cs typeface="Tahoma"/>
                <a:sym typeface="Tahoma"/>
              </a:defRPr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4"/>
          <p:cNvSpPr txBox="1">
            <a:spLocks noGrp="1"/>
          </p:cNvSpPr>
          <p:nvPr>
            <p:ph type="ftr" idx="11"/>
          </p:nvPr>
        </p:nvSpPr>
        <p:spPr>
          <a:xfrm flipH="1">
            <a:off x="4811280" y="5883277"/>
            <a:ext cx="62393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Tahoma"/>
                <a:ea typeface="Tahoma"/>
                <a:cs typeface="Tahoma"/>
                <a:sym typeface="Tahoma"/>
              </a:defRPr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4"/>
          <p:cNvSpPr txBox="1">
            <a:spLocks noGrp="1"/>
          </p:cNvSpPr>
          <p:nvPr>
            <p:ph type="sldNum" idx="12"/>
          </p:nvPr>
        </p:nvSpPr>
        <p:spPr>
          <a:xfrm flipH="1">
            <a:off x="1144592" y="5883276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1">
              <a:spcBef>
                <a:spcPts val="0"/>
              </a:spcBef>
              <a:buNone/>
              <a:defRPr sz="788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l" rtl="1">
              <a:spcBef>
                <a:spcPts val="0"/>
              </a:spcBef>
              <a:buNone/>
              <a:defRPr sz="788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l" rtl="1">
              <a:spcBef>
                <a:spcPts val="0"/>
              </a:spcBef>
              <a:buNone/>
              <a:defRPr sz="788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l" rtl="1">
              <a:spcBef>
                <a:spcPts val="0"/>
              </a:spcBef>
              <a:buNone/>
              <a:defRPr sz="788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l" rtl="1">
              <a:spcBef>
                <a:spcPts val="0"/>
              </a:spcBef>
              <a:buNone/>
              <a:defRPr sz="788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marR="0" lvl="5" indent="0" algn="l" rtl="1">
              <a:spcBef>
                <a:spcPts val="0"/>
              </a:spcBef>
              <a:buNone/>
              <a:defRPr sz="788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marR="0" lvl="6" indent="0" algn="l" rtl="1">
              <a:spcBef>
                <a:spcPts val="0"/>
              </a:spcBef>
              <a:buNone/>
              <a:defRPr sz="788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marR="0" lvl="7" indent="0" algn="l" rtl="1">
              <a:spcBef>
                <a:spcPts val="0"/>
              </a:spcBef>
              <a:buNone/>
              <a:defRPr sz="788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marR="0" lvl="8" indent="0" algn="l" rtl="1">
              <a:spcBef>
                <a:spcPts val="0"/>
              </a:spcBef>
              <a:buNone/>
              <a:defRPr sz="788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81954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עמודה עם 3 תמונות">
  <p:cSld name="עמודה עם 3 תמונות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5"/>
          <p:cNvSpPr txBox="1">
            <a:spLocks noGrp="1"/>
          </p:cNvSpPr>
          <p:nvPr>
            <p:ph type="title"/>
          </p:nvPr>
        </p:nvSpPr>
        <p:spPr>
          <a:xfrm flipH="1">
            <a:off x="1144591" y="609600"/>
            <a:ext cx="9905999" cy="19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ahoma"/>
              <a:buNone/>
              <a:defRPr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5"/>
          <p:cNvSpPr txBox="1">
            <a:spLocks noGrp="1"/>
          </p:cNvSpPr>
          <p:nvPr>
            <p:ph type="body" idx="1"/>
          </p:nvPr>
        </p:nvSpPr>
        <p:spPr>
          <a:xfrm flipH="1">
            <a:off x="7855347" y="4404596"/>
            <a:ext cx="3195240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342900" lvl="0" indent="-171450" algn="r" rtl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1500" b="0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685800" lvl="1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1500" b="1"/>
            </a:lvl2pPr>
            <a:lvl3pPr marL="1028700" lvl="2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1350" b="1"/>
            </a:lvl3pPr>
            <a:lvl4pPr marL="1371600" lvl="3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200" b="1"/>
            </a:lvl4pPr>
            <a:lvl5pPr marL="1714500" lvl="4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200" b="1"/>
            </a:lvl5pPr>
            <a:lvl6pPr marL="2057400" lvl="5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200" b="1"/>
            </a:lvl6pPr>
            <a:lvl7pPr marL="2400300" lvl="6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200" b="1"/>
            </a:lvl7pPr>
            <a:lvl8pPr marL="2743200" lvl="7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200" b="1"/>
            </a:lvl8pPr>
            <a:lvl9pPr marL="3086100" lvl="8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200" b="1"/>
            </a:lvl9pPr>
          </a:lstStyle>
          <a:p>
            <a:endParaRPr/>
          </a:p>
        </p:txBody>
      </p:sp>
      <p:sp>
        <p:nvSpPr>
          <p:cNvPr id="134" name="Google Shape;134;p5"/>
          <p:cNvSpPr>
            <a:spLocks noGrp="1"/>
          </p:cNvSpPr>
          <p:nvPr>
            <p:ph type="pic" idx="2"/>
          </p:nvPr>
        </p:nvSpPr>
        <p:spPr>
          <a:xfrm flipH="1">
            <a:off x="7855347" y="2666998"/>
            <a:ext cx="3195240" cy="1524000"/>
          </a:xfrm>
          <a:prstGeom prst="round2DiagRect">
            <a:avLst>
              <a:gd name="adj1" fmla="val 16667"/>
              <a:gd name="adj2" fmla="val 0"/>
            </a:avLst>
          </a:prstGeom>
          <a:noFill/>
          <a:ln w="19050" cap="sq" cmpd="sng">
            <a:solidFill>
              <a:srgbClr val="B0BFC7">
                <a:alpha val="60000"/>
              </a:srgb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88900" dist="38100" dir="5400000" algn="t" rotWithShape="0">
              <a:srgbClr val="000000">
                <a:alpha val="40000"/>
              </a:srgbClr>
            </a:outerShdw>
          </a:effectLst>
        </p:spPr>
      </p:sp>
      <p:sp>
        <p:nvSpPr>
          <p:cNvPr id="135" name="Google Shape;135;p5"/>
          <p:cNvSpPr txBox="1">
            <a:spLocks noGrp="1"/>
          </p:cNvSpPr>
          <p:nvPr>
            <p:ph type="body" idx="3"/>
          </p:nvPr>
        </p:nvSpPr>
        <p:spPr>
          <a:xfrm flipH="1">
            <a:off x="7855347" y="4980860"/>
            <a:ext cx="3195240" cy="8178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r" rtl="1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750"/>
              <a:buNone/>
              <a:defRPr sz="1050">
                <a:latin typeface="Tahoma"/>
                <a:ea typeface="Tahoma"/>
                <a:cs typeface="Tahoma"/>
                <a:sym typeface="Tahoma"/>
              </a:defRPr>
            </a:lvl1pPr>
            <a:lvl2pPr marL="685800" lvl="1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900"/>
            </a:lvl2pPr>
            <a:lvl3pPr marL="1028700" lvl="2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750"/>
            </a:lvl3pPr>
            <a:lvl4pPr marL="1371600" lvl="3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675"/>
            </a:lvl4pPr>
            <a:lvl5pPr marL="1714500" lvl="4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675"/>
            </a:lvl5pPr>
            <a:lvl6pPr marL="2057400" lvl="5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675"/>
            </a:lvl6pPr>
            <a:lvl7pPr marL="2400300" lvl="6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675"/>
            </a:lvl7pPr>
            <a:lvl8pPr marL="2743200" lvl="7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675"/>
            </a:lvl8pPr>
            <a:lvl9pPr marL="3086100" lvl="8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675"/>
            </a:lvl9pPr>
          </a:lstStyle>
          <a:p>
            <a:endParaRPr/>
          </a:p>
        </p:txBody>
      </p:sp>
      <p:sp>
        <p:nvSpPr>
          <p:cNvPr id="136" name="Google Shape;136;p5"/>
          <p:cNvSpPr txBox="1">
            <a:spLocks noGrp="1"/>
          </p:cNvSpPr>
          <p:nvPr>
            <p:ph type="body" idx="4"/>
          </p:nvPr>
        </p:nvSpPr>
        <p:spPr>
          <a:xfrm flipH="1">
            <a:off x="4502547" y="4404596"/>
            <a:ext cx="3200400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342900" lvl="0" indent="-171450" algn="r" rtl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1500" b="0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685800" lvl="1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1500" b="1"/>
            </a:lvl2pPr>
            <a:lvl3pPr marL="1028700" lvl="2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1350" b="1"/>
            </a:lvl3pPr>
            <a:lvl4pPr marL="1371600" lvl="3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200" b="1"/>
            </a:lvl4pPr>
            <a:lvl5pPr marL="1714500" lvl="4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200" b="1"/>
            </a:lvl5pPr>
            <a:lvl6pPr marL="2057400" lvl="5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200" b="1"/>
            </a:lvl6pPr>
            <a:lvl7pPr marL="2400300" lvl="6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200" b="1"/>
            </a:lvl7pPr>
            <a:lvl8pPr marL="2743200" lvl="7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200" b="1"/>
            </a:lvl8pPr>
            <a:lvl9pPr marL="3086100" lvl="8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200" b="1"/>
            </a:lvl9pPr>
          </a:lstStyle>
          <a:p>
            <a:endParaRPr/>
          </a:p>
        </p:txBody>
      </p:sp>
      <p:sp>
        <p:nvSpPr>
          <p:cNvPr id="137" name="Google Shape;137;p5"/>
          <p:cNvSpPr>
            <a:spLocks noGrp="1"/>
          </p:cNvSpPr>
          <p:nvPr>
            <p:ph type="pic" idx="5"/>
          </p:nvPr>
        </p:nvSpPr>
        <p:spPr>
          <a:xfrm flipH="1">
            <a:off x="4504007" y="2666998"/>
            <a:ext cx="3198940" cy="1524000"/>
          </a:xfrm>
          <a:prstGeom prst="round2DiagRect">
            <a:avLst>
              <a:gd name="adj1" fmla="val 16667"/>
              <a:gd name="adj2" fmla="val 0"/>
            </a:avLst>
          </a:prstGeom>
          <a:noFill/>
          <a:ln w="19050" cap="sq" cmpd="sng">
            <a:solidFill>
              <a:srgbClr val="B0BFC7">
                <a:alpha val="60000"/>
              </a:srgb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88900" dist="38100" dir="5400000" algn="t" rotWithShape="0">
              <a:srgbClr val="000000">
                <a:alpha val="40000"/>
              </a:srgbClr>
            </a:outerShdw>
          </a:effectLst>
        </p:spPr>
      </p:sp>
      <p:sp>
        <p:nvSpPr>
          <p:cNvPr id="138" name="Google Shape;138;p5"/>
          <p:cNvSpPr txBox="1">
            <a:spLocks noGrp="1"/>
          </p:cNvSpPr>
          <p:nvPr>
            <p:ph type="body" idx="6"/>
          </p:nvPr>
        </p:nvSpPr>
        <p:spPr>
          <a:xfrm flipH="1">
            <a:off x="4504007" y="4980857"/>
            <a:ext cx="3200400" cy="8103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r" rtl="1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750"/>
              <a:buNone/>
              <a:defRPr sz="1050">
                <a:latin typeface="Tahoma"/>
                <a:ea typeface="Tahoma"/>
                <a:cs typeface="Tahoma"/>
                <a:sym typeface="Tahoma"/>
              </a:defRPr>
            </a:lvl1pPr>
            <a:lvl2pPr marL="685800" lvl="1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900"/>
            </a:lvl2pPr>
            <a:lvl3pPr marL="1028700" lvl="2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750"/>
            </a:lvl3pPr>
            <a:lvl4pPr marL="1371600" lvl="3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675"/>
            </a:lvl4pPr>
            <a:lvl5pPr marL="1714500" lvl="4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675"/>
            </a:lvl5pPr>
            <a:lvl6pPr marL="2057400" lvl="5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675"/>
            </a:lvl6pPr>
            <a:lvl7pPr marL="2400300" lvl="6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675"/>
            </a:lvl7pPr>
            <a:lvl8pPr marL="2743200" lvl="7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675"/>
            </a:lvl8pPr>
            <a:lvl9pPr marL="3086100" lvl="8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675"/>
            </a:lvl9pPr>
          </a:lstStyle>
          <a:p>
            <a:endParaRPr/>
          </a:p>
        </p:txBody>
      </p:sp>
      <p:sp>
        <p:nvSpPr>
          <p:cNvPr id="139" name="Google Shape;139;p5"/>
          <p:cNvSpPr txBox="1">
            <a:spLocks noGrp="1"/>
          </p:cNvSpPr>
          <p:nvPr>
            <p:ph type="body" idx="7"/>
          </p:nvPr>
        </p:nvSpPr>
        <p:spPr>
          <a:xfrm flipH="1">
            <a:off x="1148692" y="4404595"/>
            <a:ext cx="3190741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342900" lvl="0" indent="-171450" algn="r" rtl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1500" b="0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685800" lvl="1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1500" b="1"/>
            </a:lvl2pPr>
            <a:lvl3pPr marL="1028700" lvl="2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1350" b="1"/>
            </a:lvl3pPr>
            <a:lvl4pPr marL="1371600" lvl="3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200" b="1"/>
            </a:lvl4pPr>
            <a:lvl5pPr marL="1714500" lvl="4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200" b="1"/>
            </a:lvl5pPr>
            <a:lvl6pPr marL="2057400" lvl="5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200" b="1"/>
            </a:lvl6pPr>
            <a:lvl7pPr marL="2400300" lvl="6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200" b="1"/>
            </a:lvl7pPr>
            <a:lvl8pPr marL="2743200" lvl="7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200" b="1"/>
            </a:lvl8pPr>
            <a:lvl9pPr marL="3086100" lvl="8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200" b="1"/>
            </a:lvl9pPr>
          </a:lstStyle>
          <a:p>
            <a:endParaRPr/>
          </a:p>
        </p:txBody>
      </p:sp>
      <p:sp>
        <p:nvSpPr>
          <p:cNvPr id="140" name="Google Shape;140;p5"/>
          <p:cNvSpPr>
            <a:spLocks noGrp="1"/>
          </p:cNvSpPr>
          <p:nvPr>
            <p:ph type="pic" idx="8"/>
          </p:nvPr>
        </p:nvSpPr>
        <p:spPr>
          <a:xfrm flipH="1">
            <a:off x="1144590" y="2666998"/>
            <a:ext cx="3194969" cy="1524000"/>
          </a:xfrm>
          <a:prstGeom prst="round2DiagRect">
            <a:avLst>
              <a:gd name="adj1" fmla="val 16667"/>
              <a:gd name="adj2" fmla="val 0"/>
            </a:avLst>
          </a:prstGeom>
          <a:noFill/>
          <a:ln w="19050" cap="sq" cmpd="sng">
            <a:solidFill>
              <a:srgbClr val="B0BFC7">
                <a:alpha val="60000"/>
              </a:srgb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88900" dist="38100" dir="5400000" algn="t" rotWithShape="0">
              <a:srgbClr val="000000">
                <a:alpha val="40000"/>
              </a:srgbClr>
            </a:outerShdw>
          </a:effectLst>
        </p:spPr>
      </p:sp>
      <p:sp>
        <p:nvSpPr>
          <p:cNvPr id="141" name="Google Shape;141;p5"/>
          <p:cNvSpPr txBox="1">
            <a:spLocks noGrp="1"/>
          </p:cNvSpPr>
          <p:nvPr>
            <p:ph type="body" idx="9"/>
          </p:nvPr>
        </p:nvSpPr>
        <p:spPr>
          <a:xfrm flipH="1">
            <a:off x="1144591" y="4980856"/>
            <a:ext cx="3194968" cy="810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r" rtl="1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750"/>
              <a:buNone/>
              <a:defRPr sz="1050">
                <a:latin typeface="Tahoma"/>
                <a:ea typeface="Tahoma"/>
                <a:cs typeface="Tahoma"/>
                <a:sym typeface="Tahoma"/>
              </a:defRPr>
            </a:lvl1pPr>
            <a:lvl2pPr marL="685800" lvl="1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900"/>
            </a:lvl2pPr>
            <a:lvl3pPr marL="1028700" lvl="2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750"/>
            </a:lvl3pPr>
            <a:lvl4pPr marL="1371600" lvl="3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675"/>
            </a:lvl4pPr>
            <a:lvl5pPr marL="1714500" lvl="4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675"/>
            </a:lvl5pPr>
            <a:lvl6pPr marL="2057400" lvl="5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675"/>
            </a:lvl6pPr>
            <a:lvl7pPr marL="2400300" lvl="6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675"/>
            </a:lvl7pPr>
            <a:lvl8pPr marL="2743200" lvl="7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675"/>
            </a:lvl8pPr>
            <a:lvl9pPr marL="3086100" lvl="8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675"/>
            </a:lvl9pPr>
          </a:lstStyle>
          <a:p>
            <a:endParaRPr/>
          </a:p>
        </p:txBody>
      </p:sp>
      <p:sp>
        <p:nvSpPr>
          <p:cNvPr id="142" name="Google Shape;142;p5"/>
          <p:cNvSpPr txBox="1">
            <a:spLocks noGrp="1"/>
          </p:cNvSpPr>
          <p:nvPr>
            <p:ph type="dt" idx="10"/>
          </p:nvPr>
        </p:nvSpPr>
        <p:spPr>
          <a:xfrm flipH="1">
            <a:off x="1991879" y="588327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Tahoma"/>
                <a:ea typeface="Tahoma"/>
                <a:cs typeface="Tahoma"/>
                <a:sym typeface="Tahoma"/>
              </a:defRPr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5"/>
          <p:cNvSpPr txBox="1">
            <a:spLocks noGrp="1"/>
          </p:cNvSpPr>
          <p:nvPr>
            <p:ph type="ftr" idx="11"/>
          </p:nvPr>
        </p:nvSpPr>
        <p:spPr>
          <a:xfrm flipH="1">
            <a:off x="4811280" y="5883277"/>
            <a:ext cx="62393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Tahoma"/>
                <a:ea typeface="Tahoma"/>
                <a:cs typeface="Tahoma"/>
                <a:sym typeface="Tahoma"/>
              </a:defRPr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5"/>
          <p:cNvSpPr txBox="1">
            <a:spLocks noGrp="1"/>
          </p:cNvSpPr>
          <p:nvPr>
            <p:ph type="sldNum" idx="12"/>
          </p:nvPr>
        </p:nvSpPr>
        <p:spPr>
          <a:xfrm flipH="1">
            <a:off x="1144592" y="5883276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1">
              <a:spcBef>
                <a:spcPts val="0"/>
              </a:spcBef>
              <a:buNone/>
              <a:defRPr sz="788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l" rtl="1">
              <a:spcBef>
                <a:spcPts val="0"/>
              </a:spcBef>
              <a:buNone/>
              <a:defRPr sz="788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l" rtl="1">
              <a:spcBef>
                <a:spcPts val="0"/>
              </a:spcBef>
              <a:buNone/>
              <a:defRPr sz="788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l" rtl="1">
              <a:spcBef>
                <a:spcPts val="0"/>
              </a:spcBef>
              <a:buNone/>
              <a:defRPr sz="788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l" rtl="1">
              <a:spcBef>
                <a:spcPts val="0"/>
              </a:spcBef>
              <a:buNone/>
              <a:defRPr sz="788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marR="0" lvl="5" indent="0" algn="l" rtl="1">
              <a:spcBef>
                <a:spcPts val="0"/>
              </a:spcBef>
              <a:buNone/>
              <a:defRPr sz="788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marR="0" lvl="6" indent="0" algn="l" rtl="1">
              <a:spcBef>
                <a:spcPts val="0"/>
              </a:spcBef>
              <a:buNone/>
              <a:defRPr sz="788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marR="0" lvl="7" indent="0" algn="l" rtl="1">
              <a:spcBef>
                <a:spcPts val="0"/>
              </a:spcBef>
              <a:buNone/>
              <a:defRPr sz="788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marR="0" lvl="8" indent="0" algn="l" rtl="1">
              <a:spcBef>
                <a:spcPts val="0"/>
              </a:spcBef>
              <a:buNone/>
              <a:defRPr sz="788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2511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מקטע עליונה" type="secHead">
  <p:cSld name="כותרת מקטע עליונה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8"/>
          <p:cNvSpPr txBox="1">
            <a:spLocks noGrp="1"/>
          </p:cNvSpPr>
          <p:nvPr>
            <p:ph type="title"/>
          </p:nvPr>
        </p:nvSpPr>
        <p:spPr>
          <a:xfrm flipH="1">
            <a:off x="1144589" y="1419228"/>
            <a:ext cx="99060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ahoma"/>
              <a:buNone/>
              <a:defRPr sz="2700"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8"/>
          <p:cNvSpPr txBox="1">
            <a:spLocks noGrp="1"/>
          </p:cNvSpPr>
          <p:nvPr>
            <p:ph type="body" idx="1"/>
          </p:nvPr>
        </p:nvSpPr>
        <p:spPr>
          <a:xfrm flipH="1">
            <a:off x="1144589" y="4424362"/>
            <a:ext cx="9906000" cy="137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r" rtl="1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1350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685800" lvl="1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1350">
                <a:solidFill>
                  <a:schemeClr val="lt1"/>
                </a:solidFill>
              </a:defRPr>
            </a:lvl2pPr>
            <a:lvl3pPr marL="1028700" lvl="2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1350">
                <a:solidFill>
                  <a:schemeClr val="lt1"/>
                </a:solidFill>
              </a:defRPr>
            </a:lvl3pPr>
            <a:lvl4pPr marL="1371600" lvl="3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200">
                <a:solidFill>
                  <a:schemeClr val="lt1"/>
                </a:solidFill>
              </a:defRPr>
            </a:lvl4pPr>
            <a:lvl5pPr marL="1714500" lvl="4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200">
                <a:solidFill>
                  <a:schemeClr val="lt1"/>
                </a:solidFill>
              </a:defRPr>
            </a:lvl5pPr>
            <a:lvl6pPr marL="2057400" lvl="5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200">
                <a:solidFill>
                  <a:schemeClr val="lt1"/>
                </a:solidFill>
              </a:defRPr>
            </a:lvl6pPr>
            <a:lvl7pPr marL="2400300" lvl="6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200">
                <a:solidFill>
                  <a:schemeClr val="lt1"/>
                </a:solidFill>
              </a:defRPr>
            </a:lvl7pPr>
            <a:lvl8pPr marL="2743200" lvl="7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200">
                <a:solidFill>
                  <a:schemeClr val="lt1"/>
                </a:solidFill>
              </a:defRPr>
            </a:lvl8pPr>
            <a:lvl9pPr marL="3086100" lvl="8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2" name="Google Shape;162;p8"/>
          <p:cNvSpPr txBox="1">
            <a:spLocks noGrp="1"/>
          </p:cNvSpPr>
          <p:nvPr>
            <p:ph type="dt" idx="10"/>
          </p:nvPr>
        </p:nvSpPr>
        <p:spPr>
          <a:xfrm flipH="1">
            <a:off x="1991879" y="588327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Tahoma"/>
                <a:ea typeface="Tahoma"/>
                <a:cs typeface="Tahoma"/>
                <a:sym typeface="Tahoma"/>
              </a:defRPr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8"/>
          <p:cNvSpPr txBox="1">
            <a:spLocks noGrp="1"/>
          </p:cNvSpPr>
          <p:nvPr>
            <p:ph type="ftr" idx="11"/>
          </p:nvPr>
        </p:nvSpPr>
        <p:spPr>
          <a:xfrm flipH="1">
            <a:off x="4811280" y="5883277"/>
            <a:ext cx="62393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Tahoma"/>
                <a:ea typeface="Tahoma"/>
                <a:cs typeface="Tahoma"/>
                <a:sym typeface="Tahoma"/>
              </a:defRPr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8"/>
          <p:cNvSpPr txBox="1">
            <a:spLocks noGrp="1"/>
          </p:cNvSpPr>
          <p:nvPr>
            <p:ph type="sldNum" idx="12"/>
          </p:nvPr>
        </p:nvSpPr>
        <p:spPr>
          <a:xfrm flipH="1">
            <a:off x="1144592" y="5883276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 rtl="1">
              <a:spcBef>
                <a:spcPts val="0"/>
              </a:spcBef>
              <a:buNone/>
              <a:defRPr sz="788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lvl="1" indent="0" algn="l" rtl="1">
              <a:spcBef>
                <a:spcPts val="0"/>
              </a:spcBef>
              <a:buNone/>
              <a:defRPr sz="788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lvl="2" indent="0" algn="l" rtl="1">
              <a:spcBef>
                <a:spcPts val="0"/>
              </a:spcBef>
              <a:buNone/>
              <a:defRPr sz="788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lvl="3" indent="0" algn="l" rtl="1">
              <a:spcBef>
                <a:spcPts val="0"/>
              </a:spcBef>
              <a:buNone/>
              <a:defRPr sz="788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lvl="4" indent="0" algn="l" rtl="1">
              <a:spcBef>
                <a:spcPts val="0"/>
              </a:spcBef>
              <a:buNone/>
              <a:defRPr sz="788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lvl="5" indent="0" algn="l" rtl="1">
              <a:spcBef>
                <a:spcPts val="0"/>
              </a:spcBef>
              <a:buNone/>
              <a:defRPr sz="788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lvl="6" indent="0" algn="l" rtl="1">
              <a:spcBef>
                <a:spcPts val="0"/>
              </a:spcBef>
              <a:buNone/>
              <a:defRPr sz="788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lvl="7" indent="0" algn="l" rtl="1">
              <a:spcBef>
                <a:spcPts val="0"/>
              </a:spcBef>
              <a:buNone/>
              <a:defRPr sz="788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lvl="8" indent="0" algn="l" rtl="1">
              <a:spcBef>
                <a:spcPts val="0"/>
              </a:spcBef>
              <a:buNone/>
              <a:defRPr sz="788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244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F97ED-FB00-DA09-CF2A-9C1348D3D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0D90D8-DE92-8FEC-B4F8-9B57036A51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877792-3121-AB10-579B-0761011650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AC8057-40AC-B5A5-BD46-4EC6401271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0FEEEA-CAF7-B35D-BAAF-9C92D0B367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595E96A-A128-7B36-DEE3-6938CB920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0A9D8-6A74-496C-AD7F-4AA525D504C0}" type="datetimeFigureOut">
              <a:rPr lang="en-US" smtClean="0"/>
              <a:t>1/28/2025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975D8F8-DD98-2F75-CBA6-A1A4953EC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3BBC47-9DA4-5558-C98B-99C1CE441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E40E8-922F-4E3D-BEE3-995CA6EDC6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9802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השוואה" type="twoTxTwoObj">
  <p:cSld name="השוואה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9"/>
          <p:cNvSpPr txBox="1">
            <a:spLocks noGrp="1"/>
          </p:cNvSpPr>
          <p:nvPr>
            <p:ph type="title"/>
          </p:nvPr>
        </p:nvSpPr>
        <p:spPr>
          <a:xfrm flipH="1">
            <a:off x="1144589" y="619128"/>
            <a:ext cx="9906000" cy="1477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ahoma"/>
              <a:buNone/>
              <a:defRPr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9"/>
          <p:cNvSpPr txBox="1">
            <a:spLocks noGrp="1"/>
          </p:cNvSpPr>
          <p:nvPr>
            <p:ph type="body" idx="1"/>
          </p:nvPr>
        </p:nvSpPr>
        <p:spPr>
          <a:xfrm flipH="1">
            <a:off x="6172199" y="2249486"/>
            <a:ext cx="4649783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r" rtl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1800" b="0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685800" lvl="1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1500" b="1"/>
            </a:lvl2pPr>
            <a:lvl3pPr marL="1028700" lvl="2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1350" b="1"/>
            </a:lvl3pPr>
            <a:lvl4pPr marL="1371600" lvl="3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200" b="1"/>
            </a:lvl4pPr>
            <a:lvl5pPr marL="1714500" lvl="4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200" b="1"/>
            </a:lvl5pPr>
            <a:lvl6pPr marL="2057400" lvl="5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200" b="1"/>
            </a:lvl6pPr>
            <a:lvl7pPr marL="2400300" lvl="6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200" b="1"/>
            </a:lvl7pPr>
            <a:lvl8pPr marL="2743200" lvl="7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200" b="1"/>
            </a:lvl8pPr>
            <a:lvl9pPr marL="3086100" lvl="8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200" b="1"/>
            </a:lvl9pPr>
          </a:lstStyle>
          <a:p>
            <a:endParaRPr/>
          </a:p>
        </p:txBody>
      </p:sp>
      <p:sp>
        <p:nvSpPr>
          <p:cNvPr id="168" name="Google Shape;168;p9"/>
          <p:cNvSpPr txBox="1">
            <a:spLocks noGrp="1"/>
          </p:cNvSpPr>
          <p:nvPr>
            <p:ph type="body" idx="2"/>
          </p:nvPr>
        </p:nvSpPr>
        <p:spPr>
          <a:xfrm flipH="1">
            <a:off x="6172201" y="3073399"/>
            <a:ext cx="4878391" cy="2717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314325" algn="r" rtl="1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3000"/>
              <a:buChar char="•"/>
              <a:defRPr>
                <a:latin typeface="Tahoma"/>
                <a:ea typeface="Tahoma"/>
                <a:cs typeface="Tahoma"/>
                <a:sym typeface="Tahoma"/>
              </a:defRPr>
            </a:lvl1pPr>
            <a:lvl2pPr marL="685800" lvl="1" indent="-290513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500"/>
              <a:buChar char="•"/>
              <a:defRPr>
                <a:latin typeface="Tahoma"/>
                <a:ea typeface="Tahoma"/>
                <a:cs typeface="Tahoma"/>
                <a:sym typeface="Tahoma"/>
              </a:defRPr>
            </a:lvl2pPr>
            <a:lvl3pPr marL="1028700" lvl="2" indent="-278606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>
                <a:latin typeface="Tahoma"/>
                <a:ea typeface="Tahoma"/>
                <a:cs typeface="Tahoma"/>
                <a:sym typeface="Tahoma"/>
              </a:defRPr>
            </a:lvl3pPr>
            <a:lvl4pPr marL="1371600" lvl="3" indent="-26670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latin typeface="Tahoma"/>
                <a:ea typeface="Tahoma"/>
                <a:cs typeface="Tahoma"/>
                <a:sym typeface="Tahoma"/>
              </a:defRPr>
            </a:lvl4pPr>
            <a:lvl5pPr marL="1714500" lvl="4" indent="-26670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latin typeface="Tahoma"/>
                <a:ea typeface="Tahoma"/>
                <a:cs typeface="Tahoma"/>
                <a:sym typeface="Tahoma"/>
              </a:defRPr>
            </a:lvl5pPr>
            <a:lvl6pPr marL="2057400" lvl="5" indent="-278606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6pPr>
            <a:lvl7pPr marL="2400300" lvl="6" indent="-278606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7pPr>
            <a:lvl8pPr marL="2743200" lvl="7" indent="-278606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8pPr>
            <a:lvl9pPr marL="3086100" lvl="8" indent="-278606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9pPr>
          </a:lstStyle>
          <a:p>
            <a:endParaRPr/>
          </a:p>
        </p:txBody>
      </p:sp>
      <p:sp>
        <p:nvSpPr>
          <p:cNvPr id="169" name="Google Shape;169;p9"/>
          <p:cNvSpPr txBox="1">
            <a:spLocks noGrp="1"/>
          </p:cNvSpPr>
          <p:nvPr>
            <p:ph type="body" idx="3"/>
          </p:nvPr>
        </p:nvSpPr>
        <p:spPr>
          <a:xfrm flipH="1">
            <a:off x="1144589" y="2249485"/>
            <a:ext cx="4646603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r" rtl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1800" b="0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685800" lvl="1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1500" b="1"/>
            </a:lvl2pPr>
            <a:lvl3pPr marL="1028700" lvl="2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1350" b="1"/>
            </a:lvl3pPr>
            <a:lvl4pPr marL="1371600" lvl="3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200" b="1"/>
            </a:lvl4pPr>
            <a:lvl5pPr marL="1714500" lvl="4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200" b="1"/>
            </a:lvl5pPr>
            <a:lvl6pPr marL="2057400" lvl="5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200" b="1"/>
            </a:lvl6pPr>
            <a:lvl7pPr marL="2400300" lvl="6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200" b="1"/>
            </a:lvl7pPr>
            <a:lvl8pPr marL="2743200" lvl="7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200" b="1"/>
            </a:lvl8pPr>
            <a:lvl9pPr marL="3086100" lvl="8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200" b="1"/>
            </a:lvl9pPr>
          </a:lstStyle>
          <a:p>
            <a:endParaRPr/>
          </a:p>
        </p:txBody>
      </p:sp>
      <p:sp>
        <p:nvSpPr>
          <p:cNvPr id="170" name="Google Shape;170;p9"/>
          <p:cNvSpPr txBox="1">
            <a:spLocks noGrp="1"/>
          </p:cNvSpPr>
          <p:nvPr>
            <p:ph type="body" idx="4"/>
          </p:nvPr>
        </p:nvSpPr>
        <p:spPr>
          <a:xfrm flipH="1">
            <a:off x="1144589" y="3073399"/>
            <a:ext cx="4875211" cy="2717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314325" algn="r" rtl="1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3000"/>
              <a:buChar char="•"/>
              <a:defRPr>
                <a:latin typeface="Tahoma"/>
                <a:ea typeface="Tahoma"/>
                <a:cs typeface="Tahoma"/>
                <a:sym typeface="Tahoma"/>
              </a:defRPr>
            </a:lvl1pPr>
            <a:lvl2pPr marL="685800" lvl="1" indent="-290513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500"/>
              <a:buChar char="•"/>
              <a:defRPr>
                <a:latin typeface="Tahoma"/>
                <a:ea typeface="Tahoma"/>
                <a:cs typeface="Tahoma"/>
                <a:sym typeface="Tahoma"/>
              </a:defRPr>
            </a:lvl2pPr>
            <a:lvl3pPr marL="1028700" lvl="2" indent="-278606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>
                <a:latin typeface="Tahoma"/>
                <a:ea typeface="Tahoma"/>
                <a:cs typeface="Tahoma"/>
                <a:sym typeface="Tahoma"/>
              </a:defRPr>
            </a:lvl3pPr>
            <a:lvl4pPr marL="1371600" lvl="3" indent="-26670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latin typeface="Tahoma"/>
                <a:ea typeface="Tahoma"/>
                <a:cs typeface="Tahoma"/>
                <a:sym typeface="Tahoma"/>
              </a:defRPr>
            </a:lvl4pPr>
            <a:lvl5pPr marL="1714500" lvl="4" indent="-26670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latin typeface="Tahoma"/>
                <a:ea typeface="Tahoma"/>
                <a:cs typeface="Tahoma"/>
                <a:sym typeface="Tahoma"/>
              </a:defRPr>
            </a:lvl5pPr>
            <a:lvl6pPr marL="2057400" lvl="5" indent="-278606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6pPr>
            <a:lvl7pPr marL="2400300" lvl="6" indent="-278606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7pPr>
            <a:lvl8pPr marL="2743200" lvl="7" indent="-278606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8pPr>
            <a:lvl9pPr marL="3086100" lvl="8" indent="-278606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9pPr>
          </a:lstStyle>
          <a:p>
            <a:endParaRPr/>
          </a:p>
        </p:txBody>
      </p:sp>
      <p:sp>
        <p:nvSpPr>
          <p:cNvPr id="171" name="Google Shape;171;p9"/>
          <p:cNvSpPr txBox="1">
            <a:spLocks noGrp="1"/>
          </p:cNvSpPr>
          <p:nvPr>
            <p:ph type="dt" idx="10"/>
          </p:nvPr>
        </p:nvSpPr>
        <p:spPr>
          <a:xfrm flipH="1">
            <a:off x="1991879" y="588327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Tahoma"/>
                <a:ea typeface="Tahoma"/>
                <a:cs typeface="Tahoma"/>
                <a:sym typeface="Tahoma"/>
              </a:defRPr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9"/>
          <p:cNvSpPr txBox="1">
            <a:spLocks noGrp="1"/>
          </p:cNvSpPr>
          <p:nvPr>
            <p:ph type="ftr" idx="11"/>
          </p:nvPr>
        </p:nvSpPr>
        <p:spPr>
          <a:xfrm flipH="1">
            <a:off x="4811280" y="5883277"/>
            <a:ext cx="62393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Tahoma"/>
                <a:ea typeface="Tahoma"/>
                <a:cs typeface="Tahoma"/>
                <a:sym typeface="Tahoma"/>
              </a:defRPr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9"/>
          <p:cNvSpPr txBox="1">
            <a:spLocks noGrp="1"/>
          </p:cNvSpPr>
          <p:nvPr>
            <p:ph type="sldNum" idx="12"/>
          </p:nvPr>
        </p:nvSpPr>
        <p:spPr>
          <a:xfrm flipH="1">
            <a:off x="1144592" y="5883276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1">
              <a:spcBef>
                <a:spcPts val="0"/>
              </a:spcBef>
              <a:buNone/>
              <a:defRPr sz="788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l" rtl="1">
              <a:spcBef>
                <a:spcPts val="0"/>
              </a:spcBef>
              <a:buNone/>
              <a:defRPr sz="788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l" rtl="1">
              <a:spcBef>
                <a:spcPts val="0"/>
              </a:spcBef>
              <a:buNone/>
              <a:defRPr sz="788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l" rtl="1">
              <a:spcBef>
                <a:spcPts val="0"/>
              </a:spcBef>
              <a:buNone/>
              <a:defRPr sz="788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l" rtl="1">
              <a:spcBef>
                <a:spcPts val="0"/>
              </a:spcBef>
              <a:buNone/>
              <a:defRPr sz="788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marR="0" lvl="5" indent="0" algn="l" rtl="1">
              <a:spcBef>
                <a:spcPts val="0"/>
              </a:spcBef>
              <a:buNone/>
              <a:defRPr sz="788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marR="0" lvl="6" indent="0" algn="l" rtl="1">
              <a:spcBef>
                <a:spcPts val="0"/>
              </a:spcBef>
              <a:buNone/>
              <a:defRPr sz="788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marR="0" lvl="7" indent="0" algn="l" rtl="1">
              <a:spcBef>
                <a:spcPts val="0"/>
              </a:spcBef>
              <a:buNone/>
              <a:defRPr sz="788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marR="0" lvl="8" indent="0" algn="l" rtl="1">
              <a:spcBef>
                <a:spcPts val="0"/>
              </a:spcBef>
              <a:buNone/>
              <a:defRPr sz="788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91292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בלבד" type="titleOnly">
  <p:cSld name="כותרת בלבד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0"/>
          <p:cNvSpPr txBox="1">
            <a:spLocks noGrp="1"/>
          </p:cNvSpPr>
          <p:nvPr>
            <p:ph type="title"/>
          </p:nvPr>
        </p:nvSpPr>
        <p:spPr>
          <a:xfrm flipH="1">
            <a:off x="1144590" y="618518"/>
            <a:ext cx="9905999" cy="1478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ahoma"/>
              <a:buNone/>
              <a:defRPr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10"/>
          <p:cNvSpPr txBox="1">
            <a:spLocks noGrp="1"/>
          </p:cNvSpPr>
          <p:nvPr>
            <p:ph type="dt" idx="10"/>
          </p:nvPr>
        </p:nvSpPr>
        <p:spPr>
          <a:xfrm flipH="1">
            <a:off x="1991879" y="588327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Tahoma"/>
                <a:ea typeface="Tahoma"/>
                <a:cs typeface="Tahoma"/>
                <a:sym typeface="Tahoma"/>
              </a:defRPr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10"/>
          <p:cNvSpPr txBox="1">
            <a:spLocks noGrp="1"/>
          </p:cNvSpPr>
          <p:nvPr>
            <p:ph type="ftr" idx="11"/>
          </p:nvPr>
        </p:nvSpPr>
        <p:spPr>
          <a:xfrm flipH="1">
            <a:off x="4811280" y="5883277"/>
            <a:ext cx="62393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Tahoma"/>
                <a:ea typeface="Tahoma"/>
                <a:cs typeface="Tahoma"/>
                <a:sym typeface="Tahoma"/>
              </a:defRPr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10"/>
          <p:cNvSpPr txBox="1">
            <a:spLocks noGrp="1"/>
          </p:cNvSpPr>
          <p:nvPr>
            <p:ph type="sldNum" idx="12"/>
          </p:nvPr>
        </p:nvSpPr>
        <p:spPr>
          <a:xfrm flipH="1">
            <a:off x="1144592" y="5883276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1">
              <a:spcBef>
                <a:spcPts val="0"/>
              </a:spcBef>
              <a:buNone/>
              <a:defRPr sz="788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l" rtl="1">
              <a:spcBef>
                <a:spcPts val="0"/>
              </a:spcBef>
              <a:buNone/>
              <a:defRPr sz="788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l" rtl="1">
              <a:spcBef>
                <a:spcPts val="0"/>
              </a:spcBef>
              <a:buNone/>
              <a:defRPr sz="788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l" rtl="1">
              <a:spcBef>
                <a:spcPts val="0"/>
              </a:spcBef>
              <a:buNone/>
              <a:defRPr sz="788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l" rtl="1">
              <a:spcBef>
                <a:spcPts val="0"/>
              </a:spcBef>
              <a:buNone/>
              <a:defRPr sz="788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marR="0" lvl="5" indent="0" algn="l" rtl="1">
              <a:spcBef>
                <a:spcPts val="0"/>
              </a:spcBef>
              <a:buNone/>
              <a:defRPr sz="788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marR="0" lvl="6" indent="0" algn="l" rtl="1">
              <a:spcBef>
                <a:spcPts val="0"/>
              </a:spcBef>
              <a:buNone/>
              <a:defRPr sz="788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marR="0" lvl="7" indent="0" algn="l" rtl="1">
              <a:spcBef>
                <a:spcPts val="0"/>
              </a:spcBef>
              <a:buNone/>
              <a:defRPr sz="788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marR="0" lvl="8" indent="0" algn="l" rtl="1">
              <a:spcBef>
                <a:spcPts val="0"/>
              </a:spcBef>
              <a:buNone/>
              <a:defRPr sz="788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47524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ריק" type="blank">
  <p:cSld name="ריק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1"/>
          <p:cNvSpPr txBox="1">
            <a:spLocks noGrp="1"/>
          </p:cNvSpPr>
          <p:nvPr>
            <p:ph type="dt" idx="10"/>
          </p:nvPr>
        </p:nvSpPr>
        <p:spPr>
          <a:xfrm flipH="1">
            <a:off x="1991879" y="588327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Tahoma"/>
                <a:ea typeface="Tahoma"/>
                <a:cs typeface="Tahoma"/>
                <a:sym typeface="Tahoma"/>
              </a:defRPr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11"/>
          <p:cNvSpPr txBox="1">
            <a:spLocks noGrp="1"/>
          </p:cNvSpPr>
          <p:nvPr>
            <p:ph type="ftr" idx="11"/>
          </p:nvPr>
        </p:nvSpPr>
        <p:spPr>
          <a:xfrm flipH="1">
            <a:off x="4811280" y="5883277"/>
            <a:ext cx="62393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Tahoma"/>
                <a:ea typeface="Tahoma"/>
                <a:cs typeface="Tahoma"/>
                <a:sym typeface="Tahoma"/>
              </a:defRPr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11"/>
          <p:cNvSpPr txBox="1">
            <a:spLocks noGrp="1"/>
          </p:cNvSpPr>
          <p:nvPr>
            <p:ph type="sldNum" idx="12"/>
          </p:nvPr>
        </p:nvSpPr>
        <p:spPr>
          <a:xfrm flipH="1">
            <a:off x="1144592" y="5883276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 rtl="1">
              <a:spcBef>
                <a:spcPts val="0"/>
              </a:spcBef>
              <a:buNone/>
              <a:defRPr sz="788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lvl="1" indent="0" algn="l" rtl="1">
              <a:spcBef>
                <a:spcPts val="0"/>
              </a:spcBef>
              <a:buNone/>
              <a:defRPr sz="788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lvl="2" indent="0" algn="l" rtl="1">
              <a:spcBef>
                <a:spcPts val="0"/>
              </a:spcBef>
              <a:buNone/>
              <a:defRPr sz="788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lvl="3" indent="0" algn="l" rtl="1">
              <a:spcBef>
                <a:spcPts val="0"/>
              </a:spcBef>
              <a:buNone/>
              <a:defRPr sz="788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lvl="4" indent="0" algn="l" rtl="1">
              <a:spcBef>
                <a:spcPts val="0"/>
              </a:spcBef>
              <a:buNone/>
              <a:defRPr sz="788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lvl="5" indent="0" algn="l" rtl="1">
              <a:spcBef>
                <a:spcPts val="0"/>
              </a:spcBef>
              <a:buNone/>
              <a:defRPr sz="788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lvl="6" indent="0" algn="l" rtl="1">
              <a:spcBef>
                <a:spcPts val="0"/>
              </a:spcBef>
              <a:buNone/>
              <a:defRPr sz="788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lvl="7" indent="0" algn="l" rtl="1">
              <a:spcBef>
                <a:spcPts val="0"/>
              </a:spcBef>
              <a:buNone/>
              <a:defRPr sz="788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lvl="8" indent="0" algn="l" rtl="1">
              <a:spcBef>
                <a:spcPts val="0"/>
              </a:spcBef>
              <a:buNone/>
              <a:defRPr sz="788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40886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תמונה עם כיתוב" type="picTx">
  <p:cSld name="תמונה עם כיתוב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2"/>
          <p:cNvSpPr txBox="1">
            <a:spLocks noGrp="1"/>
          </p:cNvSpPr>
          <p:nvPr>
            <p:ph type="title"/>
          </p:nvPr>
        </p:nvSpPr>
        <p:spPr>
          <a:xfrm flipH="1">
            <a:off x="5116079" y="609600"/>
            <a:ext cx="5934508" cy="1639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ahoma"/>
              <a:buNone/>
              <a:defRPr sz="2400"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12"/>
          <p:cNvSpPr>
            <a:spLocks noGrp="1"/>
          </p:cNvSpPr>
          <p:nvPr>
            <p:ph type="pic" idx="2"/>
          </p:nvPr>
        </p:nvSpPr>
        <p:spPr>
          <a:xfrm flipH="1">
            <a:off x="1144589" y="609603"/>
            <a:ext cx="3666691" cy="5181599"/>
          </a:xfrm>
          <a:prstGeom prst="round2DiagRect">
            <a:avLst>
              <a:gd name="adj1" fmla="val 5608"/>
              <a:gd name="adj2" fmla="val 0"/>
            </a:avLst>
          </a:prstGeom>
          <a:noFill/>
          <a:ln w="19050" cap="sq" cmpd="sng">
            <a:solidFill>
              <a:srgbClr val="B0BFC7">
                <a:alpha val="60000"/>
              </a:srgb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88900" dist="38100" dir="5400000" algn="t" rotWithShape="0">
              <a:srgbClr val="000000">
                <a:alpha val="40000"/>
              </a:srgbClr>
            </a:outerShdw>
          </a:effectLst>
        </p:spPr>
      </p:sp>
      <p:sp>
        <p:nvSpPr>
          <p:cNvPr id="186" name="Google Shape;186;p12"/>
          <p:cNvSpPr txBox="1">
            <a:spLocks noGrp="1"/>
          </p:cNvSpPr>
          <p:nvPr>
            <p:ph type="body" idx="1"/>
          </p:nvPr>
        </p:nvSpPr>
        <p:spPr>
          <a:xfrm flipH="1">
            <a:off x="5116081" y="2249486"/>
            <a:ext cx="5934511" cy="3541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r" rtl="1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200">
                <a:latin typeface="Tahoma"/>
                <a:ea typeface="Tahoma"/>
                <a:cs typeface="Tahoma"/>
                <a:sym typeface="Tahoma"/>
              </a:defRPr>
            </a:lvl1pPr>
            <a:lvl2pPr marL="685800" lvl="1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750"/>
              <a:buNone/>
              <a:defRPr sz="1050"/>
            </a:lvl2pPr>
            <a:lvl3pPr marL="1028700" lvl="2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900"/>
            </a:lvl3pPr>
            <a:lvl4pPr marL="1371600" lvl="3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750"/>
            </a:lvl4pPr>
            <a:lvl5pPr marL="1714500" lvl="4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750"/>
            </a:lvl5pPr>
            <a:lvl6pPr marL="2057400" lvl="5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750"/>
            </a:lvl6pPr>
            <a:lvl7pPr marL="2400300" lvl="6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750"/>
            </a:lvl7pPr>
            <a:lvl8pPr marL="2743200" lvl="7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750"/>
            </a:lvl8pPr>
            <a:lvl9pPr marL="3086100" lvl="8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750"/>
            </a:lvl9pPr>
          </a:lstStyle>
          <a:p>
            <a:endParaRPr/>
          </a:p>
        </p:txBody>
      </p:sp>
      <p:sp>
        <p:nvSpPr>
          <p:cNvPr id="187" name="Google Shape;187;p12"/>
          <p:cNvSpPr txBox="1">
            <a:spLocks noGrp="1"/>
          </p:cNvSpPr>
          <p:nvPr>
            <p:ph type="dt" idx="10"/>
          </p:nvPr>
        </p:nvSpPr>
        <p:spPr>
          <a:xfrm flipH="1">
            <a:off x="1991879" y="588327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Tahoma"/>
                <a:ea typeface="Tahoma"/>
                <a:cs typeface="Tahoma"/>
                <a:sym typeface="Tahoma"/>
              </a:defRPr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12"/>
          <p:cNvSpPr txBox="1">
            <a:spLocks noGrp="1"/>
          </p:cNvSpPr>
          <p:nvPr>
            <p:ph type="ftr" idx="11"/>
          </p:nvPr>
        </p:nvSpPr>
        <p:spPr>
          <a:xfrm flipH="1">
            <a:off x="4811280" y="5883277"/>
            <a:ext cx="62393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Tahoma"/>
                <a:ea typeface="Tahoma"/>
                <a:cs typeface="Tahoma"/>
                <a:sym typeface="Tahoma"/>
              </a:defRPr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12"/>
          <p:cNvSpPr txBox="1">
            <a:spLocks noGrp="1"/>
          </p:cNvSpPr>
          <p:nvPr>
            <p:ph type="sldNum" idx="12"/>
          </p:nvPr>
        </p:nvSpPr>
        <p:spPr>
          <a:xfrm flipH="1">
            <a:off x="1144592" y="5883276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 rtl="1">
              <a:spcBef>
                <a:spcPts val="0"/>
              </a:spcBef>
              <a:buNone/>
              <a:defRPr sz="788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lvl="1" indent="0" algn="l" rtl="1">
              <a:spcBef>
                <a:spcPts val="0"/>
              </a:spcBef>
              <a:buNone/>
              <a:defRPr sz="788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lvl="2" indent="0" algn="l" rtl="1">
              <a:spcBef>
                <a:spcPts val="0"/>
              </a:spcBef>
              <a:buNone/>
              <a:defRPr sz="788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lvl="3" indent="0" algn="l" rtl="1">
              <a:spcBef>
                <a:spcPts val="0"/>
              </a:spcBef>
              <a:buNone/>
              <a:defRPr sz="788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lvl="4" indent="0" algn="l" rtl="1">
              <a:spcBef>
                <a:spcPts val="0"/>
              </a:spcBef>
              <a:buNone/>
              <a:defRPr sz="788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lvl="5" indent="0" algn="l" rtl="1">
              <a:spcBef>
                <a:spcPts val="0"/>
              </a:spcBef>
              <a:buNone/>
              <a:defRPr sz="788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lvl="6" indent="0" algn="l" rtl="1">
              <a:spcBef>
                <a:spcPts val="0"/>
              </a:spcBef>
              <a:buNone/>
              <a:defRPr sz="788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lvl="7" indent="0" algn="l" rtl="1">
              <a:spcBef>
                <a:spcPts val="0"/>
              </a:spcBef>
              <a:buNone/>
              <a:defRPr sz="788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lvl="8" indent="0" algn="l" rtl="1">
              <a:spcBef>
                <a:spcPts val="0"/>
              </a:spcBef>
              <a:buNone/>
              <a:defRPr sz="788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6873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וכיתוב">
  <p:cSld name="כותרת וכיתוב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3"/>
          <p:cNvSpPr txBox="1">
            <a:spLocks noGrp="1"/>
          </p:cNvSpPr>
          <p:nvPr>
            <p:ph type="title"/>
          </p:nvPr>
        </p:nvSpPr>
        <p:spPr>
          <a:xfrm flipH="1">
            <a:off x="1144589" y="609600"/>
            <a:ext cx="9905955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ahoma"/>
              <a:buNone/>
              <a:defRPr sz="2700"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13"/>
          <p:cNvSpPr txBox="1">
            <a:spLocks noGrp="1"/>
          </p:cNvSpPr>
          <p:nvPr>
            <p:ph type="body" idx="1"/>
          </p:nvPr>
        </p:nvSpPr>
        <p:spPr>
          <a:xfrm flipH="1">
            <a:off x="1146132" y="4419601"/>
            <a:ext cx="9904459" cy="137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r" rtl="1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1350">
                <a:latin typeface="Tahoma"/>
                <a:ea typeface="Tahoma"/>
                <a:cs typeface="Tahoma"/>
                <a:sym typeface="Tahoma"/>
              </a:defRPr>
            </a:lvl1pPr>
            <a:lvl2pPr marL="685800" lvl="1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750"/>
              <a:buNone/>
              <a:defRPr sz="1050"/>
            </a:lvl2pPr>
            <a:lvl3pPr marL="1028700" lvl="2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900"/>
            </a:lvl3pPr>
            <a:lvl4pPr marL="1371600" lvl="3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750"/>
            </a:lvl4pPr>
            <a:lvl5pPr marL="1714500" lvl="4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750"/>
            </a:lvl5pPr>
            <a:lvl6pPr marL="2057400" lvl="5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750"/>
            </a:lvl6pPr>
            <a:lvl7pPr marL="2400300" lvl="6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750"/>
            </a:lvl7pPr>
            <a:lvl8pPr marL="2743200" lvl="7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750"/>
            </a:lvl8pPr>
            <a:lvl9pPr marL="3086100" lvl="8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750"/>
            </a:lvl9pPr>
          </a:lstStyle>
          <a:p>
            <a:endParaRPr/>
          </a:p>
        </p:txBody>
      </p:sp>
      <p:sp>
        <p:nvSpPr>
          <p:cNvPr id="193" name="Google Shape;193;p13"/>
          <p:cNvSpPr txBox="1">
            <a:spLocks noGrp="1"/>
          </p:cNvSpPr>
          <p:nvPr>
            <p:ph type="dt" idx="10"/>
          </p:nvPr>
        </p:nvSpPr>
        <p:spPr>
          <a:xfrm flipH="1">
            <a:off x="1991879" y="588327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Tahoma"/>
                <a:ea typeface="Tahoma"/>
                <a:cs typeface="Tahoma"/>
                <a:sym typeface="Tahoma"/>
              </a:defRPr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13"/>
          <p:cNvSpPr txBox="1">
            <a:spLocks noGrp="1"/>
          </p:cNvSpPr>
          <p:nvPr>
            <p:ph type="ftr" idx="11"/>
          </p:nvPr>
        </p:nvSpPr>
        <p:spPr>
          <a:xfrm flipH="1">
            <a:off x="4811280" y="5883277"/>
            <a:ext cx="62393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Tahoma"/>
                <a:ea typeface="Tahoma"/>
                <a:cs typeface="Tahoma"/>
                <a:sym typeface="Tahoma"/>
              </a:defRPr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13"/>
          <p:cNvSpPr txBox="1">
            <a:spLocks noGrp="1"/>
          </p:cNvSpPr>
          <p:nvPr>
            <p:ph type="sldNum" idx="12"/>
          </p:nvPr>
        </p:nvSpPr>
        <p:spPr>
          <a:xfrm flipH="1">
            <a:off x="1144592" y="5883276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1">
              <a:spcBef>
                <a:spcPts val="0"/>
              </a:spcBef>
              <a:buNone/>
              <a:defRPr sz="788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l" rtl="1">
              <a:spcBef>
                <a:spcPts val="0"/>
              </a:spcBef>
              <a:buNone/>
              <a:defRPr sz="788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l" rtl="1">
              <a:spcBef>
                <a:spcPts val="0"/>
              </a:spcBef>
              <a:buNone/>
              <a:defRPr sz="788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l" rtl="1">
              <a:spcBef>
                <a:spcPts val="0"/>
              </a:spcBef>
              <a:buNone/>
              <a:defRPr sz="788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l" rtl="1">
              <a:spcBef>
                <a:spcPts val="0"/>
              </a:spcBef>
              <a:buNone/>
              <a:defRPr sz="788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marR="0" lvl="5" indent="0" algn="l" rtl="1">
              <a:spcBef>
                <a:spcPts val="0"/>
              </a:spcBef>
              <a:buNone/>
              <a:defRPr sz="788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marR="0" lvl="6" indent="0" algn="l" rtl="1">
              <a:spcBef>
                <a:spcPts val="0"/>
              </a:spcBef>
              <a:buNone/>
              <a:defRPr sz="788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marR="0" lvl="7" indent="0" algn="l" rtl="1">
              <a:spcBef>
                <a:spcPts val="0"/>
              </a:spcBef>
              <a:buNone/>
              <a:defRPr sz="788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marR="0" lvl="8" indent="0" algn="l" rtl="1">
              <a:spcBef>
                <a:spcPts val="0"/>
              </a:spcBef>
              <a:buNone/>
              <a:defRPr sz="788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9825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ציטוט עם כיתוב">
  <p:cSld name="ציטוט עם כיתוב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4"/>
          <p:cNvSpPr txBox="1">
            <a:spLocks noGrp="1"/>
          </p:cNvSpPr>
          <p:nvPr>
            <p:ph type="title"/>
          </p:nvPr>
        </p:nvSpPr>
        <p:spPr>
          <a:xfrm flipH="1">
            <a:off x="1443036" y="609601"/>
            <a:ext cx="9302752" cy="27484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ahoma"/>
              <a:buNone/>
              <a:defRPr sz="2700"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14"/>
          <p:cNvSpPr txBox="1">
            <a:spLocks noGrp="1"/>
          </p:cNvSpPr>
          <p:nvPr>
            <p:ph type="body" idx="1"/>
          </p:nvPr>
        </p:nvSpPr>
        <p:spPr>
          <a:xfrm flipH="1">
            <a:off x="1719057" y="3365557"/>
            <a:ext cx="8752299" cy="548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r" rtl="1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750"/>
              <a:buNone/>
              <a:defRPr sz="1050">
                <a:latin typeface="Tahoma"/>
                <a:ea typeface="Tahoma"/>
                <a:cs typeface="Tahoma"/>
                <a:sym typeface="Tahoma"/>
              </a:defRPr>
            </a:lvl1pPr>
            <a:lvl2pPr marL="685800" lvl="1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750"/>
              <a:buNone/>
              <a:defRPr sz="1050"/>
            </a:lvl2pPr>
            <a:lvl3pPr marL="1028700" lvl="2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900"/>
            </a:lvl3pPr>
            <a:lvl4pPr marL="1371600" lvl="3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750"/>
            </a:lvl4pPr>
            <a:lvl5pPr marL="1714500" lvl="4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750"/>
            </a:lvl5pPr>
            <a:lvl6pPr marL="2057400" lvl="5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750"/>
            </a:lvl6pPr>
            <a:lvl7pPr marL="2400300" lvl="6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750"/>
            </a:lvl7pPr>
            <a:lvl8pPr marL="2743200" lvl="7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750"/>
            </a:lvl8pPr>
            <a:lvl9pPr marL="3086100" lvl="8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750"/>
            </a:lvl9pPr>
          </a:lstStyle>
          <a:p>
            <a:endParaRPr/>
          </a:p>
        </p:txBody>
      </p:sp>
      <p:sp>
        <p:nvSpPr>
          <p:cNvPr id="199" name="Google Shape;199;p14"/>
          <p:cNvSpPr txBox="1">
            <a:spLocks noGrp="1"/>
          </p:cNvSpPr>
          <p:nvPr>
            <p:ph type="body" idx="2"/>
          </p:nvPr>
        </p:nvSpPr>
        <p:spPr>
          <a:xfrm flipH="1">
            <a:off x="1144587" y="4309919"/>
            <a:ext cx="9906003" cy="1489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r" rtl="1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1350">
                <a:latin typeface="Tahoma"/>
                <a:ea typeface="Tahoma"/>
                <a:cs typeface="Tahoma"/>
                <a:sym typeface="Tahoma"/>
              </a:defRPr>
            </a:lvl1pPr>
            <a:lvl2pPr marL="685800" lvl="1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750"/>
              <a:buNone/>
              <a:defRPr sz="1050"/>
            </a:lvl2pPr>
            <a:lvl3pPr marL="1028700" lvl="2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900"/>
            </a:lvl3pPr>
            <a:lvl4pPr marL="1371600" lvl="3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750"/>
            </a:lvl4pPr>
            <a:lvl5pPr marL="1714500" lvl="4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750"/>
            </a:lvl5pPr>
            <a:lvl6pPr marL="2057400" lvl="5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750"/>
            </a:lvl6pPr>
            <a:lvl7pPr marL="2400300" lvl="6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750"/>
            </a:lvl7pPr>
            <a:lvl8pPr marL="2743200" lvl="7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750"/>
            </a:lvl8pPr>
            <a:lvl9pPr marL="3086100" lvl="8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750"/>
            </a:lvl9pPr>
          </a:lstStyle>
          <a:p>
            <a:endParaRPr/>
          </a:p>
        </p:txBody>
      </p:sp>
      <p:sp>
        <p:nvSpPr>
          <p:cNvPr id="200" name="Google Shape;200;p14"/>
          <p:cNvSpPr txBox="1">
            <a:spLocks noGrp="1"/>
          </p:cNvSpPr>
          <p:nvPr>
            <p:ph type="dt" idx="10"/>
          </p:nvPr>
        </p:nvSpPr>
        <p:spPr>
          <a:xfrm flipH="1">
            <a:off x="1991879" y="588327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Tahoma"/>
                <a:ea typeface="Tahoma"/>
                <a:cs typeface="Tahoma"/>
                <a:sym typeface="Tahoma"/>
              </a:defRPr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14"/>
          <p:cNvSpPr txBox="1">
            <a:spLocks noGrp="1"/>
          </p:cNvSpPr>
          <p:nvPr>
            <p:ph type="ftr" idx="11"/>
          </p:nvPr>
        </p:nvSpPr>
        <p:spPr>
          <a:xfrm flipH="1">
            <a:off x="4811280" y="5883277"/>
            <a:ext cx="62393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Tahoma"/>
                <a:ea typeface="Tahoma"/>
                <a:cs typeface="Tahoma"/>
                <a:sym typeface="Tahoma"/>
              </a:defRPr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14"/>
          <p:cNvSpPr txBox="1">
            <a:spLocks noGrp="1"/>
          </p:cNvSpPr>
          <p:nvPr>
            <p:ph type="sldNum" idx="12"/>
          </p:nvPr>
        </p:nvSpPr>
        <p:spPr>
          <a:xfrm flipH="1">
            <a:off x="1144592" y="5883276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 rtl="1">
              <a:spcBef>
                <a:spcPts val="0"/>
              </a:spcBef>
              <a:buNone/>
              <a:defRPr sz="788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lvl="1" indent="0" algn="l" rtl="1">
              <a:spcBef>
                <a:spcPts val="0"/>
              </a:spcBef>
              <a:buNone/>
              <a:defRPr sz="788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lvl="2" indent="0" algn="l" rtl="1">
              <a:spcBef>
                <a:spcPts val="0"/>
              </a:spcBef>
              <a:buNone/>
              <a:defRPr sz="788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lvl="3" indent="0" algn="l" rtl="1">
              <a:spcBef>
                <a:spcPts val="0"/>
              </a:spcBef>
              <a:buNone/>
              <a:defRPr sz="788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lvl="4" indent="0" algn="l" rtl="1">
              <a:spcBef>
                <a:spcPts val="0"/>
              </a:spcBef>
              <a:buNone/>
              <a:defRPr sz="788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lvl="5" indent="0" algn="l" rtl="1">
              <a:spcBef>
                <a:spcPts val="0"/>
              </a:spcBef>
              <a:buNone/>
              <a:defRPr sz="788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lvl="6" indent="0" algn="l" rtl="1">
              <a:spcBef>
                <a:spcPts val="0"/>
              </a:spcBef>
              <a:buNone/>
              <a:defRPr sz="788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lvl="7" indent="0" algn="l" rtl="1">
              <a:spcBef>
                <a:spcPts val="0"/>
              </a:spcBef>
              <a:buNone/>
              <a:defRPr sz="788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lvl="8" indent="0" algn="l" rtl="1">
              <a:spcBef>
                <a:spcPts val="0"/>
              </a:spcBef>
              <a:buNone/>
              <a:defRPr sz="788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3" name="Google Shape;203;p14"/>
          <p:cNvSpPr txBox="1"/>
          <p:nvPr/>
        </p:nvSpPr>
        <p:spPr>
          <a:xfrm flipH="1">
            <a:off x="10678888" y="732394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Tahoma"/>
              <a:buNone/>
            </a:pPr>
            <a:r>
              <a:rPr lang="en-US" sz="6000" b="0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"</a:t>
            </a:r>
            <a:endParaRPr sz="1050"/>
          </a:p>
        </p:txBody>
      </p:sp>
      <p:sp>
        <p:nvSpPr>
          <p:cNvPr id="204" name="Google Shape;204;p14"/>
          <p:cNvSpPr txBox="1"/>
          <p:nvPr/>
        </p:nvSpPr>
        <p:spPr>
          <a:xfrm flipH="1">
            <a:off x="1045031" y="2764972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Tahoma"/>
              <a:buNone/>
            </a:pPr>
            <a:r>
              <a:rPr lang="en-US" sz="6000" b="0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"</a:t>
            </a:r>
            <a:endParaRPr sz="1050"/>
          </a:p>
        </p:txBody>
      </p:sp>
    </p:spTree>
    <p:extLst>
      <p:ext uri="{BB962C8B-B14F-4D97-AF65-F5344CB8AC3E}">
        <p14:creationId xmlns:p14="http://schemas.microsoft.com/office/powerpoint/2010/main" val="288770130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רטיס שם">
  <p:cSld name="כרטיס שם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5"/>
          <p:cNvSpPr txBox="1">
            <a:spLocks noGrp="1"/>
          </p:cNvSpPr>
          <p:nvPr>
            <p:ph type="title"/>
          </p:nvPr>
        </p:nvSpPr>
        <p:spPr>
          <a:xfrm flipH="1">
            <a:off x="1144590" y="2134043"/>
            <a:ext cx="9906001" cy="2511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ahoma"/>
              <a:buNone/>
              <a:defRPr sz="2700"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15"/>
          <p:cNvSpPr txBox="1">
            <a:spLocks noGrp="1"/>
          </p:cNvSpPr>
          <p:nvPr>
            <p:ph type="body" idx="1"/>
          </p:nvPr>
        </p:nvSpPr>
        <p:spPr>
          <a:xfrm flipH="1">
            <a:off x="1146133" y="4657655"/>
            <a:ext cx="9904505" cy="1140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r" rtl="1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1350">
                <a:latin typeface="Tahoma"/>
                <a:ea typeface="Tahoma"/>
                <a:cs typeface="Tahoma"/>
                <a:sym typeface="Tahoma"/>
              </a:defRPr>
            </a:lvl1pPr>
            <a:lvl2pPr marL="685800" lvl="1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750"/>
              <a:buNone/>
              <a:defRPr sz="1050"/>
            </a:lvl2pPr>
            <a:lvl3pPr marL="1028700" lvl="2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900"/>
            </a:lvl3pPr>
            <a:lvl4pPr marL="1371600" lvl="3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750"/>
            </a:lvl4pPr>
            <a:lvl5pPr marL="1714500" lvl="4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750"/>
            </a:lvl5pPr>
            <a:lvl6pPr marL="2057400" lvl="5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750"/>
            </a:lvl6pPr>
            <a:lvl7pPr marL="2400300" lvl="6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750"/>
            </a:lvl7pPr>
            <a:lvl8pPr marL="2743200" lvl="7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750"/>
            </a:lvl8pPr>
            <a:lvl9pPr marL="3086100" lvl="8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750"/>
            </a:lvl9pPr>
          </a:lstStyle>
          <a:p>
            <a:endParaRPr/>
          </a:p>
        </p:txBody>
      </p:sp>
      <p:sp>
        <p:nvSpPr>
          <p:cNvPr id="208" name="Google Shape;208;p15"/>
          <p:cNvSpPr txBox="1">
            <a:spLocks noGrp="1"/>
          </p:cNvSpPr>
          <p:nvPr>
            <p:ph type="dt" idx="10"/>
          </p:nvPr>
        </p:nvSpPr>
        <p:spPr>
          <a:xfrm flipH="1">
            <a:off x="1991879" y="588327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Tahoma"/>
                <a:ea typeface="Tahoma"/>
                <a:cs typeface="Tahoma"/>
                <a:sym typeface="Tahoma"/>
              </a:defRPr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15"/>
          <p:cNvSpPr txBox="1">
            <a:spLocks noGrp="1"/>
          </p:cNvSpPr>
          <p:nvPr>
            <p:ph type="ftr" idx="11"/>
          </p:nvPr>
        </p:nvSpPr>
        <p:spPr>
          <a:xfrm flipH="1">
            <a:off x="4811280" y="5883277"/>
            <a:ext cx="62393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Tahoma"/>
                <a:ea typeface="Tahoma"/>
                <a:cs typeface="Tahoma"/>
                <a:sym typeface="Tahoma"/>
              </a:defRPr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15"/>
          <p:cNvSpPr txBox="1">
            <a:spLocks noGrp="1"/>
          </p:cNvSpPr>
          <p:nvPr>
            <p:ph type="sldNum" idx="12"/>
          </p:nvPr>
        </p:nvSpPr>
        <p:spPr>
          <a:xfrm flipH="1">
            <a:off x="1144592" y="5883276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 rtl="1">
              <a:spcBef>
                <a:spcPts val="0"/>
              </a:spcBef>
              <a:buNone/>
              <a:defRPr sz="788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lvl="1" indent="0" algn="l" rtl="1">
              <a:spcBef>
                <a:spcPts val="0"/>
              </a:spcBef>
              <a:buNone/>
              <a:defRPr sz="788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lvl="2" indent="0" algn="l" rtl="1">
              <a:spcBef>
                <a:spcPts val="0"/>
              </a:spcBef>
              <a:buNone/>
              <a:defRPr sz="788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lvl="3" indent="0" algn="l" rtl="1">
              <a:spcBef>
                <a:spcPts val="0"/>
              </a:spcBef>
              <a:buNone/>
              <a:defRPr sz="788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lvl="4" indent="0" algn="l" rtl="1">
              <a:spcBef>
                <a:spcPts val="0"/>
              </a:spcBef>
              <a:buNone/>
              <a:defRPr sz="788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lvl="5" indent="0" algn="l" rtl="1">
              <a:spcBef>
                <a:spcPts val="0"/>
              </a:spcBef>
              <a:buNone/>
              <a:defRPr sz="788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lvl="6" indent="0" algn="l" rtl="1">
              <a:spcBef>
                <a:spcPts val="0"/>
              </a:spcBef>
              <a:buNone/>
              <a:defRPr sz="788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lvl="7" indent="0" algn="l" rtl="1">
              <a:spcBef>
                <a:spcPts val="0"/>
              </a:spcBef>
              <a:buNone/>
              <a:defRPr sz="788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lvl="8" indent="0" algn="l" rtl="1">
              <a:spcBef>
                <a:spcPts val="0"/>
              </a:spcBef>
              <a:buNone/>
              <a:defRPr sz="788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60270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עמודות">
  <p:cSld name="3 עמודות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6"/>
          <p:cNvSpPr txBox="1">
            <a:spLocks noGrp="1"/>
          </p:cNvSpPr>
          <p:nvPr>
            <p:ph type="title"/>
          </p:nvPr>
        </p:nvSpPr>
        <p:spPr>
          <a:xfrm flipH="1">
            <a:off x="1144590" y="609600"/>
            <a:ext cx="9905999" cy="19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ahoma"/>
              <a:buNone/>
              <a:defRPr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16"/>
          <p:cNvSpPr txBox="1">
            <a:spLocks noGrp="1"/>
          </p:cNvSpPr>
          <p:nvPr>
            <p:ph type="body" idx="1"/>
          </p:nvPr>
        </p:nvSpPr>
        <p:spPr>
          <a:xfrm flipH="1">
            <a:off x="7853692" y="2674463"/>
            <a:ext cx="3196899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342900" lvl="0" indent="-171450" algn="r" rtl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1800" b="0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685800" lvl="1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1500" b="1"/>
            </a:lvl2pPr>
            <a:lvl3pPr marL="1028700" lvl="2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1350" b="1"/>
            </a:lvl3pPr>
            <a:lvl4pPr marL="1371600" lvl="3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200" b="1"/>
            </a:lvl4pPr>
            <a:lvl5pPr marL="1714500" lvl="4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200" b="1"/>
            </a:lvl5pPr>
            <a:lvl6pPr marL="2057400" lvl="5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200" b="1"/>
            </a:lvl6pPr>
            <a:lvl7pPr marL="2400300" lvl="6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200" b="1"/>
            </a:lvl7pPr>
            <a:lvl8pPr marL="2743200" lvl="7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200" b="1"/>
            </a:lvl8pPr>
            <a:lvl9pPr marL="3086100" lvl="8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200" b="1"/>
            </a:lvl9pPr>
          </a:lstStyle>
          <a:p>
            <a:endParaRPr/>
          </a:p>
        </p:txBody>
      </p:sp>
      <p:sp>
        <p:nvSpPr>
          <p:cNvPr id="214" name="Google Shape;214;p16"/>
          <p:cNvSpPr txBox="1">
            <a:spLocks noGrp="1"/>
          </p:cNvSpPr>
          <p:nvPr>
            <p:ph type="body" idx="2"/>
          </p:nvPr>
        </p:nvSpPr>
        <p:spPr>
          <a:xfrm flipH="1">
            <a:off x="7855349" y="3360263"/>
            <a:ext cx="3208735" cy="2430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r" rtl="1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750"/>
              <a:buNone/>
              <a:defRPr sz="1050">
                <a:latin typeface="Tahoma"/>
                <a:ea typeface="Tahoma"/>
                <a:cs typeface="Tahoma"/>
                <a:sym typeface="Tahoma"/>
              </a:defRPr>
            </a:lvl1pPr>
            <a:lvl2pPr marL="685800" lvl="1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900"/>
            </a:lvl2pPr>
            <a:lvl3pPr marL="1028700" lvl="2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750"/>
            </a:lvl3pPr>
            <a:lvl4pPr marL="1371600" lvl="3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675"/>
            </a:lvl4pPr>
            <a:lvl5pPr marL="1714500" lvl="4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675"/>
            </a:lvl5pPr>
            <a:lvl6pPr marL="2057400" lvl="5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675"/>
            </a:lvl6pPr>
            <a:lvl7pPr marL="2400300" lvl="6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675"/>
            </a:lvl7pPr>
            <a:lvl8pPr marL="2743200" lvl="7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675"/>
            </a:lvl8pPr>
            <a:lvl9pPr marL="3086100" lvl="8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675"/>
            </a:lvl9pPr>
          </a:lstStyle>
          <a:p>
            <a:endParaRPr/>
          </a:p>
        </p:txBody>
      </p:sp>
      <p:sp>
        <p:nvSpPr>
          <p:cNvPr id="215" name="Google Shape;215;p16"/>
          <p:cNvSpPr txBox="1">
            <a:spLocks noGrp="1"/>
          </p:cNvSpPr>
          <p:nvPr>
            <p:ph type="body" idx="3"/>
          </p:nvPr>
        </p:nvSpPr>
        <p:spPr>
          <a:xfrm flipH="1">
            <a:off x="4492850" y="2677635"/>
            <a:ext cx="3184385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342900" lvl="0" indent="-171450" algn="r" rtl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1800" b="0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685800" lvl="1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1500" b="1"/>
            </a:lvl2pPr>
            <a:lvl3pPr marL="1028700" lvl="2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1350" b="1"/>
            </a:lvl3pPr>
            <a:lvl4pPr marL="1371600" lvl="3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200" b="1"/>
            </a:lvl4pPr>
            <a:lvl5pPr marL="1714500" lvl="4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200" b="1"/>
            </a:lvl5pPr>
            <a:lvl6pPr marL="2057400" lvl="5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200" b="1"/>
            </a:lvl6pPr>
            <a:lvl7pPr marL="2400300" lvl="6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200" b="1"/>
            </a:lvl7pPr>
            <a:lvl8pPr marL="2743200" lvl="7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200" b="1"/>
            </a:lvl8pPr>
            <a:lvl9pPr marL="3086100" lvl="8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200" b="1"/>
            </a:lvl9pPr>
          </a:lstStyle>
          <a:p>
            <a:endParaRPr/>
          </a:p>
        </p:txBody>
      </p:sp>
      <p:sp>
        <p:nvSpPr>
          <p:cNvPr id="216" name="Google Shape;216;p16"/>
          <p:cNvSpPr txBox="1">
            <a:spLocks noGrp="1"/>
          </p:cNvSpPr>
          <p:nvPr>
            <p:ph type="body" idx="4"/>
          </p:nvPr>
        </p:nvSpPr>
        <p:spPr>
          <a:xfrm flipH="1">
            <a:off x="4491958" y="3363435"/>
            <a:ext cx="3195831" cy="2430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r" rtl="1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750"/>
              <a:buNone/>
              <a:defRPr sz="1050">
                <a:latin typeface="Tahoma"/>
                <a:ea typeface="Tahoma"/>
                <a:cs typeface="Tahoma"/>
                <a:sym typeface="Tahoma"/>
              </a:defRPr>
            </a:lvl1pPr>
            <a:lvl2pPr marL="685800" lvl="1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900"/>
            </a:lvl2pPr>
            <a:lvl3pPr marL="1028700" lvl="2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750"/>
            </a:lvl3pPr>
            <a:lvl4pPr marL="1371600" lvl="3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675"/>
            </a:lvl4pPr>
            <a:lvl5pPr marL="1714500" lvl="4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675"/>
            </a:lvl5pPr>
            <a:lvl6pPr marL="2057400" lvl="5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675"/>
            </a:lvl6pPr>
            <a:lvl7pPr marL="2400300" lvl="6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675"/>
            </a:lvl7pPr>
            <a:lvl8pPr marL="2743200" lvl="7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675"/>
            </a:lvl8pPr>
            <a:lvl9pPr marL="3086100" lvl="8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675"/>
            </a:lvl9pPr>
          </a:lstStyle>
          <a:p>
            <a:endParaRPr/>
          </a:p>
        </p:txBody>
      </p:sp>
      <p:sp>
        <p:nvSpPr>
          <p:cNvPr id="217" name="Google Shape;217;p16"/>
          <p:cNvSpPr txBox="1">
            <a:spLocks noGrp="1"/>
          </p:cNvSpPr>
          <p:nvPr>
            <p:ph type="body" idx="5"/>
          </p:nvPr>
        </p:nvSpPr>
        <p:spPr>
          <a:xfrm flipH="1">
            <a:off x="1144591" y="2674463"/>
            <a:ext cx="3194968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342900" lvl="0" indent="-171450" algn="r" rtl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1800" b="0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685800" lvl="1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1500" b="1"/>
            </a:lvl2pPr>
            <a:lvl3pPr marL="1028700" lvl="2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1350" b="1"/>
            </a:lvl3pPr>
            <a:lvl4pPr marL="1371600" lvl="3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200" b="1"/>
            </a:lvl4pPr>
            <a:lvl5pPr marL="1714500" lvl="4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200" b="1"/>
            </a:lvl5pPr>
            <a:lvl6pPr marL="2057400" lvl="5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200" b="1"/>
            </a:lvl6pPr>
            <a:lvl7pPr marL="2400300" lvl="6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200" b="1"/>
            </a:lvl7pPr>
            <a:lvl8pPr marL="2743200" lvl="7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200" b="1"/>
            </a:lvl8pPr>
            <a:lvl9pPr marL="3086100" lvl="8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200" b="1"/>
            </a:lvl9pPr>
          </a:lstStyle>
          <a:p>
            <a:endParaRPr/>
          </a:p>
        </p:txBody>
      </p:sp>
      <p:sp>
        <p:nvSpPr>
          <p:cNvPr id="218" name="Google Shape;218;p16"/>
          <p:cNvSpPr txBox="1">
            <a:spLocks noGrp="1"/>
          </p:cNvSpPr>
          <p:nvPr>
            <p:ph type="body" idx="6"/>
          </p:nvPr>
        </p:nvSpPr>
        <p:spPr>
          <a:xfrm flipH="1">
            <a:off x="1144591" y="3360263"/>
            <a:ext cx="3194968" cy="2430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r" rtl="1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750"/>
              <a:buNone/>
              <a:defRPr sz="1050">
                <a:latin typeface="Tahoma"/>
                <a:ea typeface="Tahoma"/>
                <a:cs typeface="Tahoma"/>
                <a:sym typeface="Tahoma"/>
              </a:defRPr>
            </a:lvl1pPr>
            <a:lvl2pPr marL="685800" lvl="1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900"/>
            </a:lvl2pPr>
            <a:lvl3pPr marL="1028700" lvl="2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750"/>
            </a:lvl3pPr>
            <a:lvl4pPr marL="1371600" lvl="3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675"/>
            </a:lvl4pPr>
            <a:lvl5pPr marL="1714500" lvl="4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675"/>
            </a:lvl5pPr>
            <a:lvl6pPr marL="2057400" lvl="5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675"/>
            </a:lvl6pPr>
            <a:lvl7pPr marL="2400300" lvl="6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675"/>
            </a:lvl7pPr>
            <a:lvl8pPr marL="2743200" lvl="7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675"/>
            </a:lvl8pPr>
            <a:lvl9pPr marL="3086100" lvl="8" indent="-17145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675"/>
            </a:lvl9pPr>
          </a:lstStyle>
          <a:p>
            <a:endParaRPr/>
          </a:p>
        </p:txBody>
      </p:sp>
      <p:sp>
        <p:nvSpPr>
          <p:cNvPr id="219" name="Google Shape;219;p16"/>
          <p:cNvSpPr txBox="1">
            <a:spLocks noGrp="1"/>
          </p:cNvSpPr>
          <p:nvPr>
            <p:ph type="dt" idx="10"/>
          </p:nvPr>
        </p:nvSpPr>
        <p:spPr>
          <a:xfrm flipH="1">
            <a:off x="1991879" y="588327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Tahoma"/>
                <a:ea typeface="Tahoma"/>
                <a:cs typeface="Tahoma"/>
                <a:sym typeface="Tahoma"/>
              </a:defRPr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16"/>
          <p:cNvSpPr txBox="1">
            <a:spLocks noGrp="1"/>
          </p:cNvSpPr>
          <p:nvPr>
            <p:ph type="ftr" idx="11"/>
          </p:nvPr>
        </p:nvSpPr>
        <p:spPr>
          <a:xfrm flipH="1">
            <a:off x="4811280" y="5883277"/>
            <a:ext cx="62393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Tahoma"/>
                <a:ea typeface="Tahoma"/>
                <a:cs typeface="Tahoma"/>
                <a:sym typeface="Tahoma"/>
              </a:defRPr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16"/>
          <p:cNvSpPr txBox="1">
            <a:spLocks noGrp="1"/>
          </p:cNvSpPr>
          <p:nvPr>
            <p:ph type="sldNum" idx="12"/>
          </p:nvPr>
        </p:nvSpPr>
        <p:spPr>
          <a:xfrm flipH="1">
            <a:off x="1144592" y="5883276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1">
              <a:spcBef>
                <a:spcPts val="0"/>
              </a:spcBef>
              <a:buNone/>
              <a:defRPr sz="788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l" rtl="1">
              <a:spcBef>
                <a:spcPts val="0"/>
              </a:spcBef>
              <a:buNone/>
              <a:defRPr sz="788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l" rtl="1">
              <a:spcBef>
                <a:spcPts val="0"/>
              </a:spcBef>
              <a:buNone/>
              <a:defRPr sz="788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l" rtl="1">
              <a:spcBef>
                <a:spcPts val="0"/>
              </a:spcBef>
              <a:buNone/>
              <a:defRPr sz="788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l" rtl="1">
              <a:spcBef>
                <a:spcPts val="0"/>
              </a:spcBef>
              <a:buNone/>
              <a:defRPr sz="788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marR="0" lvl="5" indent="0" algn="l" rtl="1">
              <a:spcBef>
                <a:spcPts val="0"/>
              </a:spcBef>
              <a:buNone/>
              <a:defRPr sz="788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marR="0" lvl="6" indent="0" algn="l" rtl="1">
              <a:spcBef>
                <a:spcPts val="0"/>
              </a:spcBef>
              <a:buNone/>
              <a:defRPr sz="788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marR="0" lvl="7" indent="0" algn="l" rtl="1">
              <a:spcBef>
                <a:spcPts val="0"/>
              </a:spcBef>
              <a:buNone/>
              <a:defRPr sz="788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marR="0" lvl="8" indent="0" algn="l" rtl="1">
              <a:spcBef>
                <a:spcPts val="0"/>
              </a:spcBef>
              <a:buNone/>
              <a:defRPr sz="788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96711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וטקסט אנכי" type="vertTx">
  <p:cSld name="כותרת וטקסט אנכי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7"/>
          <p:cNvSpPr txBox="1">
            <a:spLocks noGrp="1"/>
          </p:cNvSpPr>
          <p:nvPr>
            <p:ph type="title"/>
          </p:nvPr>
        </p:nvSpPr>
        <p:spPr>
          <a:xfrm flipH="1">
            <a:off x="1144590" y="618518"/>
            <a:ext cx="9905999" cy="1478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ahoma"/>
              <a:buNone/>
              <a:defRPr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17"/>
          <p:cNvSpPr txBox="1">
            <a:spLocks noGrp="1"/>
          </p:cNvSpPr>
          <p:nvPr>
            <p:ph type="body" idx="1"/>
          </p:nvPr>
        </p:nvSpPr>
        <p:spPr>
          <a:xfrm rot="-5400000" flipH="1">
            <a:off x="4326732" y="-932653"/>
            <a:ext cx="3541714" cy="9905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314325" algn="r" rtl="1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3000"/>
              <a:buChar char="•"/>
              <a:defRPr>
                <a:latin typeface="Tahoma"/>
                <a:ea typeface="Tahoma"/>
                <a:cs typeface="Tahoma"/>
                <a:sym typeface="Tahoma"/>
              </a:defRPr>
            </a:lvl1pPr>
            <a:lvl2pPr marL="685800" lvl="1" indent="-290513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500"/>
              <a:buChar char="•"/>
              <a:defRPr>
                <a:latin typeface="Tahoma"/>
                <a:ea typeface="Tahoma"/>
                <a:cs typeface="Tahoma"/>
                <a:sym typeface="Tahoma"/>
              </a:defRPr>
            </a:lvl2pPr>
            <a:lvl3pPr marL="1028700" lvl="2" indent="-278606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>
                <a:latin typeface="Tahoma"/>
                <a:ea typeface="Tahoma"/>
                <a:cs typeface="Tahoma"/>
                <a:sym typeface="Tahoma"/>
              </a:defRPr>
            </a:lvl3pPr>
            <a:lvl4pPr marL="1371600" lvl="3" indent="-26670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latin typeface="Tahoma"/>
                <a:ea typeface="Tahoma"/>
                <a:cs typeface="Tahoma"/>
                <a:sym typeface="Tahoma"/>
              </a:defRPr>
            </a:lvl4pPr>
            <a:lvl5pPr marL="1714500" lvl="4" indent="-26670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latin typeface="Tahoma"/>
                <a:ea typeface="Tahoma"/>
                <a:cs typeface="Tahoma"/>
                <a:sym typeface="Tahoma"/>
              </a:defRPr>
            </a:lvl5pPr>
            <a:lvl6pPr marL="2057400" lvl="5" indent="-278606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6pPr>
            <a:lvl7pPr marL="2400300" lvl="6" indent="-278606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7pPr>
            <a:lvl8pPr marL="2743200" lvl="7" indent="-278606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8pPr>
            <a:lvl9pPr marL="3086100" lvl="8" indent="-278606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9pPr>
          </a:lstStyle>
          <a:p>
            <a:endParaRPr/>
          </a:p>
        </p:txBody>
      </p:sp>
      <p:sp>
        <p:nvSpPr>
          <p:cNvPr id="225" name="Google Shape;225;p17"/>
          <p:cNvSpPr txBox="1">
            <a:spLocks noGrp="1"/>
          </p:cNvSpPr>
          <p:nvPr>
            <p:ph type="dt" idx="10"/>
          </p:nvPr>
        </p:nvSpPr>
        <p:spPr>
          <a:xfrm flipH="1">
            <a:off x="1991879" y="588327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Tahoma"/>
                <a:ea typeface="Tahoma"/>
                <a:cs typeface="Tahoma"/>
                <a:sym typeface="Tahoma"/>
              </a:defRPr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17"/>
          <p:cNvSpPr txBox="1">
            <a:spLocks noGrp="1"/>
          </p:cNvSpPr>
          <p:nvPr>
            <p:ph type="ftr" idx="11"/>
          </p:nvPr>
        </p:nvSpPr>
        <p:spPr>
          <a:xfrm flipH="1">
            <a:off x="4811280" y="5883277"/>
            <a:ext cx="62393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Tahoma"/>
                <a:ea typeface="Tahoma"/>
                <a:cs typeface="Tahoma"/>
                <a:sym typeface="Tahoma"/>
              </a:defRPr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17"/>
          <p:cNvSpPr txBox="1">
            <a:spLocks noGrp="1"/>
          </p:cNvSpPr>
          <p:nvPr>
            <p:ph type="sldNum" idx="12"/>
          </p:nvPr>
        </p:nvSpPr>
        <p:spPr>
          <a:xfrm flipH="1">
            <a:off x="1144592" y="5883276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1">
              <a:spcBef>
                <a:spcPts val="0"/>
              </a:spcBef>
              <a:buNone/>
              <a:defRPr sz="788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l" rtl="1">
              <a:spcBef>
                <a:spcPts val="0"/>
              </a:spcBef>
              <a:buNone/>
              <a:defRPr sz="788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l" rtl="1">
              <a:spcBef>
                <a:spcPts val="0"/>
              </a:spcBef>
              <a:buNone/>
              <a:defRPr sz="788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l" rtl="1">
              <a:spcBef>
                <a:spcPts val="0"/>
              </a:spcBef>
              <a:buNone/>
              <a:defRPr sz="788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l" rtl="1">
              <a:spcBef>
                <a:spcPts val="0"/>
              </a:spcBef>
              <a:buNone/>
              <a:defRPr sz="788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marR="0" lvl="5" indent="0" algn="l" rtl="1">
              <a:spcBef>
                <a:spcPts val="0"/>
              </a:spcBef>
              <a:buNone/>
              <a:defRPr sz="788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marR="0" lvl="6" indent="0" algn="l" rtl="1">
              <a:spcBef>
                <a:spcPts val="0"/>
              </a:spcBef>
              <a:buNone/>
              <a:defRPr sz="788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marR="0" lvl="7" indent="0" algn="l" rtl="1">
              <a:spcBef>
                <a:spcPts val="0"/>
              </a:spcBef>
              <a:buNone/>
              <a:defRPr sz="788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marR="0" lvl="8" indent="0" algn="l" rtl="1">
              <a:spcBef>
                <a:spcPts val="0"/>
              </a:spcBef>
              <a:buNone/>
              <a:defRPr sz="788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06326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אנכית וטקסט" type="vertTitleAndTx">
  <p:cSld name="כותרת אנכית וטקסט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8"/>
          <p:cNvSpPr txBox="1">
            <a:spLocks noGrp="1"/>
          </p:cNvSpPr>
          <p:nvPr>
            <p:ph type="title"/>
          </p:nvPr>
        </p:nvSpPr>
        <p:spPr>
          <a:xfrm rot="5400000" flipH="1">
            <a:off x="-443705" y="2197895"/>
            <a:ext cx="5181601" cy="2005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ahoma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18"/>
          <p:cNvSpPr txBox="1">
            <a:spLocks noGrp="1"/>
          </p:cNvSpPr>
          <p:nvPr>
            <p:ph type="body" idx="1"/>
          </p:nvPr>
        </p:nvSpPr>
        <p:spPr>
          <a:xfrm rot="5400000" flipH="1">
            <a:off x="4585496" y="-673895"/>
            <a:ext cx="5181601" cy="7748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314325" algn="r" rtl="1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3000"/>
              <a:buChar char="•"/>
              <a:defRPr/>
            </a:lvl1pPr>
            <a:lvl2pPr marL="685800" lvl="1" indent="-290513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500"/>
              <a:buChar char="•"/>
              <a:defRPr/>
            </a:lvl2pPr>
            <a:lvl3pPr marL="1028700" lvl="2" indent="-278606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3pPr>
            <a:lvl4pPr marL="1371600" lvl="3" indent="-26670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/>
            </a:lvl4pPr>
            <a:lvl5pPr marL="1714500" lvl="4" indent="-26670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/>
            </a:lvl5pPr>
            <a:lvl6pPr marL="2057400" lvl="5" indent="-278606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6pPr>
            <a:lvl7pPr marL="2400300" lvl="6" indent="-278606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7pPr>
            <a:lvl8pPr marL="2743200" lvl="7" indent="-278606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8pPr>
            <a:lvl9pPr marL="3086100" lvl="8" indent="-278606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9pPr>
          </a:lstStyle>
          <a:p>
            <a:endParaRPr/>
          </a:p>
        </p:txBody>
      </p:sp>
      <p:sp>
        <p:nvSpPr>
          <p:cNvPr id="231" name="Google Shape;231;p18"/>
          <p:cNvSpPr txBox="1">
            <a:spLocks noGrp="1"/>
          </p:cNvSpPr>
          <p:nvPr>
            <p:ph type="dt" idx="10"/>
          </p:nvPr>
        </p:nvSpPr>
        <p:spPr>
          <a:xfrm flipH="1">
            <a:off x="1991879" y="588327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18"/>
          <p:cNvSpPr txBox="1">
            <a:spLocks noGrp="1"/>
          </p:cNvSpPr>
          <p:nvPr>
            <p:ph type="ftr" idx="11"/>
          </p:nvPr>
        </p:nvSpPr>
        <p:spPr>
          <a:xfrm flipH="1">
            <a:off x="4811280" y="5883277"/>
            <a:ext cx="62393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18"/>
          <p:cNvSpPr txBox="1">
            <a:spLocks noGrp="1"/>
          </p:cNvSpPr>
          <p:nvPr>
            <p:ph type="sldNum" idx="12"/>
          </p:nvPr>
        </p:nvSpPr>
        <p:spPr>
          <a:xfrm flipH="1">
            <a:off x="1144592" y="5883276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1">
              <a:spcBef>
                <a:spcPts val="0"/>
              </a:spcBef>
              <a:buNone/>
              <a:defRPr sz="788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l" rtl="1">
              <a:spcBef>
                <a:spcPts val="0"/>
              </a:spcBef>
              <a:buNone/>
              <a:defRPr sz="788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l" rtl="1">
              <a:spcBef>
                <a:spcPts val="0"/>
              </a:spcBef>
              <a:buNone/>
              <a:defRPr sz="788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l" rtl="1">
              <a:spcBef>
                <a:spcPts val="0"/>
              </a:spcBef>
              <a:buNone/>
              <a:defRPr sz="788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l" rtl="1">
              <a:spcBef>
                <a:spcPts val="0"/>
              </a:spcBef>
              <a:buNone/>
              <a:defRPr sz="788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marR="0" lvl="5" indent="0" algn="l" rtl="1">
              <a:spcBef>
                <a:spcPts val="0"/>
              </a:spcBef>
              <a:buNone/>
              <a:defRPr sz="788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marR="0" lvl="6" indent="0" algn="l" rtl="1">
              <a:spcBef>
                <a:spcPts val="0"/>
              </a:spcBef>
              <a:buNone/>
              <a:defRPr sz="788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marR="0" lvl="7" indent="0" algn="l" rtl="1">
              <a:spcBef>
                <a:spcPts val="0"/>
              </a:spcBef>
              <a:buNone/>
              <a:defRPr sz="788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marR="0" lvl="8" indent="0" algn="l" rtl="1">
              <a:spcBef>
                <a:spcPts val="0"/>
              </a:spcBef>
              <a:buNone/>
              <a:defRPr sz="788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994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8B112-64C4-7823-D4AA-3370260B1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03FA2E-EC14-807B-E665-0BF9E01E72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0A9D8-6A74-496C-AD7F-4AA525D504C0}" type="datetimeFigureOut">
              <a:rPr lang="en-US" smtClean="0"/>
              <a:t>1/28/2025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34F209-B9A0-CA63-25E4-ED963B349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DAF213-5C5A-4993-5F27-5C26C2B81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E40E8-922F-4E3D-BEE3-995CA6EDC6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07838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שני תכנים" type="twoObj">
  <p:cSld name="שני תכנים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6"/>
          <p:cNvSpPr txBox="1">
            <a:spLocks noGrp="1"/>
          </p:cNvSpPr>
          <p:nvPr>
            <p:ph type="title"/>
          </p:nvPr>
        </p:nvSpPr>
        <p:spPr>
          <a:xfrm flipH="1">
            <a:off x="1144590" y="618518"/>
            <a:ext cx="9905999" cy="1478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ahoma"/>
              <a:buNone/>
              <a:defRPr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6"/>
          <p:cNvSpPr txBox="1">
            <a:spLocks noGrp="1"/>
          </p:cNvSpPr>
          <p:nvPr>
            <p:ph type="body" idx="1"/>
          </p:nvPr>
        </p:nvSpPr>
        <p:spPr>
          <a:xfrm flipH="1">
            <a:off x="6172202" y="2249486"/>
            <a:ext cx="4878389" cy="3541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314325" algn="r" rtl="1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3000"/>
              <a:buChar char="•"/>
              <a:defRPr>
                <a:latin typeface="Tahoma"/>
                <a:ea typeface="Tahoma"/>
                <a:cs typeface="Tahoma"/>
                <a:sym typeface="Tahoma"/>
              </a:defRPr>
            </a:lvl1pPr>
            <a:lvl2pPr marL="685800" lvl="1" indent="-290513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500"/>
              <a:buChar char="•"/>
              <a:defRPr>
                <a:latin typeface="Tahoma"/>
                <a:ea typeface="Tahoma"/>
                <a:cs typeface="Tahoma"/>
                <a:sym typeface="Tahoma"/>
              </a:defRPr>
            </a:lvl2pPr>
            <a:lvl3pPr marL="1028700" lvl="2" indent="-278606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>
                <a:latin typeface="Tahoma"/>
                <a:ea typeface="Tahoma"/>
                <a:cs typeface="Tahoma"/>
                <a:sym typeface="Tahoma"/>
              </a:defRPr>
            </a:lvl3pPr>
            <a:lvl4pPr marL="1371600" lvl="3" indent="-26670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latin typeface="Tahoma"/>
                <a:ea typeface="Tahoma"/>
                <a:cs typeface="Tahoma"/>
                <a:sym typeface="Tahoma"/>
              </a:defRPr>
            </a:lvl4pPr>
            <a:lvl5pPr marL="1714500" lvl="4" indent="-26670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latin typeface="Tahoma"/>
                <a:ea typeface="Tahoma"/>
                <a:cs typeface="Tahoma"/>
                <a:sym typeface="Tahoma"/>
              </a:defRPr>
            </a:lvl5pPr>
            <a:lvl6pPr marL="2057400" lvl="5" indent="-278606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6pPr>
            <a:lvl7pPr marL="2400300" lvl="6" indent="-278606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7pPr>
            <a:lvl8pPr marL="2743200" lvl="7" indent="-278606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8pPr>
            <a:lvl9pPr marL="3086100" lvl="8" indent="-278606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9pPr>
          </a:lstStyle>
          <a:p>
            <a:endParaRPr/>
          </a:p>
        </p:txBody>
      </p:sp>
      <p:sp>
        <p:nvSpPr>
          <p:cNvPr id="148" name="Google Shape;148;p6"/>
          <p:cNvSpPr txBox="1">
            <a:spLocks noGrp="1"/>
          </p:cNvSpPr>
          <p:nvPr>
            <p:ph type="body" idx="2"/>
          </p:nvPr>
        </p:nvSpPr>
        <p:spPr>
          <a:xfrm flipH="1">
            <a:off x="1144589" y="2249486"/>
            <a:ext cx="4875211" cy="3541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314325" algn="r" rtl="1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3000"/>
              <a:buChar char="•"/>
              <a:defRPr>
                <a:latin typeface="Tahoma"/>
                <a:ea typeface="Tahoma"/>
                <a:cs typeface="Tahoma"/>
                <a:sym typeface="Tahoma"/>
              </a:defRPr>
            </a:lvl1pPr>
            <a:lvl2pPr marL="685800" lvl="1" indent="-290513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500"/>
              <a:buChar char="•"/>
              <a:defRPr>
                <a:latin typeface="Tahoma"/>
                <a:ea typeface="Tahoma"/>
                <a:cs typeface="Tahoma"/>
                <a:sym typeface="Tahoma"/>
              </a:defRPr>
            </a:lvl2pPr>
            <a:lvl3pPr marL="1028700" lvl="2" indent="-278606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>
                <a:latin typeface="Tahoma"/>
                <a:ea typeface="Tahoma"/>
                <a:cs typeface="Tahoma"/>
                <a:sym typeface="Tahoma"/>
              </a:defRPr>
            </a:lvl3pPr>
            <a:lvl4pPr marL="1371600" lvl="3" indent="-26670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latin typeface="Tahoma"/>
                <a:ea typeface="Tahoma"/>
                <a:cs typeface="Tahoma"/>
                <a:sym typeface="Tahoma"/>
              </a:defRPr>
            </a:lvl4pPr>
            <a:lvl5pPr marL="1714500" lvl="4" indent="-266700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latin typeface="Tahoma"/>
                <a:ea typeface="Tahoma"/>
                <a:cs typeface="Tahoma"/>
                <a:sym typeface="Tahoma"/>
              </a:defRPr>
            </a:lvl5pPr>
            <a:lvl6pPr marL="2057400" lvl="5" indent="-278606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6pPr>
            <a:lvl7pPr marL="2400300" lvl="6" indent="-278606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7pPr>
            <a:lvl8pPr marL="2743200" lvl="7" indent="-278606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8pPr>
            <a:lvl9pPr marL="3086100" lvl="8" indent="-278606" algn="r" rtl="1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9pPr>
          </a:lstStyle>
          <a:p>
            <a:endParaRPr/>
          </a:p>
        </p:txBody>
      </p:sp>
      <p:sp>
        <p:nvSpPr>
          <p:cNvPr id="149" name="Google Shape;149;p6"/>
          <p:cNvSpPr txBox="1">
            <a:spLocks noGrp="1"/>
          </p:cNvSpPr>
          <p:nvPr>
            <p:ph type="dt" idx="10"/>
          </p:nvPr>
        </p:nvSpPr>
        <p:spPr>
          <a:xfrm flipH="1">
            <a:off x="1991879" y="588327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Tahoma"/>
                <a:ea typeface="Tahoma"/>
                <a:cs typeface="Tahoma"/>
                <a:sym typeface="Tahoma"/>
              </a:defRPr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6"/>
          <p:cNvSpPr txBox="1">
            <a:spLocks noGrp="1"/>
          </p:cNvSpPr>
          <p:nvPr>
            <p:ph type="ftr" idx="11"/>
          </p:nvPr>
        </p:nvSpPr>
        <p:spPr>
          <a:xfrm flipH="1">
            <a:off x="4811280" y="5883277"/>
            <a:ext cx="62393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Tahoma"/>
                <a:ea typeface="Tahoma"/>
                <a:cs typeface="Tahoma"/>
                <a:sym typeface="Tahoma"/>
              </a:defRPr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6"/>
          <p:cNvSpPr txBox="1">
            <a:spLocks noGrp="1"/>
          </p:cNvSpPr>
          <p:nvPr>
            <p:ph type="sldNum" idx="12"/>
          </p:nvPr>
        </p:nvSpPr>
        <p:spPr>
          <a:xfrm flipH="1">
            <a:off x="1144592" y="5883276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 rtl="1">
              <a:spcBef>
                <a:spcPts val="0"/>
              </a:spcBef>
              <a:buNone/>
              <a:defRPr sz="788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lvl="1" indent="0" algn="l" rtl="1">
              <a:spcBef>
                <a:spcPts val="0"/>
              </a:spcBef>
              <a:buNone/>
              <a:defRPr sz="788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lvl="2" indent="0" algn="l" rtl="1">
              <a:spcBef>
                <a:spcPts val="0"/>
              </a:spcBef>
              <a:buNone/>
              <a:defRPr sz="788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lvl="3" indent="0" algn="l" rtl="1">
              <a:spcBef>
                <a:spcPts val="0"/>
              </a:spcBef>
              <a:buNone/>
              <a:defRPr sz="788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lvl="4" indent="0" algn="l" rtl="1">
              <a:spcBef>
                <a:spcPts val="0"/>
              </a:spcBef>
              <a:buNone/>
              <a:defRPr sz="788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lvl="5" indent="0" algn="l" rtl="1">
              <a:spcBef>
                <a:spcPts val="0"/>
              </a:spcBef>
              <a:buNone/>
              <a:defRPr sz="788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lvl="6" indent="0" algn="l" rtl="1">
              <a:spcBef>
                <a:spcPts val="0"/>
              </a:spcBef>
              <a:buNone/>
              <a:defRPr sz="788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lvl="7" indent="0" algn="l" rtl="1">
              <a:spcBef>
                <a:spcPts val="0"/>
              </a:spcBef>
              <a:buNone/>
              <a:defRPr sz="788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lvl="8" indent="0" algn="l" rtl="1">
              <a:spcBef>
                <a:spcPts val="0"/>
              </a:spcBef>
              <a:buNone/>
              <a:defRPr sz="788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88141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עמודה עם 3 תמונו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כותרת 1"/>
          <p:cNvSpPr>
            <a:spLocks noGrp="1"/>
          </p:cNvSpPr>
          <p:nvPr>
            <p:ph type="title"/>
          </p:nvPr>
        </p:nvSpPr>
        <p:spPr>
          <a:xfrm flipH="1">
            <a:off x="1144591" y="609600"/>
            <a:ext cx="9905999" cy="1905000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he-IL" noProof="0"/>
              <a:t>לחץ כדי לערוך סגנון כותרת של תבנית בסיס</a:t>
            </a:r>
          </a:p>
        </p:txBody>
      </p:sp>
      <p:sp>
        <p:nvSpPr>
          <p:cNvPr id="19" name="מציין מיקום טקסט 2"/>
          <p:cNvSpPr>
            <a:spLocks noGrp="1"/>
          </p:cNvSpPr>
          <p:nvPr>
            <p:ph type="body" idx="1"/>
          </p:nvPr>
        </p:nvSpPr>
        <p:spPr>
          <a:xfrm flipH="1">
            <a:off x="7855347" y="4404596"/>
            <a:ext cx="3195240" cy="576262"/>
          </a:xfrm>
        </p:spPr>
        <p:txBody>
          <a:bodyPr rtlCol="1" anchor="b">
            <a:noAutofit/>
          </a:bodyPr>
          <a:lstStyle>
            <a:lvl1pPr marL="0" indent="0" algn="r" rtl="1">
              <a:lnSpc>
                <a:spcPct val="90000"/>
              </a:lnSpc>
              <a:buNone/>
              <a:defRPr sz="1500" b="0" cap="all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r" rtl="1">
              <a:buNone/>
              <a:defRPr sz="1500" b="1"/>
            </a:lvl2pPr>
            <a:lvl3pPr marL="685800" indent="0" algn="r" rtl="1">
              <a:buNone/>
              <a:defRPr sz="1350" b="1"/>
            </a:lvl3pPr>
            <a:lvl4pPr marL="1028700" indent="0" algn="r" rtl="1">
              <a:buNone/>
              <a:defRPr sz="1200" b="1"/>
            </a:lvl4pPr>
            <a:lvl5pPr marL="1371600" indent="0" algn="r" rtl="1">
              <a:buNone/>
              <a:defRPr sz="1200" b="1"/>
            </a:lvl5pPr>
            <a:lvl6pPr marL="1714500" indent="0" algn="r" rtl="1">
              <a:buNone/>
              <a:defRPr sz="1200" b="1"/>
            </a:lvl6pPr>
            <a:lvl7pPr marL="2057400" indent="0" algn="r" rtl="1">
              <a:buNone/>
              <a:defRPr sz="1200" b="1"/>
            </a:lvl7pPr>
            <a:lvl8pPr marL="2400300" indent="0" algn="r" rtl="1">
              <a:buNone/>
              <a:defRPr sz="1200" b="1"/>
            </a:lvl8pPr>
            <a:lvl9pPr marL="2743200" indent="0" algn="r" rtl="1">
              <a:buNone/>
              <a:defRPr sz="1200" b="1"/>
            </a:lvl9pPr>
          </a:lstStyle>
          <a:p>
            <a:pPr lvl="0" rtl="1"/>
            <a:r>
              <a:rPr lang="he-IL" noProof="0"/>
              <a:t>לחץ כדי לערוך סגנונות טקסט של תבנית בסיס</a:t>
            </a:r>
          </a:p>
        </p:txBody>
      </p:sp>
      <p:sp>
        <p:nvSpPr>
          <p:cNvPr id="20" name="מציין מיקום של תמונה 2"/>
          <p:cNvSpPr>
            <a:spLocks noGrp="1" noChangeAspect="1"/>
          </p:cNvSpPr>
          <p:nvPr>
            <p:ph type="pic" idx="15"/>
          </p:nvPr>
        </p:nvSpPr>
        <p:spPr>
          <a:xfrm flipH="1">
            <a:off x="7855347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1" anchor="t">
            <a:normAutofit/>
          </a:bodyPr>
          <a:lstStyle>
            <a:lvl1pPr algn="r" rtl="1">
              <a:buNone/>
              <a:defRPr lang="en-US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lvl="0" indent="0" rtl="1">
              <a:buNone/>
            </a:pPr>
            <a:r>
              <a:rPr lang="he-IL" noProof="0"/>
              <a:t>לחץ על הסמל כדי להוסיף תמונה</a:t>
            </a:r>
          </a:p>
        </p:txBody>
      </p:sp>
      <p:sp>
        <p:nvSpPr>
          <p:cNvPr id="21" name="מציין מיקום טקסט 3"/>
          <p:cNvSpPr>
            <a:spLocks noGrp="1"/>
          </p:cNvSpPr>
          <p:nvPr>
            <p:ph type="body" sz="half" idx="18"/>
          </p:nvPr>
        </p:nvSpPr>
        <p:spPr>
          <a:xfrm flipH="1">
            <a:off x="7855347" y="4980860"/>
            <a:ext cx="3195240" cy="817843"/>
          </a:xfrm>
        </p:spPr>
        <p:txBody>
          <a:bodyPr rtlCol="1" anchor="t">
            <a:normAutofit/>
          </a:bodyPr>
          <a:lstStyle>
            <a:lvl1pPr marL="0" indent="0" algn="r" rtl="1">
              <a:buNone/>
              <a:defRPr sz="105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r" rtl="1">
              <a:buNone/>
              <a:defRPr sz="900"/>
            </a:lvl2pPr>
            <a:lvl3pPr marL="685800" indent="0" algn="r" rtl="1">
              <a:buNone/>
              <a:defRPr sz="750"/>
            </a:lvl3pPr>
            <a:lvl4pPr marL="1028700" indent="0" algn="r" rtl="1">
              <a:buNone/>
              <a:defRPr sz="675"/>
            </a:lvl4pPr>
            <a:lvl5pPr marL="1371600" indent="0" algn="r" rtl="1">
              <a:buNone/>
              <a:defRPr sz="675"/>
            </a:lvl5pPr>
            <a:lvl6pPr marL="1714500" indent="0" algn="r" rtl="1">
              <a:buNone/>
              <a:defRPr sz="675"/>
            </a:lvl6pPr>
            <a:lvl7pPr marL="2057400" indent="0" algn="r" rtl="1">
              <a:buNone/>
              <a:defRPr sz="675"/>
            </a:lvl7pPr>
            <a:lvl8pPr marL="2400300" indent="0" algn="r" rtl="1">
              <a:buNone/>
              <a:defRPr sz="675"/>
            </a:lvl8pPr>
            <a:lvl9pPr marL="2743200" indent="0" algn="r" rtl="1">
              <a:buNone/>
              <a:defRPr sz="675"/>
            </a:lvl9pPr>
          </a:lstStyle>
          <a:p>
            <a:pPr lvl="0" rtl="1"/>
            <a:r>
              <a:rPr lang="he-IL" noProof="0"/>
              <a:t>לחץ כדי לערוך סגנונות טקסט של תבנית בסיס</a:t>
            </a:r>
          </a:p>
        </p:txBody>
      </p:sp>
      <p:sp>
        <p:nvSpPr>
          <p:cNvPr id="22" name="מציין מיקום טקסט 4"/>
          <p:cNvSpPr>
            <a:spLocks noGrp="1"/>
          </p:cNvSpPr>
          <p:nvPr>
            <p:ph type="body" sz="quarter" idx="3"/>
          </p:nvPr>
        </p:nvSpPr>
        <p:spPr>
          <a:xfrm flipH="1">
            <a:off x="4502547" y="4404596"/>
            <a:ext cx="3200400" cy="576262"/>
          </a:xfrm>
        </p:spPr>
        <p:txBody>
          <a:bodyPr rtlCol="1" anchor="b">
            <a:noAutofit/>
          </a:bodyPr>
          <a:lstStyle>
            <a:lvl1pPr marL="0" indent="0" algn="r" rtl="1">
              <a:lnSpc>
                <a:spcPct val="90000"/>
              </a:lnSpc>
              <a:buNone/>
              <a:defRPr sz="1500" b="0" cap="all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r" rtl="1">
              <a:buNone/>
              <a:defRPr sz="1500" b="1"/>
            </a:lvl2pPr>
            <a:lvl3pPr marL="685800" indent="0" algn="r" rtl="1">
              <a:buNone/>
              <a:defRPr sz="1350" b="1"/>
            </a:lvl3pPr>
            <a:lvl4pPr marL="1028700" indent="0" algn="r" rtl="1">
              <a:buNone/>
              <a:defRPr sz="1200" b="1"/>
            </a:lvl4pPr>
            <a:lvl5pPr marL="1371600" indent="0" algn="r" rtl="1">
              <a:buNone/>
              <a:defRPr sz="1200" b="1"/>
            </a:lvl5pPr>
            <a:lvl6pPr marL="1714500" indent="0" algn="r" rtl="1">
              <a:buNone/>
              <a:defRPr sz="1200" b="1"/>
            </a:lvl6pPr>
            <a:lvl7pPr marL="2057400" indent="0" algn="r" rtl="1">
              <a:buNone/>
              <a:defRPr sz="1200" b="1"/>
            </a:lvl7pPr>
            <a:lvl8pPr marL="2400300" indent="0" algn="r" rtl="1">
              <a:buNone/>
              <a:defRPr sz="1200" b="1"/>
            </a:lvl8pPr>
            <a:lvl9pPr marL="2743200" indent="0" algn="r" rtl="1">
              <a:buNone/>
              <a:defRPr sz="1200" b="1"/>
            </a:lvl9pPr>
          </a:lstStyle>
          <a:p>
            <a:pPr lvl="0" rtl="1"/>
            <a:r>
              <a:rPr lang="he-IL" noProof="0"/>
              <a:t>לחץ כדי לערוך סגנונות טקסט של תבנית בסיס</a:t>
            </a:r>
          </a:p>
        </p:txBody>
      </p:sp>
      <p:sp>
        <p:nvSpPr>
          <p:cNvPr id="23" name="מציין מיקום של תמונה 2"/>
          <p:cNvSpPr>
            <a:spLocks noGrp="1" noChangeAspect="1"/>
          </p:cNvSpPr>
          <p:nvPr>
            <p:ph type="pic" idx="21"/>
          </p:nvPr>
        </p:nvSpPr>
        <p:spPr>
          <a:xfrm flipH="1">
            <a:off x="4504007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1" anchor="t">
            <a:normAutofit/>
          </a:bodyPr>
          <a:lstStyle>
            <a:lvl1pPr algn="r" rtl="1">
              <a:buNone/>
              <a:defRPr lang="en-US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lvl="0" indent="0" rtl="1">
              <a:buNone/>
            </a:pPr>
            <a:r>
              <a:rPr lang="he-IL" noProof="0"/>
              <a:t>לחץ על הסמל כדי להוסיף תמונה</a:t>
            </a:r>
          </a:p>
        </p:txBody>
      </p:sp>
      <p:sp>
        <p:nvSpPr>
          <p:cNvPr id="24" name="מציין מיקום טקסט 3"/>
          <p:cNvSpPr>
            <a:spLocks noGrp="1"/>
          </p:cNvSpPr>
          <p:nvPr>
            <p:ph type="body" sz="half" idx="19"/>
          </p:nvPr>
        </p:nvSpPr>
        <p:spPr>
          <a:xfrm flipH="1">
            <a:off x="4504007" y="4980857"/>
            <a:ext cx="3200400" cy="810342"/>
          </a:xfrm>
        </p:spPr>
        <p:txBody>
          <a:bodyPr rtlCol="1" anchor="t">
            <a:normAutofit/>
          </a:bodyPr>
          <a:lstStyle>
            <a:lvl1pPr marL="0" indent="0" algn="r" rtl="1">
              <a:buNone/>
              <a:defRPr sz="105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r" rtl="1">
              <a:buNone/>
              <a:defRPr sz="900"/>
            </a:lvl2pPr>
            <a:lvl3pPr marL="685800" indent="0" algn="r" rtl="1">
              <a:buNone/>
              <a:defRPr sz="750"/>
            </a:lvl3pPr>
            <a:lvl4pPr marL="1028700" indent="0" algn="r" rtl="1">
              <a:buNone/>
              <a:defRPr sz="675"/>
            </a:lvl4pPr>
            <a:lvl5pPr marL="1371600" indent="0" algn="r" rtl="1">
              <a:buNone/>
              <a:defRPr sz="675"/>
            </a:lvl5pPr>
            <a:lvl6pPr marL="1714500" indent="0" algn="r" rtl="1">
              <a:buNone/>
              <a:defRPr sz="675"/>
            </a:lvl6pPr>
            <a:lvl7pPr marL="2057400" indent="0" algn="r" rtl="1">
              <a:buNone/>
              <a:defRPr sz="675"/>
            </a:lvl7pPr>
            <a:lvl8pPr marL="2400300" indent="0" algn="r" rtl="1">
              <a:buNone/>
              <a:defRPr sz="675"/>
            </a:lvl8pPr>
            <a:lvl9pPr marL="2743200" indent="0" algn="r" rtl="1">
              <a:buNone/>
              <a:defRPr sz="675"/>
            </a:lvl9pPr>
          </a:lstStyle>
          <a:p>
            <a:pPr lvl="0" rtl="1"/>
            <a:r>
              <a:rPr lang="he-IL" noProof="0"/>
              <a:t>לחץ כדי לערוך סגנונות טקסט של תבנית בסיס</a:t>
            </a:r>
          </a:p>
        </p:txBody>
      </p:sp>
      <p:sp>
        <p:nvSpPr>
          <p:cNvPr id="25" name="מציין מיקום טקסט 4"/>
          <p:cNvSpPr>
            <a:spLocks noGrp="1"/>
          </p:cNvSpPr>
          <p:nvPr>
            <p:ph type="body" sz="quarter" idx="13"/>
          </p:nvPr>
        </p:nvSpPr>
        <p:spPr>
          <a:xfrm flipH="1">
            <a:off x="1148692" y="4404595"/>
            <a:ext cx="3190741" cy="576262"/>
          </a:xfrm>
        </p:spPr>
        <p:txBody>
          <a:bodyPr rtlCol="1" anchor="b">
            <a:noAutofit/>
          </a:bodyPr>
          <a:lstStyle>
            <a:lvl1pPr marL="0" indent="0" algn="r" rtl="1">
              <a:lnSpc>
                <a:spcPct val="90000"/>
              </a:lnSpc>
              <a:buNone/>
              <a:defRPr sz="1500" b="0" cap="all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r" rtl="1">
              <a:buNone/>
              <a:defRPr sz="1500" b="1"/>
            </a:lvl2pPr>
            <a:lvl3pPr marL="685800" indent="0" algn="r" rtl="1">
              <a:buNone/>
              <a:defRPr sz="1350" b="1"/>
            </a:lvl3pPr>
            <a:lvl4pPr marL="1028700" indent="0" algn="r" rtl="1">
              <a:buNone/>
              <a:defRPr sz="1200" b="1"/>
            </a:lvl4pPr>
            <a:lvl5pPr marL="1371600" indent="0" algn="r" rtl="1">
              <a:buNone/>
              <a:defRPr sz="1200" b="1"/>
            </a:lvl5pPr>
            <a:lvl6pPr marL="1714500" indent="0" algn="r" rtl="1">
              <a:buNone/>
              <a:defRPr sz="1200" b="1"/>
            </a:lvl6pPr>
            <a:lvl7pPr marL="2057400" indent="0" algn="r" rtl="1">
              <a:buNone/>
              <a:defRPr sz="1200" b="1"/>
            </a:lvl7pPr>
            <a:lvl8pPr marL="2400300" indent="0" algn="r" rtl="1">
              <a:buNone/>
              <a:defRPr sz="1200" b="1"/>
            </a:lvl8pPr>
            <a:lvl9pPr marL="2743200" indent="0" algn="r" rtl="1">
              <a:buNone/>
              <a:defRPr sz="1200" b="1"/>
            </a:lvl9pPr>
          </a:lstStyle>
          <a:p>
            <a:pPr lvl="0" rtl="1"/>
            <a:r>
              <a:rPr lang="he-IL" noProof="0"/>
              <a:t>לחץ כדי לערוך סגנונות טקסט של תבנית בסיס</a:t>
            </a:r>
          </a:p>
        </p:txBody>
      </p:sp>
      <p:sp>
        <p:nvSpPr>
          <p:cNvPr id="26" name="מציין מיקום של תמונה 2"/>
          <p:cNvSpPr>
            <a:spLocks noGrp="1" noChangeAspect="1"/>
          </p:cNvSpPr>
          <p:nvPr>
            <p:ph type="pic" idx="22"/>
          </p:nvPr>
        </p:nvSpPr>
        <p:spPr>
          <a:xfrm flipH="1">
            <a:off x="1144590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1" anchor="t">
            <a:normAutofit/>
          </a:bodyPr>
          <a:lstStyle>
            <a:lvl1pPr algn="r" rtl="1">
              <a:buNone/>
              <a:defRPr lang="en-US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lvl="0" indent="0" rtl="1">
              <a:buNone/>
            </a:pPr>
            <a:r>
              <a:rPr lang="he-IL" noProof="0"/>
              <a:t>לחץ על הסמל כדי להוסיף תמונה</a:t>
            </a:r>
          </a:p>
        </p:txBody>
      </p:sp>
      <p:sp>
        <p:nvSpPr>
          <p:cNvPr id="27" name="מציין מיקום טקסט 3"/>
          <p:cNvSpPr>
            <a:spLocks noGrp="1"/>
          </p:cNvSpPr>
          <p:nvPr>
            <p:ph type="body" sz="half" idx="20"/>
          </p:nvPr>
        </p:nvSpPr>
        <p:spPr>
          <a:xfrm flipH="1">
            <a:off x="1144591" y="4980856"/>
            <a:ext cx="3194968" cy="810345"/>
          </a:xfrm>
        </p:spPr>
        <p:txBody>
          <a:bodyPr rtlCol="1" anchor="t">
            <a:normAutofit/>
          </a:bodyPr>
          <a:lstStyle>
            <a:lvl1pPr marL="0" indent="0" algn="r" rtl="1">
              <a:buNone/>
              <a:defRPr sz="105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r" rtl="1">
              <a:buNone/>
              <a:defRPr sz="900"/>
            </a:lvl2pPr>
            <a:lvl3pPr marL="685800" indent="0" algn="r" rtl="1">
              <a:buNone/>
              <a:defRPr sz="750"/>
            </a:lvl3pPr>
            <a:lvl4pPr marL="1028700" indent="0" algn="r" rtl="1">
              <a:buNone/>
              <a:defRPr sz="675"/>
            </a:lvl4pPr>
            <a:lvl5pPr marL="1371600" indent="0" algn="r" rtl="1">
              <a:buNone/>
              <a:defRPr sz="675"/>
            </a:lvl5pPr>
            <a:lvl6pPr marL="1714500" indent="0" algn="r" rtl="1">
              <a:buNone/>
              <a:defRPr sz="675"/>
            </a:lvl6pPr>
            <a:lvl7pPr marL="2057400" indent="0" algn="r" rtl="1">
              <a:buNone/>
              <a:defRPr sz="675"/>
            </a:lvl7pPr>
            <a:lvl8pPr marL="2400300" indent="0" algn="r" rtl="1">
              <a:buNone/>
              <a:defRPr sz="675"/>
            </a:lvl8pPr>
            <a:lvl9pPr marL="2743200" indent="0" algn="r" rtl="1">
              <a:buNone/>
              <a:defRPr sz="675"/>
            </a:lvl9pPr>
          </a:lstStyle>
          <a:p>
            <a:pPr lvl="0" rtl="1"/>
            <a:r>
              <a:rPr lang="he-IL" noProof="0"/>
              <a:t>לחץ כדי לערוך סגנונות טקסט של תבנית בסיס</a:t>
            </a:r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>
          <a:xfrm flipH="1">
            <a:off x="1991879" y="5883278"/>
            <a:ext cx="2743200" cy="365125"/>
          </a:xfrm>
        </p:spPr>
        <p:txBody>
          <a:bodyPr rtlCol="1"/>
          <a:lstStyle>
            <a:lvl1pPr algn="l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D2235CD3-5CF4-4404-9A93-8E61C3D8806C}" type="datetime1">
              <a:rPr lang="he-IL" smtClean="0"/>
              <a:t>כ"ח/טבת/תשפ"ה</a:t>
            </a:fld>
            <a:endParaRPr lang="he-IL" dirty="0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>
          <a:xfrm flipH="1">
            <a:off x="4811280" y="5883277"/>
            <a:ext cx="6239309" cy="365125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he-IL" noProof="0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>
          <a:xfrm flipH="1">
            <a:off x="1144592" y="5883276"/>
            <a:ext cx="771089" cy="365125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l"/>
            <a:fld id="{6D22F896-40B5-4ADD-8801-0D06FADFA095}" type="slidenum">
              <a:rPr lang="he-IL" smtClean="0"/>
              <a:pPr algn="l"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3356168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09904" y="411479"/>
            <a:ext cx="5486400" cy="32918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60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26C18C3-ED25-DD4B-BA72-24932D54D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" y="758752"/>
            <a:ext cx="6099248" cy="6099248"/>
            <a:chOff x="0" y="12289"/>
            <a:chExt cx="3550" cy="3551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07CC263-2515-F147-8CC5-F8E9FF9FA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3B40037-7481-524B-8685-404D96569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7B759713-8408-EE47-9394-3DA6F5E4B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69706A2-3726-FE4E-B923-E75D48597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309360" y="3950208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178358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06C6F65-35CD-D64B-992A-0C1C1E003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362700" y="0"/>
            <a:ext cx="5829298" cy="3235602"/>
            <a:chOff x="5612972" y="1"/>
            <a:chExt cx="6615961" cy="3672246"/>
          </a:xfrm>
        </p:grpSpPr>
        <p:sp>
          <p:nvSpPr>
            <p:cNvPr id="7" name="AutoShape 24">
              <a:extLst>
                <a:ext uri="{FF2B5EF4-FFF2-40B4-BE49-F238E27FC236}">
                  <a16:creationId xmlns:a16="http://schemas.microsoft.com/office/drawing/2014/main" id="{CFD467E2-FF13-7E4F-BEF9-EA1A17665B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CA85A327-3157-B442-993A-6900F71249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A459CB4-74AF-0544-AB1E-7CC6D10F84EB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95A20BFD-9142-D64A-A78A-61B75FCA0D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B80736DF-C890-DB47-AEAA-D3D92505E632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39F93F26-ED5C-E74E-BFBD-E3054DC1B9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189572"/>
            <a:ext cx="6787747" cy="159350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 spc="50" baseline="0"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186153BD-9D2B-47EB-3553-1D3F6663B2A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4359" y="2281918"/>
            <a:ext cx="6787747" cy="3708517"/>
          </a:xfrm>
        </p:spPr>
        <p:txBody>
          <a:bodyPr lIns="0" tIns="228600" rIns="0" bIns="0">
            <a:normAutofit/>
          </a:bodyPr>
          <a:lstStyle>
            <a:lvl1pPr marL="283464" indent="-283464">
              <a:lnSpc>
                <a:spcPct val="80000"/>
              </a:lnSpc>
              <a:spcBef>
                <a:spcPts val="2200"/>
              </a:spcBef>
              <a:buFont typeface="Arial" panose="020B0604020202020204" pitchFamily="34" charset="0"/>
              <a:buChar char="•"/>
              <a:defRPr lang="en-US" sz="2400" b="1" i="0" kern="12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indent="-283464">
              <a:spcBef>
                <a:spcPts val="600"/>
              </a:spcBef>
              <a:defRPr sz="2000"/>
            </a:lvl2pPr>
            <a:lvl3pPr indent="-283464">
              <a:spcBef>
                <a:spcPts val="1800"/>
              </a:spcBef>
              <a:defRPr sz="2000"/>
            </a:lvl3pPr>
            <a:lvl4pPr indent="-283464">
              <a:spcBef>
                <a:spcPts val="1800"/>
              </a:spcBef>
              <a:defRPr sz="2000"/>
            </a:lvl4pPr>
            <a:lvl5pPr indent="-283464"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3" name="Slide Number Placeholder 42">
            <a:extLst>
              <a:ext uri="{FF2B5EF4-FFF2-40B4-BE49-F238E27FC236}">
                <a16:creationId xmlns:a16="http://schemas.microsoft.com/office/drawing/2014/main" id="{D80CCC8F-9CF1-9621-04EB-DFA68FEE42D2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42" name="Date Placeholder 41">
            <a:extLst>
              <a:ext uri="{FF2B5EF4-FFF2-40B4-BE49-F238E27FC236}">
                <a16:creationId xmlns:a16="http://schemas.microsoft.com/office/drawing/2014/main" id="{29CE2856-DB8F-5603-C085-74C70560FAC8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79826C1-7A52-DA25-F422-EE62DED7D1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0552" cy="0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95699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79D0555-EBDC-B53A-212D-A5921795FEC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80543"/>
          </a:xfrm>
          <a:custGeom>
            <a:avLst/>
            <a:gdLst>
              <a:gd name="connsiteX0" fmla="*/ 6309360 w 12192000"/>
              <a:gd name="connsiteY0" fmla="*/ 3951843 h 6880543"/>
              <a:gd name="connsiteX1" fmla="*/ 6309360 w 12192000"/>
              <a:gd name="connsiteY1" fmla="*/ 4052427 h 6880543"/>
              <a:gd name="connsiteX2" fmla="*/ 8442960 w 12192000"/>
              <a:gd name="connsiteY2" fmla="*/ 4052427 h 6880543"/>
              <a:gd name="connsiteX3" fmla="*/ 8442960 w 12192000"/>
              <a:gd name="connsiteY3" fmla="*/ 3951843 h 6880543"/>
              <a:gd name="connsiteX4" fmla="*/ 0 w 12192000"/>
              <a:gd name="connsiteY4" fmla="*/ 0 h 6880543"/>
              <a:gd name="connsiteX5" fmla="*/ 12192000 w 12192000"/>
              <a:gd name="connsiteY5" fmla="*/ 0 h 6880543"/>
              <a:gd name="connsiteX6" fmla="*/ 12192000 w 12192000"/>
              <a:gd name="connsiteY6" fmla="*/ 6880543 h 6880543"/>
              <a:gd name="connsiteX7" fmla="*/ 0 w 12192000"/>
              <a:gd name="connsiteY7" fmla="*/ 6880543 h 6880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80543">
                <a:moveTo>
                  <a:pt x="6309360" y="3951843"/>
                </a:moveTo>
                <a:lnTo>
                  <a:pt x="6309360" y="4052427"/>
                </a:lnTo>
                <a:lnTo>
                  <a:pt x="8442960" y="4052427"/>
                </a:lnTo>
                <a:lnTo>
                  <a:pt x="8442960" y="395184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80543"/>
                </a:lnTo>
                <a:lnTo>
                  <a:pt x="0" y="6880543"/>
                </a:lnTo>
                <a:close/>
              </a:path>
            </a:pathLst>
          </a:custGeom>
        </p:spPr>
        <p:txBody>
          <a:bodyPr wrap="square" tIns="182880"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D492973-78E3-D34E-835E-CF2D451701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9359" y="444933"/>
            <a:ext cx="5477479" cy="329184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6000" b="1" i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96BA398-1ED2-1FCA-63B9-8915A8C7A5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309360" y="3951843"/>
            <a:ext cx="2133600" cy="10058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23801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104">
          <p15:clr>
            <a:srgbClr val="FBAE40"/>
          </p15:clr>
        </p15:guide>
        <p15:guide id="3" pos="4344">
          <p15:clr>
            <a:srgbClr val="FBAE40"/>
          </p15:clr>
        </p15:guide>
        <p15:guide id="4" pos="4560">
          <p15:clr>
            <a:srgbClr val="FBAE40"/>
          </p15:clr>
        </p15:guide>
        <p15:guide id="8" orient="horz" pos="1848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99835" y="430529"/>
            <a:ext cx="5486400" cy="32918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60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9973BC6-F6E5-0B3B-C8AB-0AC4020D4E8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-11113"/>
            <a:ext cx="5791200" cy="6880226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276A9CD7-E675-3048-86D3-3546A2F6B4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99835" y="4568602"/>
            <a:ext cx="5486400" cy="164592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1" i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9169ED6-4B82-6844-119F-AC15CDF2D3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309360" y="3950208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446676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57F1500-1A16-D1EF-4F0C-030852B291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2D07A0BE-3890-193E-9439-F294E61A71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11" name="Freeform 19">
              <a:extLst>
                <a:ext uri="{FF2B5EF4-FFF2-40B4-BE49-F238E27FC236}">
                  <a16:creationId xmlns:a16="http://schemas.microsoft.com/office/drawing/2014/main" id="{C05217ED-C258-E6CE-BA7F-28A6EA41BCD3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2" name="Freeform 20">
              <a:extLst>
                <a:ext uri="{FF2B5EF4-FFF2-40B4-BE49-F238E27FC236}">
                  <a16:creationId xmlns:a16="http://schemas.microsoft.com/office/drawing/2014/main" id="{F3E11A1F-14DD-BA35-D7D7-4D4ADEAA348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3" name="Freeform 21">
              <a:extLst>
                <a:ext uri="{FF2B5EF4-FFF2-40B4-BE49-F238E27FC236}">
                  <a16:creationId xmlns:a16="http://schemas.microsoft.com/office/drawing/2014/main" id="{F14541B0-973F-7E21-1019-D2FB83C8C0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467E05B6-B7CB-1E4F-96BA-4B8CFE8B63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102875"/>
            <a:ext cx="10873740" cy="1680205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F6FE0DC0-B0D7-F4D6-8038-177AD7A8C21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657600" y="2282008"/>
            <a:ext cx="7810500" cy="3699328"/>
          </a:xfrm>
        </p:spPr>
        <p:txBody>
          <a:bodyPr lIns="0" tIns="228600" rIns="0" bIns="0">
            <a:normAutofit/>
          </a:bodyPr>
          <a:lstStyle>
            <a:lvl1pPr marL="283464" indent="-283464">
              <a:spcBef>
                <a:spcPts val="1800"/>
              </a:spcBef>
              <a:buFont typeface="Arial" panose="020B0604020202020204" pitchFamily="34" charset="0"/>
              <a:buChar char="•"/>
              <a:defRPr sz="2000"/>
            </a:lvl1pPr>
            <a:lvl2pPr indent="-283464">
              <a:spcBef>
                <a:spcPts val="1800"/>
              </a:spcBef>
              <a:defRPr sz="2000"/>
            </a:lvl2pPr>
            <a:lvl3pPr indent="-283464">
              <a:spcBef>
                <a:spcPts val="1800"/>
              </a:spcBef>
              <a:defRPr sz="2000"/>
            </a:lvl3pPr>
            <a:lvl4pPr indent="-283464">
              <a:spcBef>
                <a:spcPts val="1800"/>
              </a:spcBef>
              <a:defRPr sz="2000"/>
            </a:lvl4pPr>
            <a:lvl5pPr indent="-283464"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ED58739-4346-5104-B1AC-89ED035912AF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272B8D-F380-9F1A-C8E6-BDD2352B1763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41687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304">
          <p15:clr>
            <a:srgbClr val="FBAE40"/>
          </p15:clr>
        </p15:guide>
        <p15:guide id="4" pos="5736">
          <p15:clr>
            <a:srgbClr val="FBAE40"/>
          </p15:clr>
        </p15:guide>
        <p15:guide id="5" pos="1944">
          <p15:clr>
            <a:srgbClr val="FBAE40"/>
          </p15:clr>
        </p15:guide>
        <p15:guide id="6" pos="4008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440">
          <p15:clr>
            <a:srgbClr val="FBAE40"/>
          </p15:clr>
        </p15:guide>
        <p15:guide id="9" orient="horz" pos="552">
          <p15:clr>
            <a:srgbClr val="FBAE40"/>
          </p15:clr>
        </p15:guide>
        <p15:guide id="10" pos="5352">
          <p15:clr>
            <a:srgbClr val="FBAE40"/>
          </p15:clr>
        </p15:guide>
        <p15:guide id="11" pos="3648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09904" y="411479"/>
            <a:ext cx="5486400" cy="32918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60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26C18C3-ED25-DD4B-BA72-24932D54D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" y="758752"/>
            <a:ext cx="6099248" cy="6099248"/>
            <a:chOff x="0" y="12289"/>
            <a:chExt cx="3550" cy="3551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07CC263-2515-F147-8CC5-F8E9FF9FA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3B40037-7481-524B-8685-404D96569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7B759713-8408-EE47-9394-3DA6F5E4B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69706A2-3726-FE4E-B923-E75D48597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309360" y="3950208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276A9CD7-E675-3048-86D3-3546A2F6B4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09905" y="4549552"/>
            <a:ext cx="5486400" cy="164592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1" i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71548527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97D5AF2-684A-4A8D-3D82-B57D7AC44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8870040" y="0"/>
            <a:ext cx="3325208" cy="3325208"/>
            <a:chOff x="0" y="12289"/>
            <a:chExt cx="3550" cy="3551"/>
          </a:xfrm>
        </p:grpSpPr>
        <p:sp>
          <p:nvSpPr>
            <p:cNvPr id="12" name="Freeform 4">
              <a:extLst>
                <a:ext uri="{FF2B5EF4-FFF2-40B4-BE49-F238E27FC236}">
                  <a16:creationId xmlns:a16="http://schemas.microsoft.com/office/drawing/2014/main" id="{8CF5F650-F8F0-F4FE-44DA-1F14ADE428B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18870924-E47D-404F-59B5-BD1C58F7B04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80806A65-E4FC-2F52-65B3-CC181E620C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278129"/>
            <a:ext cx="9778365" cy="1494596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F14DA3C5-63E4-BAFB-1D68-47F71EEEE53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94360" y="2676525"/>
            <a:ext cx="4490827" cy="3597470"/>
          </a:xfrm>
        </p:spPr>
        <p:txBody>
          <a:bodyPr lIns="0" tIns="45720" rIns="0" bIns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sz="2000"/>
            </a:lvl1pPr>
            <a:lvl2pPr marL="283464" indent="-283464">
              <a:spcBef>
                <a:spcPts val="1800"/>
              </a:spcBef>
              <a:defRPr sz="2000"/>
            </a:lvl2pPr>
            <a:lvl3pPr marL="594360" indent="-283464">
              <a:spcBef>
                <a:spcPts val="1800"/>
              </a:spcBef>
              <a:defRPr sz="2000"/>
            </a:lvl3pPr>
            <a:lvl4pPr marL="822960" indent="-283464">
              <a:spcBef>
                <a:spcPts val="1800"/>
              </a:spcBef>
              <a:defRPr sz="2000"/>
            </a:lvl4pPr>
            <a:lvl5pPr marL="1005840" indent="-283464"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BD11386D-847E-8CF5-E56A-42E80A65A08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881898" y="2676525"/>
            <a:ext cx="4490827" cy="3597470"/>
          </a:xfrm>
        </p:spPr>
        <p:txBody>
          <a:bodyPr lIns="0" tIns="45720" rIns="0" bIns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sz="2000"/>
            </a:lvl1pPr>
            <a:lvl2pPr marL="283464" indent="-283464">
              <a:spcBef>
                <a:spcPts val="1800"/>
              </a:spcBef>
              <a:defRPr sz="2000"/>
            </a:lvl2pPr>
            <a:lvl3pPr marL="548640" indent="-283464">
              <a:spcBef>
                <a:spcPts val="1800"/>
              </a:spcBef>
              <a:defRPr sz="2000"/>
            </a:lvl3pPr>
            <a:lvl4pPr marL="822960" indent="-283464">
              <a:spcBef>
                <a:spcPts val="1800"/>
              </a:spcBef>
              <a:defRPr sz="2000"/>
            </a:lvl4pPr>
            <a:lvl5pPr marL="1005840" indent="-283464"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61040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42E558A9-6DD6-E21D-3A8F-6707E1DD1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362700" y="0"/>
            <a:ext cx="5829298" cy="3235602"/>
            <a:chOff x="5612972" y="1"/>
            <a:chExt cx="6615961" cy="3672246"/>
          </a:xfrm>
        </p:grpSpPr>
        <p:sp>
          <p:nvSpPr>
            <p:cNvPr id="12" name="AutoShape 24">
              <a:extLst>
                <a:ext uri="{FF2B5EF4-FFF2-40B4-BE49-F238E27FC236}">
                  <a16:creationId xmlns:a16="http://schemas.microsoft.com/office/drawing/2014/main" id="{3FC994E4-318C-1E66-B4E4-8F8FD08E09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17C00E6B-F625-6D6C-8364-9DD9F3C3628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C6197B87-4F65-7981-9463-84830CD3687F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86AA517C-7217-D864-B7E7-40984A2880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524013C6-491C-CAA2-5BD6-7C73596711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18885" y="3499667"/>
            <a:ext cx="4939666" cy="254281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347460" y="631317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8007FA9C-C4D5-89EC-C457-5F329A338E1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03885" y="457201"/>
            <a:ext cx="5198269" cy="2305050"/>
          </a:xfrm>
        </p:spPr>
        <p:txBody>
          <a:bodyPr lIns="0" tIns="274320">
            <a:normAutofit/>
          </a:bodyPr>
          <a:lstStyle>
            <a:lvl1pPr marL="457200" indent="-457200">
              <a:spcBef>
                <a:spcPts val="1800"/>
              </a:spcBef>
              <a:buFont typeface="+mj-lt"/>
              <a:buAutoNum type="arabicPeriod"/>
              <a:defRPr sz="2000"/>
            </a:lvl1pPr>
            <a:lvl2pPr marL="914400" indent="-457200">
              <a:spcBef>
                <a:spcPts val="1800"/>
              </a:spcBef>
              <a:buFont typeface="+mj-lt"/>
              <a:buAutoNum type="alphaLcPeriod"/>
              <a:defRPr sz="2000"/>
            </a:lvl2pPr>
            <a:lvl3pPr marL="1371600" indent="-457200">
              <a:spcBef>
                <a:spcPts val="1800"/>
              </a:spcBef>
              <a:buFont typeface="+mj-lt"/>
              <a:buAutoNum type="arabicParenR"/>
              <a:defRPr sz="2000"/>
            </a:lvl3pPr>
            <a:lvl4pPr marL="1371600" indent="0">
              <a:spcBef>
                <a:spcPts val="1800"/>
              </a:spcBef>
              <a:buFont typeface="+mj-lt"/>
              <a:buNone/>
              <a:defRPr sz="2000"/>
            </a:lvl4pPr>
            <a:lvl5pPr marL="2286000" indent="-457200">
              <a:spcBef>
                <a:spcPts val="1800"/>
              </a:spcBef>
              <a:buFont typeface="+mj-lt"/>
              <a:buAutoNum type="arabicPeriod"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endParaRPr lang="en-US" dirty="0"/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3AC171DA-232D-44C1-6B93-40BACB298F4B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94360" y="2810595"/>
            <a:ext cx="5198269" cy="3319513"/>
          </a:xfrm>
        </p:spPr>
        <p:txBody>
          <a:bodyPr lIns="0" tIns="45720" rIns="0" bIns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sz="2000"/>
            </a:lvl1pPr>
            <a:lvl2pPr marL="283464" indent="-283464">
              <a:spcBef>
                <a:spcPts val="1800"/>
              </a:spcBef>
              <a:defRPr sz="2000"/>
            </a:lvl2pPr>
            <a:lvl3pPr marL="548640" indent="-283464">
              <a:spcBef>
                <a:spcPts val="1800"/>
              </a:spcBef>
              <a:defRPr sz="2000"/>
            </a:lvl3pPr>
            <a:lvl4pPr marL="822960" indent="-283464">
              <a:spcBef>
                <a:spcPts val="1800"/>
              </a:spcBef>
              <a:defRPr sz="2000"/>
            </a:lvl4pPr>
            <a:lvl5pPr marL="1005840" indent="-283464"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780644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9A59BF-9309-0E5F-8AA8-342C42A8B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0A9D8-6A74-496C-AD7F-4AA525D504C0}" type="datetimeFigureOut">
              <a:rPr lang="en-US" smtClean="0"/>
              <a:t>1/28/2025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F399B3-C134-8BAD-1FEF-B44956288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1FBEF9-FE0D-2A18-AB3B-75A689345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E40E8-922F-4E3D-BEE3-995CA6EDC6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1983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and Pictu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5310" y="278129"/>
            <a:ext cx="5063490" cy="2354026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1EF4505D-6803-3813-7738-04996342781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94360" y="3279579"/>
            <a:ext cx="5044440" cy="2994415"/>
          </a:xfrm>
        </p:spPr>
        <p:txBody>
          <a:bodyPr lIns="0" tIns="228600" rIns="0" bIns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sz="2000"/>
            </a:lvl1pPr>
            <a:lvl2pPr indent="-283464">
              <a:spcBef>
                <a:spcPts val="1800"/>
              </a:spcBef>
              <a:defRPr sz="2000"/>
            </a:lvl2pPr>
            <a:lvl3pPr indent="-283464">
              <a:spcBef>
                <a:spcPts val="1800"/>
              </a:spcBef>
              <a:defRPr sz="2000"/>
            </a:lvl3pPr>
            <a:lvl4pPr indent="-283464">
              <a:spcBef>
                <a:spcPts val="1800"/>
              </a:spcBef>
              <a:defRPr sz="2000"/>
            </a:lvl4pPr>
            <a:lvl5pPr indent="-283464"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997459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658637A-5D36-6127-19BC-C203E23FA49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118225" cy="68580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99293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and Tab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F555767-B3D8-BD57-1D42-7F6E1E6689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9" name="Freeform 13">
              <a:extLst>
                <a:ext uri="{FF2B5EF4-FFF2-40B4-BE49-F238E27FC236}">
                  <a16:creationId xmlns:a16="http://schemas.microsoft.com/office/drawing/2014/main" id="{BC972B6D-098C-52F6-E990-52623B368FB1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3F0D3EE3-9A8C-531D-1EEE-1AFAB9F3BCAE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A2BE192C-1768-890B-EC1B-5ED6E1F825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61409" y="4661717"/>
            <a:ext cx="7936230" cy="138076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670935" y="631317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8007FA9C-C4D5-89EC-C457-5F329A338E1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03885" y="584005"/>
            <a:ext cx="2825115" cy="3999060"/>
          </a:xfrm>
        </p:spPr>
        <p:txBody>
          <a:bodyPr lIns="0" tIns="27432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sz="2000"/>
            </a:lvl1pPr>
            <a:lvl2pPr marL="457200" indent="0">
              <a:spcBef>
                <a:spcPts val="1800"/>
              </a:spcBef>
              <a:buNone/>
              <a:defRPr sz="2000"/>
            </a:lvl2pPr>
            <a:lvl3pPr marL="914400" indent="0">
              <a:spcBef>
                <a:spcPts val="1800"/>
              </a:spcBef>
              <a:buNone/>
              <a:defRPr sz="2000"/>
            </a:lvl3pPr>
            <a:lvl4pPr marL="1371600" indent="0">
              <a:spcBef>
                <a:spcPts val="1800"/>
              </a:spcBef>
              <a:buNone/>
              <a:defRPr sz="2000"/>
            </a:lvl4pPr>
            <a:lvl5pPr marL="1828800" indent="0">
              <a:spcBef>
                <a:spcPts val="1800"/>
              </a:spcBef>
              <a:buNone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CAAA28-C292-C527-AD35-90836B8BB97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670934" y="584005"/>
            <a:ext cx="7926705" cy="3999060"/>
          </a:xfrm>
        </p:spPr>
        <p:txBody>
          <a:bodyPr lIns="0">
            <a:normAutofit/>
          </a:bodyPr>
          <a:lstStyle>
            <a:lvl1pPr marL="0" indent="0">
              <a:spcBef>
                <a:spcPts val="1800"/>
              </a:spcBef>
              <a:buNone/>
              <a:defRPr sz="2000"/>
            </a:lvl1pPr>
            <a:lvl2pPr>
              <a:spcBef>
                <a:spcPts val="600"/>
              </a:spcBef>
              <a:defRPr sz="2000"/>
            </a:lvl2pPr>
            <a:lvl3pPr>
              <a:spcBef>
                <a:spcPts val="1800"/>
              </a:spcBef>
              <a:defRPr sz="2000"/>
            </a:lvl3pPr>
            <a:lvl4pPr>
              <a:spcBef>
                <a:spcPts val="1800"/>
              </a:spcBef>
              <a:defRPr sz="2000"/>
            </a:lvl4pPr>
            <a:lvl5pPr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056883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97D5AF2-684A-4A8D-3D82-B57D7AC44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8870040" y="0"/>
            <a:ext cx="3325208" cy="3325208"/>
            <a:chOff x="0" y="12289"/>
            <a:chExt cx="3550" cy="3551"/>
          </a:xfrm>
        </p:grpSpPr>
        <p:sp>
          <p:nvSpPr>
            <p:cNvPr id="12" name="Freeform 4">
              <a:extLst>
                <a:ext uri="{FF2B5EF4-FFF2-40B4-BE49-F238E27FC236}">
                  <a16:creationId xmlns:a16="http://schemas.microsoft.com/office/drawing/2014/main" id="{8CF5F650-F8F0-F4FE-44DA-1F14ADE428B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18870924-E47D-404F-59B5-BD1C58F7B04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80806A65-E4FC-2F52-65B3-CC181E620C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198408"/>
            <a:ext cx="10972800" cy="157431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CAAA28-C292-C527-AD35-90836B8BB97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5523" y="2676525"/>
            <a:ext cx="5746750" cy="3597470"/>
          </a:xfrm>
        </p:spPr>
        <p:txBody>
          <a:bodyPr lIns="0">
            <a:normAutofit/>
          </a:bodyPr>
          <a:lstStyle>
            <a:lvl1pPr marL="0" indent="0">
              <a:spcBef>
                <a:spcPts val="1800"/>
              </a:spcBef>
              <a:buNone/>
              <a:defRPr sz="2000"/>
            </a:lvl1pPr>
            <a:lvl2pPr>
              <a:spcBef>
                <a:spcPts val="600"/>
              </a:spcBef>
              <a:defRPr sz="2000"/>
            </a:lvl2pPr>
            <a:lvl3pPr>
              <a:spcBef>
                <a:spcPts val="1800"/>
              </a:spcBef>
              <a:defRPr sz="2000"/>
            </a:lvl3pPr>
            <a:lvl4pPr>
              <a:spcBef>
                <a:spcPts val="1800"/>
              </a:spcBef>
              <a:defRPr sz="2000"/>
            </a:lvl4pPr>
            <a:lvl5pPr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8007FA9C-C4D5-89EC-C457-5F329A338E1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620000" y="2676525"/>
            <a:ext cx="3947160" cy="3597470"/>
          </a:xfrm>
        </p:spPr>
        <p:txBody>
          <a:bodyPr lIns="0">
            <a:normAutofit/>
          </a:bodyPr>
          <a:lstStyle>
            <a:lvl1pPr marL="342900" indent="-342900">
              <a:spcBef>
                <a:spcPts val="1800"/>
              </a:spcBef>
              <a:buFont typeface="Arial" panose="020B0604020202020204" pitchFamily="34" charset="0"/>
              <a:buChar char="•"/>
              <a:defRPr sz="2000"/>
            </a:lvl1pPr>
            <a:lvl2pPr>
              <a:spcBef>
                <a:spcPts val="1800"/>
              </a:spcBef>
              <a:defRPr sz="2000"/>
            </a:lvl2pPr>
            <a:lvl3pPr>
              <a:spcBef>
                <a:spcPts val="1800"/>
              </a:spcBef>
              <a:defRPr sz="2000"/>
            </a:lvl3pPr>
            <a:lvl4pPr>
              <a:spcBef>
                <a:spcPts val="1800"/>
              </a:spcBef>
              <a:defRPr sz="2000"/>
            </a:lvl4pPr>
            <a:lvl5pPr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149370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202400"/>
            <a:ext cx="10972800" cy="1570325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9" name="Table Placeholder 2">
            <a:extLst>
              <a:ext uri="{FF2B5EF4-FFF2-40B4-BE49-F238E27FC236}">
                <a16:creationId xmlns:a16="http://schemas.microsoft.com/office/drawing/2014/main" id="{1506B022-475A-6647-98FF-D5C319A0C7C4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594360" y="2628629"/>
            <a:ext cx="10972800" cy="3636740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30707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4360" y="411479"/>
            <a:ext cx="5486400" cy="32918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60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26C18C3-ED25-DD4B-BA72-24932D54D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flipH="1" flipV="1">
            <a:off x="6092752" y="0"/>
            <a:ext cx="6099248" cy="6099248"/>
            <a:chOff x="0" y="12289"/>
            <a:chExt cx="3550" cy="3551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07CC263-2515-F147-8CC5-F8E9FF9FA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3B40037-7481-524B-8685-404D96569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7B759713-8408-EE47-9394-3DA6F5E4B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276A9CD7-E675-3048-86D3-3546A2F6B4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4360" y="4549552"/>
            <a:ext cx="5486400" cy="164592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1" i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8B149C6-5AAC-B8E5-5411-EA38821F67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3950208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324959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0556BB3-D5D6-97FE-9831-547A699AA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15B14B60-C72E-0342-1F4B-F85C0961F5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AFF02060-1C28-494D-D1CC-4C2B8D3E7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75818-3BED-425D-BEE1-691534EEB9B7}" type="datetimeFigureOut">
              <a:rPr lang="he-IL" smtClean="0"/>
              <a:t>כ"ח/טבת/תשפ"ה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A257F32F-5B1A-918B-FC99-D92479FF1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5D171445-4893-F65A-B5B3-4EDDE4329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649A-2427-480A-BF74-29BFFEFD9C3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955617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6"/>
          <p:cNvSpPr/>
          <p:nvPr/>
        </p:nvSpPr>
        <p:spPr>
          <a:xfrm>
            <a:off x="0" y="0"/>
            <a:ext cx="12192000" cy="650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" name="Google Shape;11;p56"/>
          <p:cNvGrpSpPr/>
          <p:nvPr/>
        </p:nvGrpSpPr>
        <p:grpSpPr>
          <a:xfrm>
            <a:off x="1107190" y="1588427"/>
            <a:ext cx="994351" cy="61102"/>
            <a:chOff x="4580561" y="2589004"/>
            <a:chExt cx="1064464" cy="25200"/>
          </a:xfrm>
        </p:grpSpPr>
        <p:sp>
          <p:nvSpPr>
            <p:cNvPr id="12" name="Google Shape;12;p5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3;p5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" name="Google Shape;14;p56"/>
          <p:cNvSpPr txBox="1">
            <a:spLocks noGrp="1"/>
          </p:cNvSpPr>
          <p:nvPr>
            <p:ph type="ctrTitle"/>
          </p:nvPr>
        </p:nvSpPr>
        <p:spPr>
          <a:xfrm>
            <a:off x="972600" y="1763267"/>
            <a:ext cx="10250800" cy="22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5" name="Google Shape;15;p56"/>
          <p:cNvSpPr txBox="1">
            <a:spLocks noGrp="1"/>
          </p:cNvSpPr>
          <p:nvPr>
            <p:ph type="subTitle" idx="1"/>
          </p:nvPr>
        </p:nvSpPr>
        <p:spPr>
          <a:xfrm>
            <a:off x="972836" y="4230533"/>
            <a:ext cx="10250800" cy="7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6" name="Google Shape;16;p56"/>
          <p:cNvSpPr txBox="1">
            <a:spLocks noGrp="1"/>
          </p:cNvSpPr>
          <p:nvPr>
            <p:ph type="sldNum" idx="12"/>
          </p:nvPr>
        </p:nvSpPr>
        <p:spPr>
          <a:xfrm>
            <a:off x="11381736" y="6333134"/>
            <a:ext cx="7316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8330964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57"/>
          <p:cNvSpPr/>
          <p:nvPr/>
        </p:nvSpPr>
        <p:spPr>
          <a:xfrm>
            <a:off x="0" y="0"/>
            <a:ext cx="12192000" cy="65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" name="Google Shape;19;p57"/>
          <p:cNvGrpSpPr/>
          <p:nvPr/>
        </p:nvGrpSpPr>
        <p:grpSpPr>
          <a:xfrm>
            <a:off x="1107190" y="1588427"/>
            <a:ext cx="994351" cy="61102"/>
            <a:chOff x="4580561" y="2589004"/>
            <a:chExt cx="1064464" cy="25200"/>
          </a:xfrm>
        </p:grpSpPr>
        <p:sp>
          <p:nvSpPr>
            <p:cNvPr id="20" name="Google Shape;20;p5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5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" name="Google Shape;22;p57"/>
          <p:cNvSpPr txBox="1">
            <a:spLocks noGrp="1"/>
          </p:cNvSpPr>
          <p:nvPr>
            <p:ph type="title"/>
          </p:nvPr>
        </p:nvSpPr>
        <p:spPr>
          <a:xfrm>
            <a:off x="972600" y="1758200"/>
            <a:ext cx="10251600" cy="7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23" name="Google Shape;23;p57"/>
          <p:cNvSpPr txBox="1">
            <a:spLocks noGrp="1"/>
          </p:cNvSpPr>
          <p:nvPr>
            <p:ph type="body" idx="1"/>
          </p:nvPr>
        </p:nvSpPr>
        <p:spPr>
          <a:xfrm>
            <a:off x="972600" y="2771833"/>
            <a:ext cx="10251600" cy="30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57"/>
          <p:cNvSpPr txBox="1">
            <a:spLocks noGrp="1"/>
          </p:cNvSpPr>
          <p:nvPr>
            <p:ph type="sldNum" idx="12"/>
          </p:nvPr>
        </p:nvSpPr>
        <p:spPr>
          <a:xfrm>
            <a:off x="11381736" y="6333134"/>
            <a:ext cx="7316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1072392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8"/>
          <p:cNvSpPr/>
          <p:nvPr/>
        </p:nvSpPr>
        <p:spPr>
          <a:xfrm>
            <a:off x="0" y="0"/>
            <a:ext cx="12192000" cy="65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7" name="Google Shape;27;p58"/>
          <p:cNvGrpSpPr/>
          <p:nvPr/>
        </p:nvGrpSpPr>
        <p:grpSpPr>
          <a:xfrm>
            <a:off x="1107190" y="1588427"/>
            <a:ext cx="994351" cy="61102"/>
            <a:chOff x="4580561" y="2589004"/>
            <a:chExt cx="1064464" cy="25200"/>
          </a:xfrm>
        </p:grpSpPr>
        <p:sp>
          <p:nvSpPr>
            <p:cNvPr id="28" name="Google Shape;28;p5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29;p5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0" name="Google Shape;30;p58"/>
          <p:cNvSpPr txBox="1">
            <a:spLocks noGrp="1"/>
          </p:cNvSpPr>
          <p:nvPr>
            <p:ph type="title"/>
          </p:nvPr>
        </p:nvSpPr>
        <p:spPr>
          <a:xfrm>
            <a:off x="972600" y="1758200"/>
            <a:ext cx="10251200" cy="7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31" name="Google Shape;31;p58"/>
          <p:cNvSpPr txBox="1">
            <a:spLocks noGrp="1"/>
          </p:cNvSpPr>
          <p:nvPr>
            <p:ph type="body" idx="1"/>
          </p:nvPr>
        </p:nvSpPr>
        <p:spPr>
          <a:xfrm>
            <a:off x="972433" y="2771833"/>
            <a:ext cx="5032400" cy="30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2" name="Google Shape;32;p58"/>
          <p:cNvSpPr txBox="1">
            <a:spLocks noGrp="1"/>
          </p:cNvSpPr>
          <p:nvPr>
            <p:ph type="body" idx="2"/>
          </p:nvPr>
        </p:nvSpPr>
        <p:spPr>
          <a:xfrm>
            <a:off x="6191472" y="2771833"/>
            <a:ext cx="5032400" cy="30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3" name="Google Shape;33;p58"/>
          <p:cNvSpPr txBox="1">
            <a:spLocks noGrp="1"/>
          </p:cNvSpPr>
          <p:nvPr>
            <p:ph type="sldNum" idx="12"/>
          </p:nvPr>
        </p:nvSpPr>
        <p:spPr>
          <a:xfrm>
            <a:off x="11381736" y="6333134"/>
            <a:ext cx="7316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5178454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9"/>
          <p:cNvSpPr/>
          <p:nvPr/>
        </p:nvSpPr>
        <p:spPr>
          <a:xfrm>
            <a:off x="0" y="0"/>
            <a:ext cx="12192000" cy="65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6" name="Google Shape;36;p59"/>
          <p:cNvGrpSpPr/>
          <p:nvPr/>
        </p:nvGrpSpPr>
        <p:grpSpPr>
          <a:xfrm>
            <a:off x="1107190" y="1588427"/>
            <a:ext cx="994351" cy="61102"/>
            <a:chOff x="4580561" y="2589004"/>
            <a:chExt cx="1064464" cy="25200"/>
          </a:xfrm>
        </p:grpSpPr>
        <p:sp>
          <p:nvSpPr>
            <p:cNvPr id="37" name="Google Shape;37;p5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38;p5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9" name="Google Shape;39;p59"/>
          <p:cNvSpPr txBox="1">
            <a:spLocks noGrp="1"/>
          </p:cNvSpPr>
          <p:nvPr>
            <p:ph type="title"/>
          </p:nvPr>
        </p:nvSpPr>
        <p:spPr>
          <a:xfrm>
            <a:off x="972600" y="1758200"/>
            <a:ext cx="10251200" cy="7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40" name="Google Shape;40;p59"/>
          <p:cNvSpPr txBox="1">
            <a:spLocks noGrp="1"/>
          </p:cNvSpPr>
          <p:nvPr>
            <p:ph type="sldNum" idx="12"/>
          </p:nvPr>
        </p:nvSpPr>
        <p:spPr>
          <a:xfrm>
            <a:off x="11381736" y="6333134"/>
            <a:ext cx="7316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870491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F48AB-8E9F-51C9-6CC4-B91D64539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E12BEB-2B6F-0BBE-1D9E-79D940BA08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479BFB-1FA8-6D2D-C2A2-01F0E276AD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351CC2-204C-FBED-7C5B-70DE8D508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0A9D8-6A74-496C-AD7F-4AA525D504C0}" type="datetimeFigureOut">
              <a:rPr lang="en-US" smtClean="0"/>
              <a:t>1/28/2025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9C246C-8747-0853-6C4E-845985A99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D1E9F6-7CCD-F37C-CFFA-A08A16B8C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E40E8-922F-4E3D-BEE3-995CA6EDC6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04748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0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3" name="Google Shape;43;p60"/>
          <p:cNvGrpSpPr/>
          <p:nvPr/>
        </p:nvGrpSpPr>
        <p:grpSpPr>
          <a:xfrm>
            <a:off x="1107190" y="1588427"/>
            <a:ext cx="994351" cy="61102"/>
            <a:chOff x="4580561" y="2589004"/>
            <a:chExt cx="1064464" cy="25200"/>
          </a:xfrm>
        </p:grpSpPr>
        <p:sp>
          <p:nvSpPr>
            <p:cNvPr id="44" name="Google Shape;44;p60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60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6" name="Google Shape;46;p60"/>
          <p:cNvSpPr txBox="1">
            <a:spLocks noGrp="1"/>
          </p:cNvSpPr>
          <p:nvPr>
            <p:ph type="title"/>
          </p:nvPr>
        </p:nvSpPr>
        <p:spPr>
          <a:xfrm>
            <a:off x="973333" y="1758200"/>
            <a:ext cx="4401200" cy="22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47" name="Google Shape;47;p60"/>
          <p:cNvSpPr txBox="1">
            <a:spLocks noGrp="1"/>
          </p:cNvSpPr>
          <p:nvPr>
            <p:ph type="subTitle" idx="1"/>
          </p:nvPr>
        </p:nvSpPr>
        <p:spPr>
          <a:xfrm>
            <a:off x="966600" y="4215367"/>
            <a:ext cx="4401200" cy="101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8" name="Google Shape;48;p60"/>
          <p:cNvSpPr txBox="1">
            <a:spLocks noGrp="1"/>
          </p:cNvSpPr>
          <p:nvPr>
            <p:ph type="body" idx="2"/>
          </p:nvPr>
        </p:nvSpPr>
        <p:spPr>
          <a:xfrm>
            <a:off x="6898967" y="1803500"/>
            <a:ext cx="4499200" cy="40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p60"/>
          <p:cNvSpPr txBox="1">
            <a:spLocks noGrp="1"/>
          </p:cNvSpPr>
          <p:nvPr>
            <p:ph type="sldNum" idx="12"/>
          </p:nvPr>
        </p:nvSpPr>
        <p:spPr>
          <a:xfrm>
            <a:off x="11381736" y="6333134"/>
            <a:ext cx="7316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3205002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61"/>
          <p:cNvSpPr txBox="1">
            <a:spLocks noGrp="1"/>
          </p:cNvSpPr>
          <p:nvPr>
            <p:ph type="body" idx="1"/>
          </p:nvPr>
        </p:nvSpPr>
        <p:spPr>
          <a:xfrm>
            <a:off x="966600" y="5830068"/>
            <a:ext cx="10263200" cy="6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52" name="Google Shape;52;p61"/>
          <p:cNvSpPr txBox="1">
            <a:spLocks noGrp="1"/>
          </p:cNvSpPr>
          <p:nvPr>
            <p:ph type="sldNum" idx="12"/>
          </p:nvPr>
        </p:nvSpPr>
        <p:spPr>
          <a:xfrm>
            <a:off x="11381736" y="6333134"/>
            <a:ext cx="7316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9881926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15 master">
  <p:cSld name="Slide 15 master">
    <p:bg>
      <p:bgPr>
        <a:solidFill>
          <a:srgbClr val="000000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6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txBody>
          <a:bodyPr spcFirstLastPara="1" wrap="square" lIns="57150" tIns="57150" rIns="57150" bIns="571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6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57150" tIns="57150" rIns="57150" bIns="571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042763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63"/>
          <p:cNvSpPr txBox="1">
            <a:spLocks noGrp="1"/>
          </p:cNvSpPr>
          <p:nvPr>
            <p:ph type="sldNum" idx="12"/>
          </p:nvPr>
        </p:nvSpPr>
        <p:spPr>
          <a:xfrm>
            <a:off x="11381736" y="6333134"/>
            <a:ext cx="7316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136883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1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oogle Shape;59;p64"/>
          <p:cNvGrpSpPr/>
          <p:nvPr/>
        </p:nvGrpSpPr>
        <p:grpSpPr>
          <a:xfrm>
            <a:off x="1107190" y="1588427"/>
            <a:ext cx="994351" cy="61102"/>
            <a:chOff x="4580561" y="2589004"/>
            <a:chExt cx="1064464" cy="25200"/>
          </a:xfrm>
        </p:grpSpPr>
        <p:sp>
          <p:nvSpPr>
            <p:cNvPr id="60" name="Google Shape;60;p6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61;p6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2" name="Google Shape;62;p64"/>
          <p:cNvSpPr txBox="1">
            <a:spLocks noGrp="1"/>
          </p:cNvSpPr>
          <p:nvPr>
            <p:ph type="title"/>
          </p:nvPr>
        </p:nvSpPr>
        <p:spPr>
          <a:xfrm>
            <a:off x="972600" y="1763267"/>
            <a:ext cx="10251200" cy="20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64"/>
          <p:cNvSpPr txBox="1">
            <a:spLocks noGrp="1"/>
          </p:cNvSpPr>
          <p:nvPr>
            <p:ph type="sldNum" idx="12"/>
          </p:nvPr>
        </p:nvSpPr>
        <p:spPr>
          <a:xfrm>
            <a:off x="11381736" y="6333134"/>
            <a:ext cx="7316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6917745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5"/>
          <p:cNvSpPr/>
          <p:nvPr/>
        </p:nvSpPr>
        <p:spPr>
          <a:xfrm>
            <a:off x="0" y="0"/>
            <a:ext cx="12192000" cy="65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6" name="Google Shape;66;p65"/>
          <p:cNvGrpSpPr/>
          <p:nvPr/>
        </p:nvGrpSpPr>
        <p:grpSpPr>
          <a:xfrm>
            <a:off x="1107190" y="1588427"/>
            <a:ext cx="994351" cy="61102"/>
            <a:chOff x="4580561" y="2589004"/>
            <a:chExt cx="1064464" cy="25200"/>
          </a:xfrm>
        </p:grpSpPr>
        <p:sp>
          <p:nvSpPr>
            <p:cNvPr id="67" name="Google Shape;67;p6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68;p6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9" name="Google Shape;69;p65"/>
          <p:cNvSpPr txBox="1">
            <a:spLocks noGrp="1"/>
          </p:cNvSpPr>
          <p:nvPr>
            <p:ph type="title"/>
          </p:nvPr>
        </p:nvSpPr>
        <p:spPr>
          <a:xfrm>
            <a:off x="973333" y="1758200"/>
            <a:ext cx="4401200" cy="18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70" name="Google Shape;70;p65"/>
          <p:cNvSpPr txBox="1">
            <a:spLocks noGrp="1"/>
          </p:cNvSpPr>
          <p:nvPr>
            <p:ph type="body" idx="1"/>
          </p:nvPr>
        </p:nvSpPr>
        <p:spPr>
          <a:xfrm>
            <a:off x="961633" y="3708967"/>
            <a:ext cx="4401200" cy="21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71" name="Google Shape;71;p65"/>
          <p:cNvSpPr txBox="1">
            <a:spLocks noGrp="1"/>
          </p:cNvSpPr>
          <p:nvPr>
            <p:ph type="sldNum" idx="12"/>
          </p:nvPr>
        </p:nvSpPr>
        <p:spPr>
          <a:xfrm>
            <a:off x="11381736" y="6333134"/>
            <a:ext cx="7316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7643131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3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oogle Shape;73;p66"/>
          <p:cNvGrpSpPr/>
          <p:nvPr/>
        </p:nvGrpSpPr>
        <p:grpSpPr>
          <a:xfrm>
            <a:off x="1107190" y="5558926"/>
            <a:ext cx="994351" cy="61102"/>
            <a:chOff x="4580561" y="2589004"/>
            <a:chExt cx="1064464" cy="25200"/>
          </a:xfrm>
        </p:grpSpPr>
        <p:sp>
          <p:nvSpPr>
            <p:cNvPr id="74" name="Google Shape;74;p6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75;p6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6" name="Google Shape;76;p66"/>
          <p:cNvSpPr txBox="1">
            <a:spLocks noGrp="1"/>
          </p:cNvSpPr>
          <p:nvPr>
            <p:ph type="title"/>
          </p:nvPr>
        </p:nvSpPr>
        <p:spPr>
          <a:xfrm>
            <a:off x="972600" y="1152400"/>
            <a:ext cx="9361600" cy="398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7" name="Google Shape;77;p66"/>
          <p:cNvSpPr txBox="1">
            <a:spLocks noGrp="1"/>
          </p:cNvSpPr>
          <p:nvPr>
            <p:ph type="sldNum" idx="12"/>
          </p:nvPr>
        </p:nvSpPr>
        <p:spPr>
          <a:xfrm>
            <a:off x="11381736" y="6333134"/>
            <a:ext cx="7316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4412855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dk1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67"/>
          <p:cNvGrpSpPr/>
          <p:nvPr/>
        </p:nvGrpSpPr>
        <p:grpSpPr>
          <a:xfrm>
            <a:off x="1107190" y="5558926"/>
            <a:ext cx="994351" cy="61102"/>
            <a:chOff x="4580561" y="2589004"/>
            <a:chExt cx="1064464" cy="25200"/>
          </a:xfrm>
        </p:grpSpPr>
        <p:sp>
          <p:nvSpPr>
            <p:cNvPr id="80" name="Google Shape;80;p6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81;p6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2" name="Google Shape;82;p67"/>
          <p:cNvSpPr txBox="1">
            <a:spLocks noGrp="1"/>
          </p:cNvSpPr>
          <p:nvPr>
            <p:ph type="title" hasCustomPrompt="1"/>
          </p:nvPr>
        </p:nvSpPr>
        <p:spPr>
          <a:xfrm>
            <a:off x="972600" y="978600"/>
            <a:ext cx="10251200" cy="16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3" name="Google Shape;83;p67"/>
          <p:cNvSpPr txBox="1">
            <a:spLocks noGrp="1"/>
          </p:cNvSpPr>
          <p:nvPr>
            <p:ph type="body" idx="1"/>
          </p:nvPr>
        </p:nvSpPr>
        <p:spPr>
          <a:xfrm>
            <a:off x="972600" y="3030517"/>
            <a:ext cx="10251200" cy="21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4" name="Google Shape;84;p67"/>
          <p:cNvSpPr txBox="1">
            <a:spLocks noGrp="1"/>
          </p:cNvSpPr>
          <p:nvPr>
            <p:ph type="sldNum" idx="12"/>
          </p:nvPr>
        </p:nvSpPr>
        <p:spPr>
          <a:xfrm>
            <a:off x="11381736" y="6333134"/>
            <a:ext cx="7316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7246559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DB77156-C89D-3FC1-A521-C5935A14AD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606A209E-794D-5F2F-8EB6-6935194904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6D2ECF1B-A320-DD89-2599-906AC3F5F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91FDD-4B90-447C-B74C-7271A007F0B6}" type="datetimeFigureOut">
              <a:rPr lang="he-IL" smtClean="0"/>
              <a:t>כ"ח/טבת/תשפ"ה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28D70A01-C43E-0765-0641-5853F80F2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CBCB3CC1-415D-FE9B-7B42-87C209CE9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6AD81-23B3-45C0-93E9-0478EA4F13B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1453035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14BF53B-808C-D1D2-AA26-1C7A5E3FB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81249898-E329-8B21-5170-5DB5E5DBE5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AB959A38-EBFD-3C79-FE28-A8889F120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91FDD-4B90-447C-B74C-7271A007F0B6}" type="datetimeFigureOut">
              <a:rPr lang="he-IL" smtClean="0"/>
              <a:t>כ"ח/טבת/תשפ"ה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9AFBA06F-ABA7-165B-9739-F088CF288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BBA33648-945F-4708-2BA9-1BAD4E87E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6AD81-23B3-45C0-93E9-0478EA4F13B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9839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50355-7FAA-5F5D-1CF7-9710FA034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EBFE7B-DC03-2EF6-2193-B7E4CE2EC8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D17C63-02AC-DE15-7F09-12D59BEF75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2F0604-328A-0A62-D414-5F195AC2B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0A9D8-6A74-496C-AD7F-4AA525D504C0}" type="datetimeFigureOut">
              <a:rPr lang="en-US" smtClean="0"/>
              <a:t>1/28/2025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4F23F9-616B-95AC-DEEE-6F8321A54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65645F-A7E2-89CD-6301-E799663DC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E40E8-922F-4E3D-BEE3-995CA6EDC6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2151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7C78214-3212-BA5F-8EAE-318056259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AF849101-00D2-ABE3-4EC9-7CDB40019F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7C525A63-A731-EDE8-8DE3-CD9BE9DD4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91FDD-4B90-447C-B74C-7271A007F0B6}" type="datetimeFigureOut">
              <a:rPr lang="he-IL" smtClean="0"/>
              <a:t>כ"ח/טבת/תשפ"ה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B3653083-1D94-AA16-EA5E-99AF43DC4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E661B6C8-B5DB-7F86-886A-94B232352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6AD81-23B3-45C0-93E9-0478EA4F13B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3504138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879375A7-7001-66BB-8A8D-D58E440EC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3CBEE9B1-FF4A-894A-1E85-7F69409113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83660684-7F3C-EB76-2B7C-BD902A667E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54155CC3-4597-3A1C-1C3A-A99468D8A6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91FDD-4B90-447C-B74C-7271A007F0B6}" type="datetimeFigureOut">
              <a:rPr lang="he-IL" smtClean="0"/>
              <a:t>כ"ח/טבת/תשפ"ה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FBE778C3-EE3F-887F-EDC8-F81808E8C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532AB33B-B28B-A78C-774E-145AE350D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6AD81-23B3-45C0-93E9-0478EA4F13B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3458541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1AA78CA-91F2-7EB5-6EFC-16728307D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32A6127A-FFD4-82D2-0FED-04C325097E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34B152A8-8405-5D74-A043-D16CAD23C0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F10F89ED-E05A-AEB7-A7AD-17E37EF63A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9D0C14B2-28B8-171A-9206-CB41BCE95A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1B4F2B2D-87E4-9B18-CC5C-0BED7FD29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91FDD-4B90-447C-B74C-7271A007F0B6}" type="datetimeFigureOut">
              <a:rPr lang="he-IL" smtClean="0"/>
              <a:t>כ"ח/טבת/תשפ"ה</a:t>
            </a:fld>
            <a:endParaRPr lang="he-IL"/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A3C9AD9D-7D54-AD53-7AFC-1C5CBD8E2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1F9C0828-24D6-57FE-F118-ED713AB8C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6AD81-23B3-45C0-93E9-0478EA4F13B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26972908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55EA0CF-5BA5-FC37-6463-40EDEF352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B4DD7D4D-B325-B5C1-6CFB-24680BF52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91FDD-4B90-447C-B74C-7271A007F0B6}" type="datetimeFigureOut">
              <a:rPr lang="he-IL" smtClean="0"/>
              <a:t>כ"ח/טבת/תשפ"ה</a:t>
            </a:fld>
            <a:endParaRPr lang="he-IL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050A5955-B7F7-B29B-0421-6E8B67BD4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C9E31196-75B4-E474-59CA-511B6ECB2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6AD81-23B3-45C0-93E9-0478EA4F13B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97217029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4D901A62-F443-3A0F-A0DE-4F4E1D1EC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91FDD-4B90-447C-B74C-7271A007F0B6}" type="datetimeFigureOut">
              <a:rPr lang="he-IL" smtClean="0"/>
              <a:t>כ"ח/טבת/תשפ"ה</a:t>
            </a:fld>
            <a:endParaRPr lang="he-IL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B54070CE-61B6-BE3F-A2CF-E86EFE8B7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BDD0965A-B325-14D8-52CC-BC60B8984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6AD81-23B3-45C0-93E9-0478EA4F13B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2385895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9B6BEAD-E054-3A71-1DA5-9C0CDE4F3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3F2BABEA-BF88-06F0-0EDD-C5391FF90F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F4D7D8CC-EA28-C80D-1F57-315BAF3EF6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3AFB5953-D26E-7B1D-7A54-FA5731113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91FDD-4B90-447C-B74C-7271A007F0B6}" type="datetimeFigureOut">
              <a:rPr lang="he-IL" smtClean="0"/>
              <a:t>כ"ח/טבת/תשפ"ה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427E221E-00F0-10F8-525F-CC19A7AD9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04DC090F-6922-B469-4CF1-EE7DEB069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6AD81-23B3-45C0-93E9-0478EA4F13B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4930481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41546AD-CBA4-DE0A-F166-B017EB6D3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D015076D-AFE8-452B-B625-3D8C3588B1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BC2D6CEC-48D8-6158-998C-8BD9D6FF14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7DA9DCF1-B610-60E8-5516-071125A69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91FDD-4B90-447C-B74C-7271A007F0B6}" type="datetimeFigureOut">
              <a:rPr lang="he-IL" smtClean="0"/>
              <a:t>כ"ח/טבת/תשפ"ה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C7CF9A82-C40B-3224-7B83-E13AEA599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0FFA64EB-E3C9-981F-99DE-2DB4C0619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6AD81-23B3-45C0-93E9-0478EA4F13B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4308066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1A92F7E-C85D-D674-265D-EE75AC6B3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67A22FF3-5DF9-1F98-A9FC-F58801D1F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C2E347E0-0E49-4560-1D01-318522508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91FDD-4B90-447C-B74C-7271A007F0B6}" type="datetimeFigureOut">
              <a:rPr lang="he-IL" smtClean="0"/>
              <a:t>כ"ח/טבת/תשפ"ה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BC1ACDF1-A477-EA9A-317A-89D7B95A2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2787DB84-5899-002D-F4F9-74DC63D25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6AD81-23B3-45C0-93E9-0478EA4F13B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9367019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A8BDA375-3768-5512-29CE-4DAEB4FB2B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18E2E3C7-2D48-95E1-B743-8CF46E8637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27F7FF5C-F43F-28F7-B314-67BE7746F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91FDD-4B90-447C-B74C-7271A007F0B6}" type="datetimeFigureOut">
              <a:rPr lang="he-IL" smtClean="0"/>
              <a:t>כ"ח/טבת/תשפ"ה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4A60F810-DFD9-4D03-40FB-C95B9E814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AC27E9E8-AA1B-F956-EC47-9E85A0FB5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6AD81-23B3-45C0-93E9-0478EA4F13B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98201197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6981805" y="1701800"/>
            <a:ext cx="4064000" cy="2438400"/>
          </a:xfrm>
        </p:spPr>
        <p:txBody>
          <a:bodyPr rtlCol="1" anchor="b">
            <a:normAutofit/>
          </a:bodyPr>
          <a:lstStyle>
            <a:lvl1pPr algn="r" rtl="1">
              <a:defRPr sz="2800" b="0" cap="all" spc="200" baseline="0">
                <a:solidFill>
                  <a:schemeClr val="accent1"/>
                </a:solidFill>
              </a:defRPr>
            </a:lvl1pPr>
          </a:lstStyle>
          <a:p>
            <a:pPr rtl="1"/>
            <a:r>
              <a:rPr lang="he-IL"/>
              <a:t>לחץ כדי לערוך סגנון כותרת של תבנית בסיס</a:t>
            </a:r>
            <a:endParaRPr lang="he-IL" dirty="0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6981805" y="4241800"/>
            <a:ext cx="4064000" cy="1930400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2000"/>
            </a:lvl1pPr>
            <a:lvl2pPr marL="609493" indent="0" algn="r" rtl="1">
              <a:buNone/>
              <a:defRPr sz="1600"/>
            </a:lvl2pPr>
            <a:lvl3pPr marL="1218987" indent="0" algn="r" rtl="1">
              <a:buNone/>
              <a:defRPr sz="1300"/>
            </a:lvl3pPr>
            <a:lvl4pPr marL="1828480" indent="0" algn="r" rtl="1">
              <a:buNone/>
              <a:defRPr sz="1200"/>
            </a:lvl4pPr>
            <a:lvl5pPr marL="2437973" indent="0" algn="r" rtl="1">
              <a:buNone/>
              <a:defRPr sz="1200"/>
            </a:lvl5pPr>
            <a:lvl6pPr marL="3047467" indent="0" algn="r" rtl="1">
              <a:buNone/>
              <a:defRPr sz="1200"/>
            </a:lvl6pPr>
            <a:lvl7pPr marL="3656960" indent="0" algn="r" rtl="1">
              <a:buNone/>
              <a:defRPr sz="1200"/>
            </a:lvl7pPr>
            <a:lvl8pPr marL="4266453" indent="0" algn="r" rtl="1">
              <a:buNone/>
              <a:defRPr sz="1200"/>
            </a:lvl8pPr>
            <a:lvl9pPr marL="4875947" indent="0" algn="r" rtl="1">
              <a:buNone/>
              <a:defRPr sz="1200"/>
            </a:lvl9pPr>
          </a:lstStyle>
          <a:p>
            <a:pPr lvl="0" rtl="1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683119" y="584200"/>
            <a:ext cx="6096001" cy="5588000"/>
          </a:xfrm>
        </p:spPr>
        <p:txBody>
          <a:bodyPr rtlCol="1">
            <a:normAutofit/>
          </a:bodyPr>
          <a:lstStyle>
            <a:lvl1pPr algn="r" rtl="1">
              <a:defRPr sz="2800"/>
            </a:lvl1pPr>
            <a:lvl2pPr algn="r" rtl="1">
              <a:defRPr sz="2400"/>
            </a:lvl2pPr>
            <a:lvl3pPr algn="r" rtl="1">
              <a:defRPr sz="2000"/>
            </a:lvl3pPr>
            <a:lvl4pPr algn="r" rtl="1">
              <a:defRPr sz="2000"/>
            </a:lvl4pPr>
            <a:lvl5pPr algn="r" rtl="1">
              <a:defRPr sz="2000"/>
            </a:lvl5pPr>
            <a:lvl6pPr algn="r" rtl="1">
              <a:defRPr sz="2000"/>
            </a:lvl6pPr>
            <a:lvl7pPr algn="r" rtl="1">
              <a:defRPr sz="2000"/>
            </a:lvl7pPr>
            <a:lvl8pPr algn="r" rtl="1">
              <a:defRPr sz="2000" baseline="0"/>
            </a:lvl8pPr>
            <a:lvl9pPr algn="r" rtl="1">
              <a:defRPr sz="2000" baseline="0"/>
            </a:lvl9pPr>
          </a:lstStyle>
          <a:p>
            <a:pPr lvl="0" rtl="1"/>
            <a:r>
              <a:rPr lang="he-IL"/>
              <a:t>לחץ כדי לערוך סגנונות טקסט של תבנית בסיס</a:t>
            </a:r>
          </a:p>
          <a:p>
            <a:pPr lvl="1" rtl="1"/>
            <a:r>
              <a:rPr lang="he-IL"/>
              <a:t>רמה שנייה</a:t>
            </a:r>
          </a:p>
          <a:p>
            <a:pPr lvl="2" rtl="1"/>
            <a:r>
              <a:rPr lang="he-IL"/>
              <a:t>רמה שלישית</a:t>
            </a:r>
          </a:p>
          <a:p>
            <a:pPr lvl="3" rtl="1"/>
            <a:r>
              <a:rPr lang="he-IL"/>
              <a:t>רמה רביעית</a:t>
            </a:r>
          </a:p>
          <a:p>
            <a:pPr lvl="4" rtl="1"/>
            <a:r>
              <a:rPr lang="he-IL"/>
              <a:t>רמה חמישית</a:t>
            </a:r>
            <a:endParaRPr lang="he-IL" dirty="0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 rtlCol="1"/>
          <a:lstStyle>
            <a:lvl1pPr>
              <a:defRPr/>
            </a:lvl1pPr>
          </a:lstStyle>
          <a:p>
            <a:fld id="{B9926EAD-8A3F-4654-BFDC-4787BF188C03}" type="datetime8">
              <a:rPr lang="he-IL"/>
              <a:pPr/>
              <a:t>28 ינואר 25</a:t>
            </a:fld>
            <a:endParaRPr lang="he-IL" dirty="0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 rtlCol="1"/>
          <a:lstStyle/>
          <a:p>
            <a:pPr rtl="1"/>
            <a:endParaRPr lang="he-IL" dirty="0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 rtlCol="1"/>
          <a:lstStyle/>
          <a:p>
            <a:pPr rtl="1"/>
            <a:fld id="{C014DD1E-5D91-48A3-AD6D-45FBA980D106}" type="slidenum">
              <a:rPr lang="he-IL"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39605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theme" Target="../theme/theme10.xml"/><Relationship Id="rId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103.xml"/><Relationship Id="rId10" Type="http://schemas.openxmlformats.org/officeDocument/2006/relationships/theme" Target="../theme/theme9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A6D2B3-08AC-489C-2650-F476DEDA5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97A6A2-4D06-0A7D-6019-55D3B91111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84D806-25D0-CA4B-D1BE-E5FA0ECBA4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D50A9D8-6A74-496C-AD7F-4AA525D504C0}" type="datetimeFigureOut">
              <a:rPr lang="en-US" smtClean="0"/>
              <a:t>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4F7CB1-45F0-557E-0147-50128F85FD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4B3038-52F3-10A7-51D7-122321C7F2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A7E40E8-922F-4E3D-BEE3-995CA6EDC6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27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3045959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</p:sldLayoutIdLst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5DD0371-1826-4E98-B219-8CBA22987553}" type="datetimeFigureOut">
              <a:rPr lang="he-IL" smtClean="0"/>
              <a:t>כ"ח/טבת/תשפ"ה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5CAE591-FBBC-4ECD-8411-A40E1FD5AE9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80043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6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955471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5858A62-FE72-978B-BE71-05908D82E1A4}"/>
              </a:ext>
            </a:extLst>
          </p:cNvPr>
          <p:cNvSpPr/>
          <p:nvPr/>
        </p:nvSpPr>
        <p:spPr>
          <a:xfrm>
            <a:off x="0" y="0"/>
            <a:ext cx="12192000" cy="6860161"/>
          </a:xfrm>
          <a:prstGeom prst="rect">
            <a:avLst/>
          </a:prstGeom>
          <a:solidFill>
            <a:schemeClr val="bg2">
              <a:lumMod val="75000"/>
              <a:alpha val="15000"/>
            </a:schemeClr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FA14B7-4740-5D9F-6489-BAD00C3E0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108" y="588245"/>
            <a:ext cx="10449784" cy="12659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90487F-803F-C5AF-BD93-39C0FC7389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7824" y="2157984"/>
            <a:ext cx="10442448" cy="39038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86FCEF-4EDF-C2EF-7D81-FEFF7042F3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7824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300" baseline="0">
                <a:solidFill>
                  <a:schemeClr val="tx2"/>
                </a:solidFill>
              </a:defRPr>
            </a:lvl1pPr>
          </a:lstStyle>
          <a:p>
            <a:fld id="{0BDC4764-F656-4735-9820-9886F8DF1D6A}" type="datetime1">
              <a:rPr lang="en-US" smtClean="0"/>
              <a:t>1/28/2025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4663BC-4D46-C74D-DDF2-9D25B4D96F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32320" y="6356350"/>
            <a:ext cx="42976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spc="3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1B4EAE-CB5C-D14B-77EF-7B155FA683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29999" y="6356350"/>
            <a:ext cx="521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fld id="{C68AC1EC-23E2-4F0E-A5A4-674EC8DB95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98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2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9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" descr="‎\\DROBO-FS\QuickDrops\JB\PPTX NG\Droplets\LightingOverlay.png"/>
          <p:cNvPicPr preferRelativeResize="0"/>
          <p:nvPr/>
        </p:nvPicPr>
        <p:blipFill rotWithShape="1">
          <a:blip r:embed="rId20">
            <a:alphaModFix amt="30000"/>
          </a:blip>
          <a:srcRect/>
          <a:stretch/>
        </p:blipFill>
        <p:spPr>
          <a:xfrm flipH="1">
            <a:off x="-3" y="-1"/>
            <a:ext cx="12192003" cy="68580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oogle Shape;11;p1"/>
          <p:cNvGrpSpPr/>
          <p:nvPr/>
        </p:nvGrpSpPr>
        <p:grpSpPr>
          <a:xfrm flipH="1">
            <a:off x="152400" y="2"/>
            <a:ext cx="12053888" cy="6858001"/>
            <a:chOff x="-14288" y="0"/>
            <a:chExt cx="12053888" cy="6858001"/>
          </a:xfrm>
        </p:grpSpPr>
        <p:grpSp>
          <p:nvGrpSpPr>
            <p:cNvPr id="12" name="Google Shape;12;p1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</p:grpSpPr>
          <p:sp>
            <p:nvSpPr>
              <p:cNvPr id="13" name="Google Shape;13;p1"/>
              <p:cNvSpPr/>
              <p:nvPr/>
            </p:nvSpPr>
            <p:spPr>
              <a:xfrm>
                <a:off x="114300" y="4763"/>
                <a:ext cx="23813" cy="2181225"/>
              </a:xfrm>
              <a:prstGeom prst="rect">
                <a:avLst/>
              </a:pr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14" name="Google Shape;14;p1"/>
              <p:cNvSpPr/>
              <p:nvPr/>
            </p:nvSpPr>
            <p:spPr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15" name="Google Shape;15;p1"/>
              <p:cNvSpPr/>
              <p:nvPr/>
            </p:nvSpPr>
            <p:spPr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16" name="Google Shape;16;p1"/>
              <p:cNvSpPr/>
              <p:nvPr/>
            </p:nvSpPr>
            <p:spPr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l" t="t" r="r" b="b"/>
                <a:pathLst>
                  <a:path w="233" h="1141" extrusionOk="0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17" name="Google Shape;17;p1"/>
              <p:cNvSpPr/>
              <p:nvPr/>
            </p:nvSpPr>
            <p:spPr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18" name="Google Shape;18;p1"/>
              <p:cNvSpPr/>
              <p:nvPr/>
            </p:nvSpPr>
            <p:spPr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l" t="t" r="r" b="b"/>
                <a:pathLst>
                  <a:path w="233" h="901" extrusionOk="0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19" name="Google Shape;19;p1"/>
              <p:cNvSpPr/>
              <p:nvPr/>
            </p:nvSpPr>
            <p:spPr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l" t="t" r="r" b="b"/>
                <a:pathLst>
                  <a:path w="96" h="575" extrusionOk="0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20" name="Google Shape;20;p1"/>
              <p:cNvSpPr/>
              <p:nvPr/>
            </p:nvSpPr>
            <p:spPr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21" name="Google Shape;21;p1"/>
              <p:cNvSpPr/>
              <p:nvPr/>
            </p:nvSpPr>
            <p:spPr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22" name="Google Shape;22;p1"/>
              <p:cNvSpPr/>
              <p:nvPr/>
            </p:nvSpPr>
            <p:spPr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l" t="t" r="r" b="b"/>
                <a:pathLst>
                  <a:path w="266" h="332" extrusionOk="0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23" name="Google Shape;23;p1"/>
              <p:cNvSpPr/>
              <p:nvPr/>
            </p:nvSpPr>
            <p:spPr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l" t="t" r="r" b="b"/>
                <a:pathLst>
                  <a:path w="34" h="31" extrusionOk="0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cxnSp>
            <p:nvCxnSpPr>
              <p:cNvPr id="24" name="Google Shape;24;p1"/>
              <p:cNvCxnSpPr/>
              <p:nvPr/>
            </p:nvCxnSpPr>
            <p:spPr>
              <a:xfrm>
                <a:off x="-4763" y="9525"/>
                <a:ext cx="0" cy="0"/>
              </a:xfrm>
              <a:prstGeom prst="straightConnector1">
                <a:avLst/>
              </a:pr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 w="9525" cap="flat" cmpd="sng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</p:cxnSp>
          <p:sp>
            <p:nvSpPr>
              <p:cNvPr id="25" name="Google Shape;25;p1"/>
              <p:cNvSpPr/>
              <p:nvPr/>
            </p:nvSpPr>
            <p:spPr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l" t="t" r="r" b="b"/>
                <a:pathLst>
                  <a:path w="78" h="80" extrusionOk="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26" name="Google Shape;26;p1"/>
              <p:cNvSpPr/>
              <p:nvPr/>
            </p:nvSpPr>
            <p:spPr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l" t="t" r="r" b="b"/>
                <a:pathLst>
                  <a:path w="93" h="303" extrusionOk="0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27" name="Google Shape;27;p1"/>
              <p:cNvSpPr/>
              <p:nvPr/>
            </p:nvSpPr>
            <p:spPr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l" t="t" r="r" b="b"/>
                <a:pathLst>
                  <a:path w="90" h="300" extrusionOk="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28" name="Google Shape;28;p1"/>
              <p:cNvSpPr/>
              <p:nvPr/>
            </p:nvSpPr>
            <p:spPr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3" extrusionOk="0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29" name="Google Shape;29;p1"/>
              <p:cNvSpPr/>
              <p:nvPr/>
            </p:nvSpPr>
            <p:spPr>
              <a:xfrm>
                <a:off x="133350" y="4662488"/>
                <a:ext cx="23813" cy="2181225"/>
              </a:xfrm>
              <a:prstGeom prst="rect">
                <a:avLst/>
              </a:pr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30" name="Google Shape;30;p1"/>
              <p:cNvSpPr/>
              <p:nvPr/>
            </p:nvSpPr>
            <p:spPr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l" t="t" r="r" b="b"/>
                <a:pathLst>
                  <a:path w="233" h="1135" extrusionOk="0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31" name="Google Shape;31;p1"/>
              <p:cNvSpPr/>
              <p:nvPr/>
            </p:nvSpPr>
            <p:spPr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32" name="Google Shape;32;p1"/>
              <p:cNvSpPr/>
              <p:nvPr/>
            </p:nvSpPr>
            <p:spPr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l" t="t" r="r" b="b"/>
                <a:pathLst>
                  <a:path w="54" h="766" extrusionOk="0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33" name="Google Shape;33;p1"/>
              <p:cNvSpPr/>
              <p:nvPr/>
            </p:nvSpPr>
            <p:spPr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34" name="Google Shape;34;p1"/>
              <p:cNvSpPr/>
              <p:nvPr/>
            </p:nvSpPr>
            <p:spPr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l" t="t" r="r" b="b"/>
                <a:pathLst>
                  <a:path w="236" h="898" extrusionOk="0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35" name="Google Shape;35;p1"/>
              <p:cNvSpPr/>
              <p:nvPr/>
            </p:nvSpPr>
            <p:spPr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l" t="t" r="r" b="b"/>
                <a:pathLst>
                  <a:path w="96" h="575" extrusionOk="0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36" name="Google Shape;36;p1"/>
              <p:cNvSpPr/>
              <p:nvPr/>
            </p:nvSpPr>
            <p:spPr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37" name="Google Shape;37;p1"/>
              <p:cNvSpPr/>
              <p:nvPr/>
            </p:nvSpPr>
            <p:spPr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38" name="Google Shape;38;p1"/>
              <p:cNvSpPr/>
              <p:nvPr/>
            </p:nvSpPr>
            <p:spPr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l" t="t" r="r" b="b"/>
                <a:pathLst>
                  <a:path w="263" h="326" extrusionOk="0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39" name="Google Shape;39;p1"/>
              <p:cNvSpPr/>
              <p:nvPr/>
            </p:nvSpPr>
            <p:spPr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l" t="t" r="r" b="b"/>
                <a:pathLst>
                  <a:path w="33" h="31" extrusionOk="0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</p:grpSp>
        <p:grpSp>
          <p:nvGrpSpPr>
            <p:cNvPr id="40" name="Google Shape;40;p1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</p:grpSpPr>
          <p:sp>
            <p:nvSpPr>
              <p:cNvPr id="41" name="Google Shape;41;p1"/>
              <p:cNvSpPr/>
              <p:nvPr/>
            </p:nvSpPr>
            <p:spPr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l" t="t" r="r" b="b"/>
                <a:pathLst>
                  <a:path w="263" h="323" extrusionOk="0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42" name="Google Shape;42;p1"/>
              <p:cNvSpPr/>
              <p:nvPr/>
            </p:nvSpPr>
            <p:spPr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33" h="32" extrusionOk="0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43" name="Google Shape;43;p1"/>
              <p:cNvSpPr/>
              <p:nvPr/>
            </p:nvSpPr>
            <p:spPr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44" name="Google Shape;44;p1"/>
              <p:cNvSpPr/>
              <p:nvPr/>
            </p:nvSpPr>
            <p:spPr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l" t="t" r="r" b="b"/>
                <a:pathLst>
                  <a:path w="188" h="727" extrusionOk="0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45" name="Google Shape;45;p1"/>
              <p:cNvSpPr/>
              <p:nvPr/>
            </p:nvSpPr>
            <p:spPr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l" t="t" r="r" b="b"/>
                <a:pathLst>
                  <a:path w="33" h="33" extrusionOk="0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46" name="Google Shape;46;p1"/>
              <p:cNvSpPr/>
              <p:nvPr/>
            </p:nvSpPr>
            <p:spPr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l" t="t" r="r" b="b"/>
                <a:pathLst>
                  <a:path w="192" h="973" extrusionOk="0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47" name="Google Shape;47;p1"/>
              <p:cNvSpPr/>
              <p:nvPr/>
            </p:nvSpPr>
            <p:spPr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48" name="Google Shape;48;p1"/>
              <p:cNvSpPr/>
              <p:nvPr/>
            </p:nvSpPr>
            <p:spPr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l" t="t" r="r" b="b"/>
                <a:pathLst>
                  <a:path w="194" h="1135" extrusionOk="0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49" name="Google Shape;49;p1"/>
              <p:cNvSpPr/>
              <p:nvPr/>
            </p:nvSpPr>
            <p:spPr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50" name="Google Shape;50;p1"/>
              <p:cNvSpPr/>
              <p:nvPr/>
            </p:nvSpPr>
            <p:spPr>
              <a:xfrm>
                <a:off x="11939587" y="6596063"/>
                <a:ext cx="23813" cy="252413"/>
              </a:xfrm>
              <a:prstGeom prst="rect">
                <a:avLst/>
              </a:prstGeom>
              <a:gradFill>
                <a:gsLst>
                  <a:gs pos="0">
                    <a:schemeClr val="lt2"/>
                  </a:gs>
                  <a:gs pos="100000">
                    <a:srgbClr val="3B4B54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</p:grpSp>
      </p:grpSp>
      <p:sp>
        <p:nvSpPr>
          <p:cNvPr id="51" name="Google Shape;51;p1"/>
          <p:cNvSpPr txBox="1">
            <a:spLocks noGrp="1"/>
          </p:cNvSpPr>
          <p:nvPr>
            <p:ph type="title"/>
          </p:nvPr>
        </p:nvSpPr>
        <p:spPr>
          <a:xfrm flipH="1">
            <a:off x="1144590" y="618518"/>
            <a:ext cx="9905999" cy="1478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ahoma"/>
              <a:buNone/>
              <a:defRPr sz="36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2" name="Google Shape;52;p1"/>
          <p:cNvSpPr txBox="1">
            <a:spLocks noGrp="1"/>
          </p:cNvSpPr>
          <p:nvPr>
            <p:ph type="body" idx="1"/>
          </p:nvPr>
        </p:nvSpPr>
        <p:spPr>
          <a:xfrm flipH="1">
            <a:off x="1144590" y="2249487"/>
            <a:ext cx="9905999" cy="3541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19100" algn="r" rtl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87350" algn="r" rtl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71475" algn="r" rtl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55600" algn="r" rtl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55600" algn="r" rtl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39725" algn="r" rtl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3200400" marR="0" lvl="6" indent="-339725" algn="r" rtl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3657600" marR="0" lvl="7" indent="-339725" algn="r" rtl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4114800" marR="0" lvl="8" indent="-339725" algn="r" rtl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53" name="Google Shape;53;p1"/>
          <p:cNvSpPr txBox="1">
            <a:spLocks noGrp="1"/>
          </p:cNvSpPr>
          <p:nvPr>
            <p:ph type="dt" idx="10"/>
          </p:nvPr>
        </p:nvSpPr>
        <p:spPr>
          <a:xfrm flipH="1">
            <a:off x="1991879" y="588327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 sz="788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R="0"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R="0"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R="0"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R="0"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R="0"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R="0"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R="0"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54" name="Google Shape;54;p1"/>
          <p:cNvSpPr txBox="1">
            <a:spLocks noGrp="1"/>
          </p:cNvSpPr>
          <p:nvPr>
            <p:ph type="ftr" idx="11"/>
          </p:nvPr>
        </p:nvSpPr>
        <p:spPr>
          <a:xfrm flipH="1">
            <a:off x="4811280" y="5883277"/>
            <a:ext cx="62393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788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R="0"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R="0"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R="0"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R="0"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R="0"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R="0"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R="0"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55" name="Google Shape;55;p1"/>
          <p:cNvSpPr txBox="1">
            <a:spLocks noGrp="1"/>
          </p:cNvSpPr>
          <p:nvPr>
            <p:ph type="sldNum" idx="12"/>
          </p:nvPr>
        </p:nvSpPr>
        <p:spPr>
          <a:xfrm flipH="1">
            <a:off x="1144592" y="5883276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1">
              <a:spcBef>
                <a:spcPts val="0"/>
              </a:spcBef>
              <a:buNone/>
              <a:defRPr sz="788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l" rtl="1">
              <a:spcBef>
                <a:spcPts val="0"/>
              </a:spcBef>
              <a:buNone/>
              <a:defRPr sz="788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l" rtl="1">
              <a:spcBef>
                <a:spcPts val="0"/>
              </a:spcBef>
              <a:buNone/>
              <a:defRPr sz="788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l" rtl="1">
              <a:spcBef>
                <a:spcPts val="0"/>
              </a:spcBef>
              <a:buNone/>
              <a:defRPr sz="788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l" rtl="1">
              <a:spcBef>
                <a:spcPts val="0"/>
              </a:spcBef>
              <a:buNone/>
              <a:defRPr sz="788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marR="0" lvl="5" indent="0" algn="l" rtl="1">
              <a:spcBef>
                <a:spcPts val="0"/>
              </a:spcBef>
              <a:buNone/>
              <a:defRPr sz="788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marR="0" lvl="6" indent="0" algn="l" rtl="1">
              <a:spcBef>
                <a:spcPts val="0"/>
              </a:spcBef>
              <a:buNone/>
              <a:defRPr sz="788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marR="0" lvl="7" indent="0" algn="l" rtl="1">
              <a:spcBef>
                <a:spcPts val="0"/>
              </a:spcBef>
              <a:buNone/>
              <a:defRPr sz="788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marR="0" lvl="8" indent="0" algn="l" rtl="1">
              <a:spcBef>
                <a:spcPts val="0"/>
              </a:spcBef>
              <a:buNone/>
              <a:defRPr sz="788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16941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ED84C6-50E6-6C43-8031-AFF6268E0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4360" y="1825625"/>
            <a:ext cx="103822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itle Placeholder 11">
            <a:extLst>
              <a:ext uri="{FF2B5EF4-FFF2-40B4-BE49-F238E27FC236}">
                <a16:creationId xmlns:a16="http://schemas.microsoft.com/office/drawing/2014/main" id="{D41FC0AE-253D-D242-9C88-017078F8A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365125"/>
            <a:ext cx="104013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EF47083A-6D76-4B4D-87CA-E08E212F78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33648" y="6332220"/>
            <a:ext cx="131318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00" b="0" i="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 dirty="0">
              <a:latin typeface="+mn-lt"/>
            </a:endParaRPr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C8ADA0DF-3751-9A48-8A21-59F01C782D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4360" y="6332220"/>
            <a:ext cx="52324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00" b="1" i="0">
                <a:solidFill>
                  <a:schemeClr val="bg1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475640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</p:sldLayoutIdLs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400" b="1" i="0" kern="1200" spc="100" baseline="0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83464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40">
          <p15:clr>
            <a:srgbClr val="547EBF"/>
          </p15:clr>
        </p15:guide>
        <p15:guide id="4" orient="horz" pos="240">
          <p15:clr>
            <a:srgbClr val="547EBF"/>
          </p15:clr>
        </p15:guide>
        <p15:guide id="5" pos="7440">
          <p15:clr>
            <a:srgbClr val="547EBF"/>
          </p15:clr>
        </p15:guide>
        <p15:guide id="6" orient="horz" pos="4080">
          <p15:clr>
            <a:srgbClr val="547EBF"/>
          </p15:clr>
        </p15:guide>
        <p15:guide id="7" pos="600">
          <p15:clr>
            <a:srgbClr val="547EBF"/>
          </p15:clr>
        </p15:guide>
        <p15:guide id="8" pos="3720">
          <p15:clr>
            <a:srgbClr val="547EBF"/>
          </p15:clr>
        </p15:guide>
        <p15:guide id="9" pos="2112">
          <p15:clr>
            <a:srgbClr val="547EBF"/>
          </p15:clr>
        </p15:guide>
        <p15:guide id="10" pos="1848">
          <p15:clr>
            <a:srgbClr val="547EBF"/>
          </p15:clr>
        </p15:guide>
        <p15:guide id="11" pos="5568">
          <p15:clr>
            <a:srgbClr val="547EBF"/>
          </p15:clr>
        </p15:guide>
        <p15:guide id="12" pos="5832">
          <p15:clr>
            <a:srgbClr val="547EBF"/>
          </p15:clr>
        </p15:guide>
        <p15:guide id="13" pos="4968">
          <p15:clr>
            <a:srgbClr val="9FCC3B"/>
          </p15:clr>
        </p15:guide>
        <p15:guide id="14" pos="5208">
          <p15:clr>
            <a:srgbClr val="9FCC3B"/>
          </p15:clr>
        </p15:guide>
        <p15:guide id="15" pos="2712">
          <p15:clr>
            <a:srgbClr val="9FCC3B"/>
          </p15:clr>
        </p15:guide>
        <p15:guide id="16" pos="2472">
          <p15:clr>
            <a:srgbClr val="9FCC3B"/>
          </p15:clr>
        </p15:guide>
        <p15:guide id="17" pos="3940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5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5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55"/>
          <p:cNvSpPr txBox="1">
            <a:spLocks noGrp="1"/>
          </p:cNvSpPr>
          <p:nvPr>
            <p:ph type="sldNum" idx="12"/>
          </p:nvPr>
        </p:nvSpPr>
        <p:spPr>
          <a:xfrm>
            <a:off x="11381736" y="6333134"/>
            <a:ext cx="7316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5010205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E9AFFE87-F633-F2F2-53C9-14E59D635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5A199EE2-0AA3-C01D-D32C-CD41046E82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33BAB7A6-0174-254F-2BB7-8BACCC54E0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E91FDD-4B90-447C-B74C-7271A007F0B6}" type="datetimeFigureOut">
              <a:rPr lang="he-IL" smtClean="0"/>
              <a:t>כ"ח/טבת/תשפ"ה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1220863C-4077-87E5-CB72-D9E0D49A2B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0BDBDFD3-357C-A1A7-04BC-1F165B5B1E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E86AD81-23B3-45C0-93E9-0478EA4F13B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3877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100000"/>
                <a:shade val="0"/>
                <a:satMod val="100000"/>
              </a:schemeClr>
            </a:gs>
            <a:gs pos="85000">
              <a:schemeClr val="bg2">
                <a:tint val="100000"/>
                <a:shade val="30000"/>
                <a:satMod val="100000"/>
              </a:schemeClr>
            </a:gs>
            <a:gs pos="100000">
              <a:schemeClr val="bg2">
                <a:shade val="60000"/>
                <a:satMod val="100000"/>
              </a:schemeClr>
            </a:gs>
          </a:gsLst>
          <a:lin ang="3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קווים משמאל"/>
          <p:cNvGrpSpPr/>
          <p:nvPr/>
        </p:nvGrpSpPr>
        <p:grpSpPr>
          <a:xfrm flipH="1">
            <a:off x="11371794" y="-3174"/>
            <a:ext cx="820207" cy="5229225"/>
            <a:chOff x="-11906" y="-2381"/>
            <a:chExt cx="615155" cy="3921919"/>
          </a:xfrm>
        </p:grpSpPr>
        <p:sp>
          <p:nvSpPr>
            <p:cNvPr id="10" name="צורה חופשית 9"/>
            <p:cNvSpPr/>
            <p:nvPr/>
          </p:nvSpPr>
          <p:spPr>
            <a:xfrm>
              <a:off x="-9526" y="0"/>
              <a:ext cx="612775" cy="3919538"/>
            </a:xfrm>
            <a:custGeom>
              <a:avLst/>
              <a:gdLst>
                <a:gd name="connsiteX0" fmla="*/ 0 w 603250"/>
                <a:gd name="connsiteY0" fmla="*/ 3905250 h 3905250"/>
                <a:gd name="connsiteX1" fmla="*/ 603250 w 603250"/>
                <a:gd name="connsiteY1" fmla="*/ 2984500 h 3905250"/>
                <a:gd name="connsiteX2" fmla="*/ 603250 w 603250"/>
                <a:gd name="connsiteY2" fmla="*/ 0 h 3905250"/>
                <a:gd name="connsiteX0" fmla="*/ 0 w 612775"/>
                <a:gd name="connsiteY0" fmla="*/ 3919538 h 3919538"/>
                <a:gd name="connsiteX1" fmla="*/ 612775 w 612775"/>
                <a:gd name="connsiteY1" fmla="*/ 2984500 h 3919538"/>
                <a:gd name="connsiteX2" fmla="*/ 612775 w 612775"/>
                <a:gd name="connsiteY2" fmla="*/ 0 h 3919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2775" h="3919538">
                  <a:moveTo>
                    <a:pt x="0" y="3919538"/>
                  </a:moveTo>
                  <a:lnTo>
                    <a:pt x="612775" y="2984500"/>
                  </a:lnTo>
                  <a:lnTo>
                    <a:pt x="612775" y="0"/>
                  </a:lnTo>
                </a:path>
              </a:pathLst>
            </a:custGeom>
            <a:noFill/>
            <a:ln w="38100">
              <a:gradFill>
                <a:gsLst>
                  <a:gs pos="50000">
                    <a:schemeClr val="accent1">
                      <a:lumMod val="75000"/>
                    </a:schemeClr>
                  </a:gs>
                  <a:gs pos="0">
                    <a:schemeClr val="accent1"/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he-IL" sz="1800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צורה חופשית 10"/>
            <p:cNvSpPr/>
            <p:nvPr/>
          </p:nvSpPr>
          <p:spPr>
            <a:xfrm>
              <a:off x="-11906" y="0"/>
              <a:ext cx="410751" cy="3421856"/>
            </a:xfrm>
            <a:custGeom>
              <a:avLst/>
              <a:gdLst>
                <a:gd name="connsiteX0" fmla="*/ 0 w 603250"/>
                <a:gd name="connsiteY0" fmla="*/ 3905250 h 3905250"/>
                <a:gd name="connsiteX1" fmla="*/ 603250 w 603250"/>
                <a:gd name="connsiteY1" fmla="*/ 2984500 h 3905250"/>
                <a:gd name="connsiteX2" fmla="*/ 603250 w 603250"/>
                <a:gd name="connsiteY2" fmla="*/ 0 h 3905250"/>
                <a:gd name="connsiteX0" fmla="*/ 0 w 612775"/>
                <a:gd name="connsiteY0" fmla="*/ 3919538 h 3919538"/>
                <a:gd name="connsiteX1" fmla="*/ 612775 w 612775"/>
                <a:gd name="connsiteY1" fmla="*/ 2984500 h 3919538"/>
                <a:gd name="connsiteX2" fmla="*/ 612775 w 612775"/>
                <a:gd name="connsiteY2" fmla="*/ 0 h 3919538"/>
                <a:gd name="connsiteX0" fmla="*/ 0 w 612775"/>
                <a:gd name="connsiteY0" fmla="*/ 3919538 h 3919538"/>
                <a:gd name="connsiteX1" fmla="*/ 202024 w 612775"/>
                <a:gd name="connsiteY1" fmla="*/ 3607676 h 3919538"/>
                <a:gd name="connsiteX2" fmla="*/ 612775 w 612775"/>
                <a:gd name="connsiteY2" fmla="*/ 2984500 h 3919538"/>
                <a:gd name="connsiteX3" fmla="*/ 612775 w 612775"/>
                <a:gd name="connsiteY3" fmla="*/ 0 h 3919538"/>
                <a:gd name="connsiteX0" fmla="*/ 0 w 410751"/>
                <a:gd name="connsiteY0" fmla="*/ 3607676 h 3607676"/>
                <a:gd name="connsiteX1" fmla="*/ 410751 w 410751"/>
                <a:gd name="connsiteY1" fmla="*/ 2984500 h 3607676"/>
                <a:gd name="connsiteX2" fmla="*/ 410751 w 410751"/>
                <a:gd name="connsiteY2" fmla="*/ 0 h 3607676"/>
                <a:gd name="connsiteX0" fmla="*/ 0 w 410751"/>
                <a:gd name="connsiteY0" fmla="*/ 3607676 h 3607676"/>
                <a:gd name="connsiteX1" fmla="*/ 410751 w 410751"/>
                <a:gd name="connsiteY1" fmla="*/ 2984500 h 3607676"/>
                <a:gd name="connsiteX2" fmla="*/ 409575 w 410751"/>
                <a:gd name="connsiteY2" fmla="*/ 185820 h 3607676"/>
                <a:gd name="connsiteX3" fmla="*/ 410751 w 410751"/>
                <a:gd name="connsiteY3" fmla="*/ 0 h 3607676"/>
                <a:gd name="connsiteX0" fmla="*/ 0 w 410751"/>
                <a:gd name="connsiteY0" fmla="*/ 3421856 h 3421856"/>
                <a:gd name="connsiteX1" fmla="*/ 410751 w 410751"/>
                <a:gd name="connsiteY1" fmla="*/ 2798680 h 3421856"/>
                <a:gd name="connsiteX2" fmla="*/ 409575 w 410751"/>
                <a:gd name="connsiteY2" fmla="*/ 0 h 3421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0751" h="3421856">
                  <a:moveTo>
                    <a:pt x="0" y="3421856"/>
                  </a:moveTo>
                  <a:lnTo>
                    <a:pt x="410751" y="2798680"/>
                  </a:lnTo>
                  <a:lnTo>
                    <a:pt x="409575" y="0"/>
                  </a:lnTo>
                </a:path>
              </a:pathLst>
            </a:custGeom>
            <a:noFill/>
            <a:ln w="28575">
              <a:gradFill>
                <a:gsLst>
                  <a:gs pos="0">
                    <a:schemeClr val="accent1">
                      <a:lumMod val="75000"/>
                    </a:schemeClr>
                  </a:gs>
                  <a:gs pos="50000">
                    <a:schemeClr val="accent1">
                      <a:lumMod val="75000"/>
                    </a:schemeClr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he-IL" sz="1800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" name="צורה חופשית 13"/>
            <p:cNvSpPr/>
            <p:nvPr/>
          </p:nvSpPr>
          <p:spPr>
            <a:xfrm>
              <a:off x="-7144" y="-2381"/>
              <a:ext cx="238919" cy="2976561"/>
            </a:xfrm>
            <a:custGeom>
              <a:avLst/>
              <a:gdLst>
                <a:gd name="connsiteX0" fmla="*/ 0 w 603250"/>
                <a:gd name="connsiteY0" fmla="*/ 3905250 h 3905250"/>
                <a:gd name="connsiteX1" fmla="*/ 603250 w 603250"/>
                <a:gd name="connsiteY1" fmla="*/ 2984500 h 3905250"/>
                <a:gd name="connsiteX2" fmla="*/ 603250 w 603250"/>
                <a:gd name="connsiteY2" fmla="*/ 0 h 3905250"/>
                <a:gd name="connsiteX0" fmla="*/ 0 w 612775"/>
                <a:gd name="connsiteY0" fmla="*/ 3919538 h 3919538"/>
                <a:gd name="connsiteX1" fmla="*/ 612775 w 612775"/>
                <a:gd name="connsiteY1" fmla="*/ 2984500 h 3919538"/>
                <a:gd name="connsiteX2" fmla="*/ 612775 w 612775"/>
                <a:gd name="connsiteY2" fmla="*/ 0 h 3919538"/>
                <a:gd name="connsiteX0" fmla="*/ 0 w 612775"/>
                <a:gd name="connsiteY0" fmla="*/ 3919538 h 3919538"/>
                <a:gd name="connsiteX1" fmla="*/ 373856 w 612775"/>
                <a:gd name="connsiteY1" fmla="*/ 3344891 h 3919538"/>
                <a:gd name="connsiteX2" fmla="*/ 612775 w 612775"/>
                <a:gd name="connsiteY2" fmla="*/ 2984500 h 3919538"/>
                <a:gd name="connsiteX3" fmla="*/ 612775 w 612775"/>
                <a:gd name="connsiteY3" fmla="*/ 0 h 3919538"/>
                <a:gd name="connsiteX0" fmla="*/ 0 w 238919"/>
                <a:gd name="connsiteY0" fmla="*/ 3344891 h 3344891"/>
                <a:gd name="connsiteX1" fmla="*/ 238919 w 238919"/>
                <a:gd name="connsiteY1" fmla="*/ 2984500 h 3344891"/>
                <a:gd name="connsiteX2" fmla="*/ 238919 w 238919"/>
                <a:gd name="connsiteY2" fmla="*/ 0 h 3344891"/>
                <a:gd name="connsiteX0" fmla="*/ 0 w 238919"/>
                <a:gd name="connsiteY0" fmla="*/ 3344891 h 3344891"/>
                <a:gd name="connsiteX1" fmla="*/ 238919 w 238919"/>
                <a:gd name="connsiteY1" fmla="*/ 2984500 h 3344891"/>
                <a:gd name="connsiteX2" fmla="*/ 238125 w 238919"/>
                <a:gd name="connsiteY2" fmla="*/ 368330 h 3344891"/>
                <a:gd name="connsiteX3" fmla="*/ 238919 w 238919"/>
                <a:gd name="connsiteY3" fmla="*/ 0 h 3344891"/>
                <a:gd name="connsiteX0" fmla="*/ 0 w 238919"/>
                <a:gd name="connsiteY0" fmla="*/ 2976561 h 2976561"/>
                <a:gd name="connsiteX1" fmla="*/ 238919 w 238919"/>
                <a:gd name="connsiteY1" fmla="*/ 2616170 h 2976561"/>
                <a:gd name="connsiteX2" fmla="*/ 238125 w 238919"/>
                <a:gd name="connsiteY2" fmla="*/ 0 h 2976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8919" h="2976561">
                  <a:moveTo>
                    <a:pt x="0" y="2976561"/>
                  </a:moveTo>
                  <a:lnTo>
                    <a:pt x="238919" y="2616170"/>
                  </a:lnTo>
                  <a:cubicBezTo>
                    <a:pt x="238654" y="1744113"/>
                    <a:pt x="238390" y="872057"/>
                    <a:pt x="238125" y="0"/>
                  </a:cubicBezTo>
                </a:path>
              </a:pathLst>
            </a:custGeom>
            <a:noFill/>
            <a:ln w="25400">
              <a:gradFill>
                <a:gsLst>
                  <a:gs pos="0">
                    <a:schemeClr val="accent1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he-IL" sz="1800" noProof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684391" y="274637"/>
            <a:ext cx="10363200" cy="1223963"/>
          </a:xfrm>
          <a:prstGeom prst="rect">
            <a:avLst/>
          </a:prstGeom>
        </p:spPr>
        <p:txBody>
          <a:bodyPr vert="horz" lIns="121899" tIns="60949" rIns="121899" bIns="60949" rtlCol="1" anchor="b">
            <a:normAutofit/>
          </a:bodyPr>
          <a:lstStyle/>
          <a:p>
            <a:pPr rtl="1"/>
            <a:r>
              <a:rPr lang="he-IL" noProof="0" dirty="0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684391" y="1701797"/>
            <a:ext cx="10363200" cy="4462272"/>
          </a:xfrm>
          <a:prstGeom prst="rect">
            <a:avLst/>
          </a:prstGeom>
        </p:spPr>
        <p:txBody>
          <a:bodyPr vert="horz" lIns="121899" tIns="60949" rIns="121899" bIns="60949" rtlCol="1">
            <a:normAutofit/>
          </a:bodyPr>
          <a:lstStyle/>
          <a:p>
            <a:pPr lvl="0" rtl="1"/>
            <a:r>
              <a:rPr lang="he-IL" noProof="0" dirty="0"/>
              <a:t>ערוך סגנונות טקסט של תבנית בסיס</a:t>
            </a:r>
          </a:p>
          <a:p>
            <a:pPr lvl="1" rtl="1"/>
            <a:r>
              <a:rPr lang="he-IL" noProof="0" dirty="0"/>
              <a:t>רמה שניה</a:t>
            </a:r>
          </a:p>
          <a:p>
            <a:pPr lvl="2" rtl="1"/>
            <a:r>
              <a:rPr lang="he-IL" noProof="0" dirty="0"/>
              <a:t>רמה שלישית</a:t>
            </a:r>
          </a:p>
          <a:p>
            <a:pPr lvl="3" rtl="1"/>
            <a:r>
              <a:rPr lang="he-IL" noProof="0" dirty="0"/>
              <a:t>רמה רביעית</a:t>
            </a:r>
          </a:p>
          <a:p>
            <a:pPr lvl="4" rtl="1"/>
            <a:r>
              <a:rPr lang="he-IL" noProof="0" dirty="0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8202791" y="6356353"/>
            <a:ext cx="2843015" cy="365125"/>
          </a:xfrm>
          <a:prstGeom prst="rect">
            <a:avLst/>
          </a:prstGeom>
        </p:spPr>
        <p:txBody>
          <a:bodyPr vert="horz" lIns="121899" tIns="60949" rIns="121899" bIns="60949" rtlCol="1" anchor="ctr"/>
          <a:lstStyle>
            <a:lvl1pPr algn="r" rtl="1">
              <a:defRPr sz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9EA7507E-11BB-4C1E-A24E-B80FE17FB488}" type="datetime8">
              <a:rPr lang="he-IL"/>
              <a:pPr/>
              <a:t>28 ינואר 25</a:t>
            </a:fld>
            <a:endParaRPr lang="he-IL" dirty="0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2919590" y="6356353"/>
            <a:ext cx="5283200" cy="365125"/>
          </a:xfrm>
          <a:prstGeom prst="rect">
            <a:avLst/>
          </a:prstGeom>
        </p:spPr>
        <p:txBody>
          <a:bodyPr vert="horz" lIns="121899" tIns="60949" rIns="121899" bIns="60949" rtlCol="1" anchor="ctr"/>
          <a:lstStyle>
            <a:lvl1pPr algn="ctr" rtl="1">
              <a:defRPr sz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he-IL" noProof="0" dirty="0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683119" y="6356353"/>
            <a:ext cx="1016000" cy="365125"/>
          </a:xfrm>
          <a:prstGeom prst="rect">
            <a:avLst/>
          </a:prstGeom>
        </p:spPr>
        <p:txBody>
          <a:bodyPr vert="horz" lIns="121899" tIns="60949" rIns="121899" bIns="60949" rtlCol="1" anchor="ctr"/>
          <a:lstStyle>
            <a:lvl1pPr algn="l" rtl="1">
              <a:defRPr sz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C014DD1E-5D91-48A3-AD6D-45FBA980D106}" type="slidenum">
              <a:rPr lang="he-IL"/>
              <a:pPr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486949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="">
      <p:transition spd="med">
        <p:fade/>
      </p:transition>
    </mc:Fallback>
  </mc:AlternateContent>
  <p:txStyles>
    <p:titleStyle>
      <a:lvl1pPr algn="r" defTabSz="1218987" rtl="1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304747" indent="-304747" algn="r" defTabSz="1218987" rtl="1" eaLnBrk="1" latinLnBrk="0" hangingPunct="1">
        <a:lnSpc>
          <a:spcPct val="90000"/>
        </a:lnSpc>
        <a:spcBef>
          <a:spcPts val="1600"/>
        </a:spcBef>
        <a:buClr>
          <a:schemeClr val="accent1"/>
        </a:buClr>
        <a:buSzPct val="100000"/>
        <a:buFont typeface="Arial" pitchFamily="34" charset="0"/>
        <a:buChar char="•"/>
        <a:defRPr sz="2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609493" indent="-231607" algn="r" defTabSz="1218987" rtl="1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80000"/>
        <a:buFont typeface="Arial" pitchFamily="34" charset="0"/>
        <a:buChar char="•"/>
        <a:defRPr sz="2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914240" indent="-231607" algn="r" defTabSz="1218987" rtl="1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218987" indent="-231607" algn="r" defTabSz="1218987" rtl="1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1523733" indent="-231607" algn="r" defTabSz="1218987" rtl="1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1828480" indent="-231607" algn="r" defTabSz="1218987" rtl="1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133227" indent="-231607" algn="r" defTabSz="1218987" rtl="1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2437973" indent="-231607" algn="r" defTabSz="1218987" rtl="1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80000"/>
        <a:buFont typeface="Arial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742720" indent="-231607" algn="r" defTabSz="1218987" rtl="1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80000"/>
        <a:buFont typeface="Arial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r" defTabSz="1218987" rtl="1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r" defTabSz="1218987" rtl="1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r" defTabSz="1218987" rtl="1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r" defTabSz="1218987" rtl="1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r" defTabSz="1218987" rtl="1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r" defTabSz="1218987" rtl="1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r" defTabSz="1218987" rtl="1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r" defTabSz="1218987" rtl="1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r" defTabSz="1218987" rtl="1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3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5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18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7" Type="http://schemas.openxmlformats.org/officeDocument/2006/relationships/image" Target="../media/image51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26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9.xml"/><Relationship Id="rId4" Type="http://schemas.openxmlformats.org/officeDocument/2006/relationships/image" Target="../media/image5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02.xml"/><Relationship Id="rId4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customXml" Target="../ink/ink5.xml"/><Relationship Id="rId18" Type="http://schemas.openxmlformats.org/officeDocument/2006/relationships/customXml" Target="../ink/ink10.xml"/><Relationship Id="R6137a557f64e4de7" Type="http://schemas.openxmlformats.org/officeDocument/2006/relationships/image" Target="../media/image170.png"/><Relationship Id="rId3" Type="http://schemas.openxmlformats.org/officeDocument/2006/relationships/image" Target="../media/image61.png"/><Relationship Id="R64501705ed5b4383" Type="http://schemas.openxmlformats.org/officeDocument/2006/relationships/image" Target="../media/image120.png"/><Relationship Id="R3162b806a6bf4d9a" Type="http://schemas.openxmlformats.org/officeDocument/2006/relationships/image" Target="../media/image140.png"/><Relationship Id="rId7" Type="http://schemas.openxmlformats.org/officeDocument/2006/relationships/image" Target="../media/image65.png"/><Relationship Id="rId12" Type="http://schemas.openxmlformats.org/officeDocument/2006/relationships/customXml" Target="../ink/ink4.xml"/><Relationship Id="rId17" Type="http://schemas.openxmlformats.org/officeDocument/2006/relationships/customXml" Target="../ink/ink9.xml"/><Relationship Id="Rbd424cfa6a6b45f5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81aa03e5ce1b468c" Type="http://schemas.openxmlformats.org/officeDocument/2006/relationships/image" Target="../media/image130.png"/><Relationship Id="rId16" Type="http://schemas.openxmlformats.org/officeDocument/2006/relationships/customXml" Target="../ink/ink8.xml"/><Relationship Id="rId20" Type="http://schemas.openxmlformats.org/officeDocument/2006/relationships/customXml" Target="../ink/ink12.xml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64.png"/><Relationship Id="rId11" Type="http://schemas.openxmlformats.org/officeDocument/2006/relationships/customXml" Target="../ink/ink3.xml"/><Relationship Id="R2643aef8a63b431f" Type="http://schemas.openxmlformats.org/officeDocument/2006/relationships/image" Target="../media/image100.png"/><Relationship Id="R065c1297e0b64b8f" Type="http://schemas.openxmlformats.org/officeDocument/2006/relationships/image" Target="../media/image181.png"/><Relationship Id="rId5" Type="http://schemas.openxmlformats.org/officeDocument/2006/relationships/image" Target="../media/image63.png"/><Relationship Id="rId15" Type="http://schemas.openxmlformats.org/officeDocument/2006/relationships/customXml" Target="../ink/ink7.xml"/><Relationship Id="R398ddf4251cb4e86" Type="http://schemas.openxmlformats.org/officeDocument/2006/relationships/image" Target="../media/image150.png"/><Relationship Id="Rbe637d95d9db4e47" Type="http://schemas.openxmlformats.org/officeDocument/2006/relationships/image" Target="../media/image19.png"/><Relationship Id="rId10" Type="http://schemas.openxmlformats.org/officeDocument/2006/relationships/customXml" Target="../ink/ink2.xml"/><Relationship Id="Rbd2404a75c6a430f" Type="http://schemas.openxmlformats.org/officeDocument/2006/relationships/image" Target="../media/image90.png"/><Relationship Id="R638f33ab37484400" Type="http://schemas.openxmlformats.org/officeDocument/2006/relationships/image" Target="../media/image110.png"/><Relationship Id="rId19" Type="http://schemas.openxmlformats.org/officeDocument/2006/relationships/customXml" Target="../ink/ink11.xml"/><Relationship Id="rId4" Type="http://schemas.openxmlformats.org/officeDocument/2006/relationships/image" Target="../media/image62.png"/><Relationship Id="rId9" Type="http://schemas.openxmlformats.org/officeDocument/2006/relationships/customXml" Target="../ink/ink1.xml"/><Relationship Id="R82f3bd4502ed4eb8" Type="http://schemas.openxmlformats.org/officeDocument/2006/relationships/image" Target="../media/image86.png"/><Relationship Id="rId14" Type="http://schemas.openxmlformats.org/officeDocument/2006/relationships/customXml" Target="../ink/ink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0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3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17" Type="http://schemas.openxmlformats.org/officeDocument/2006/relationships/image" Target="../media/image84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83.png"/><Relationship Id="rId1" Type="http://schemas.openxmlformats.org/officeDocument/2006/relationships/slideLayout" Target="../slideLayouts/slideLayout110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5" Type="http://schemas.openxmlformats.org/officeDocument/2006/relationships/image" Target="../media/image82.pn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Relationship Id="rId14" Type="http://schemas.openxmlformats.org/officeDocument/2006/relationships/image" Target="../media/image81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5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0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21735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2653E5-7A89-D024-40FC-605DE8E63A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9E122-8F49-2603-DBA2-617133CE3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763500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Results from live demonstration – tampered image	</a:t>
            </a:r>
          </a:p>
        </p:txBody>
      </p:sp>
      <p:pic>
        <p:nvPicPr>
          <p:cNvPr id="4" name="Picture 3" descr="A group of people sitting in a classroom&#10;&#10;Description automatically generated">
            <a:extLst>
              <a:ext uri="{FF2B5EF4-FFF2-40B4-BE49-F238E27FC236}">
                <a16:creationId xmlns:a16="http://schemas.microsoft.com/office/drawing/2014/main" id="{417A4181-C599-38C3-9949-1DE7FD6131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4349" y="568800"/>
            <a:ext cx="8363303" cy="628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03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B694C4-1945-3155-EA7A-3B63615EDB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BC5F8-588C-5CF8-52CF-192588C4C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763500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Results from live demonstration – masked image</a:t>
            </a:r>
          </a:p>
        </p:txBody>
      </p:sp>
      <p:pic>
        <p:nvPicPr>
          <p:cNvPr id="4" name="Picture 3" descr="A black and white image of a couple of rectangular objects&#10;&#10;Description automatically generated">
            <a:extLst>
              <a:ext uri="{FF2B5EF4-FFF2-40B4-BE49-F238E27FC236}">
                <a16:creationId xmlns:a16="http://schemas.microsoft.com/office/drawing/2014/main" id="{1F66CAD1-AB0D-39B1-D2CC-9145A72A3A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4351" y="568800"/>
            <a:ext cx="8363298" cy="628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1732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6D8A5-FD7F-A01F-2596-B68078F5E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401" y="680801"/>
            <a:ext cx="9655835" cy="3138875"/>
          </a:xfrm>
        </p:spPr>
        <p:txBody>
          <a:bodyPr anchor="ctr">
            <a:normAutofit/>
          </a:bodyPr>
          <a:lstStyle/>
          <a:p>
            <a:pPr algn="ctr"/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1242E"/>
                </a:solidFill>
                <a:effectLst/>
                <a:uLnTx/>
                <a:uFillTx/>
                <a:latin typeface="Walbaum Display"/>
                <a:ea typeface="+mj-ea"/>
                <a:cs typeface="+mj-cs"/>
              </a:rPr>
              <a:t>Lecture 3</a:t>
            </a:r>
            <a:b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1242E"/>
                </a:solidFill>
                <a:effectLst/>
                <a:uLnTx/>
                <a:uFillTx/>
                <a:latin typeface="Walbaum Display"/>
                <a:ea typeface="+mj-ea"/>
                <a:cs typeface="+mj-cs"/>
              </a:rPr>
            </a:br>
            <a:b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1242E"/>
                </a:solidFill>
                <a:effectLst/>
                <a:uLnTx/>
                <a:uFillTx/>
                <a:latin typeface="Walbaum Display"/>
                <a:ea typeface="+mj-ea"/>
                <a:cs typeface="+mj-cs"/>
              </a:rPr>
            </a:b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41242E"/>
                </a:solidFill>
                <a:effectLst/>
                <a:uLnTx/>
                <a:uFillTx/>
                <a:latin typeface="Walbaum Display"/>
                <a:ea typeface="+mj-ea"/>
                <a:cs typeface="+mj-cs"/>
              </a:rPr>
              <a:t>Camera-Based Forgery Detection</a:t>
            </a:r>
            <a:endParaRPr lang="LID4096" sz="4000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16B2D-7069-DC62-2660-CEDA5709D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9999" y="6356350"/>
            <a:ext cx="521207" cy="365125"/>
          </a:xfrm>
        </p:spPr>
        <p:txBody>
          <a:bodyPr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C68AC1EC-23E2-4F0E-A5A4-674EC8DB954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1242E"/>
                </a:solidFill>
                <a:effectLst/>
                <a:uLnTx/>
                <a:uFillTx/>
                <a:latin typeface="Walbaum Displ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41242E"/>
              </a:solidFill>
              <a:effectLst/>
              <a:uLnTx/>
              <a:uFillTx/>
              <a:latin typeface="Walbaum Display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EA7120-3906-365E-BB66-77FBE1EED4FC}"/>
              </a:ext>
            </a:extLst>
          </p:cNvPr>
          <p:cNvSpPr txBox="1"/>
          <p:nvPr/>
        </p:nvSpPr>
        <p:spPr>
          <a:xfrm>
            <a:off x="1474237" y="3554019"/>
            <a:ext cx="8584164" cy="11466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albaum Display"/>
                <a:ea typeface="+mn-ea"/>
                <a:cs typeface="+mn-cs"/>
              </a:rPr>
              <a:t>Students: Ilan Sapoznikov,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albaum Display"/>
                <a:ea typeface="+mn-ea"/>
                <a:cs typeface="+mn-cs"/>
              </a:rPr>
              <a:t>Liad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albaum Display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albaum Display"/>
                <a:ea typeface="+mn-ea"/>
                <a:cs typeface="+mn-cs"/>
              </a:rPr>
              <a:t>Arvatz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Walbaum Display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albaum Display"/>
                <a:ea typeface="+mn-ea"/>
                <a:cs typeface="+mn-cs"/>
              </a:rPr>
              <a:t>Lecturer: Prof.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albaum Display"/>
                <a:ea typeface="+mn-ea"/>
                <a:cs typeface="+mn-cs"/>
              </a:rPr>
              <a:t>Hagit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albaum Display"/>
                <a:ea typeface="+mn-ea"/>
                <a:cs typeface="+mn-cs"/>
              </a:rPr>
              <a:t> Hel-Or</a:t>
            </a:r>
            <a:endParaRPr kumimoji="0" lang="LID4096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Walbaum Display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99843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A64979-DA6F-040F-58E0-83EE21D75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all" spc="300" normalizeH="0" baseline="0" noProof="0" dirty="0">
                <a:ln>
                  <a:noFill/>
                </a:ln>
                <a:solidFill>
                  <a:srgbClr val="41242E"/>
                </a:solidFill>
                <a:effectLst/>
                <a:uLnTx/>
                <a:uFillTx/>
                <a:latin typeface="Aptos Light"/>
                <a:ea typeface="+mn-ea"/>
                <a:cs typeface="+mn-cs"/>
              </a:rPr>
              <a:t>HOW CAMERAS WORK?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0A348C-12C2-FB2F-E459-652327921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8AC1EC-23E2-4F0E-A5A4-674EC8DB954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1242E"/>
                </a:solidFill>
                <a:effectLst/>
                <a:uLnTx/>
                <a:uFillTx/>
                <a:latin typeface="Walbaum Displ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41242E"/>
              </a:solidFill>
              <a:effectLst/>
              <a:uLnTx/>
              <a:uFillTx/>
              <a:latin typeface="Walbaum Display"/>
              <a:ea typeface="+mn-ea"/>
              <a:cs typeface="+mn-cs"/>
            </a:endParaRPr>
          </a:p>
        </p:txBody>
      </p:sp>
      <p:pic>
        <p:nvPicPr>
          <p:cNvPr id="2050" name="Picture 2" descr="How cameras work diagram">
            <a:extLst>
              <a:ext uri="{FF2B5EF4-FFF2-40B4-BE49-F238E27FC236}">
                <a16:creationId xmlns:a16="http://schemas.microsoft.com/office/drawing/2014/main" id="{998BEAF5-93E4-C759-44C0-F4C86EB5935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08" y="690590"/>
            <a:ext cx="8389648" cy="5333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58985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4AC5B-DA1D-F804-8F00-DA04B64FF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108" y="588245"/>
            <a:ext cx="10449784" cy="1265928"/>
          </a:xfrm>
        </p:spPr>
        <p:txBody>
          <a:bodyPr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GB" sz="5000" dirty="0"/>
              <a:t>Optics-based forgery detection   </a:t>
            </a:r>
            <a:br>
              <a:rPr lang="en-GB" sz="5000" dirty="0"/>
            </a:br>
            <a:r>
              <a:rPr lang="en-GB" sz="5000" dirty="0"/>
              <a:t>Radial Distortion</a:t>
            </a:r>
            <a:br>
              <a:rPr lang="en-GB" sz="2700" dirty="0"/>
            </a:br>
            <a:endParaRPr lang="LID4096" sz="2700" dirty="0"/>
          </a:p>
        </p:txBody>
      </p:sp>
      <p:pic>
        <p:nvPicPr>
          <p:cNvPr id="7" name="Picture 6" descr="A close up of a camera lens&#10;&#10;Description automatically generated">
            <a:extLst>
              <a:ext uri="{FF2B5EF4-FFF2-40B4-BE49-F238E27FC236}">
                <a16:creationId xmlns:a16="http://schemas.microsoft.com/office/drawing/2014/main" id="{26CED608-C250-F870-2076-71C36469914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470" b="25773"/>
          <a:stretch/>
        </p:blipFill>
        <p:spPr>
          <a:xfrm>
            <a:off x="878444" y="2048256"/>
            <a:ext cx="10442448" cy="3903819"/>
          </a:xfrm>
          <a:prstGeom prst="rect">
            <a:avLst/>
          </a:prstGeom>
          <a:noFill/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F11A9-7106-2E31-06BC-1EFC59DD7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32320" y="6356350"/>
            <a:ext cx="4297680" cy="365125"/>
          </a:xfrm>
        </p:spPr>
        <p:txBody>
          <a:bodyPr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all" spc="300" normalizeH="0" baseline="0" noProof="0" dirty="0">
                <a:ln>
                  <a:noFill/>
                </a:ln>
                <a:solidFill>
                  <a:srgbClr val="41242E"/>
                </a:solidFill>
                <a:effectLst/>
                <a:uLnTx/>
                <a:uFillTx/>
                <a:latin typeface="Aptos Light"/>
                <a:ea typeface="+mn-ea"/>
                <a:cs typeface="+mn-cs"/>
              </a:rPr>
              <a:t>Optics-based forgery detection</a:t>
            </a:r>
            <a:endParaRPr kumimoji="0" lang="en-US" sz="800" b="0" i="0" u="none" strike="noStrike" kern="1200" cap="all" spc="300" normalizeH="0" baseline="0" noProof="0" dirty="0">
              <a:ln>
                <a:noFill/>
              </a:ln>
              <a:solidFill>
                <a:srgbClr val="41242E"/>
              </a:solidFill>
              <a:effectLst/>
              <a:uLnTx/>
              <a:uFillTx/>
              <a:latin typeface="Aptos Light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64B2F8-A64D-8E76-4EBF-8BCD2EC7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9999" y="6356350"/>
            <a:ext cx="521207" cy="365125"/>
          </a:xfrm>
        </p:spPr>
        <p:txBody>
          <a:bodyPr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C68AC1EC-23E2-4F0E-A5A4-674EC8DB954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1242E"/>
                </a:solidFill>
                <a:effectLst/>
                <a:uLnTx/>
                <a:uFillTx/>
                <a:latin typeface="Walbaum Displ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41242E"/>
              </a:solidFill>
              <a:effectLst/>
              <a:uLnTx/>
              <a:uFillTx/>
              <a:latin typeface="Walbaum Display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93894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0D97D4E-D842-ED66-073F-F9A213A21E7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119641" y="1080817"/>
                <a:ext cx="9302316" cy="3777622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/>
                  <a:t>The parameter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/>
                  <a:t> has dominant influence on the kind of radial lens distortion.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/>
                  <a:t>&gt;0, distortion is barrel and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m:rPr>
                        <m:nor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2400"/>
                      <m:t>distortion</m:t>
                    </m:r>
                    <m:r>
                      <m:rPr>
                        <m:nor/>
                      </m:rPr>
                      <a:rPr lang="en-US" sz="2400"/>
                      <m:t> </m:t>
                    </m:r>
                    <m:r>
                      <m:rPr>
                        <m:nor/>
                      </m:rPr>
                      <a:rPr lang="en-US" sz="2400"/>
                      <m:t>is</m:t>
                    </m:r>
                    <m:r>
                      <m:rPr>
                        <m:nor/>
                      </m:rPr>
                      <a:rPr lang="en-US" sz="2400"/>
                      <m:t> </m:t>
                    </m:r>
                    <m:r>
                      <m:rPr>
                        <m:nor/>
                      </m:rPr>
                      <a:rPr lang="en-US" sz="2400"/>
                      <m:t>pincushion</m:t>
                    </m:r>
                  </m:oMath>
                </a14:m>
                <a:endParaRPr lang="en-IL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0D97D4E-D842-ED66-073F-F9A213A21E7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19641" y="1080817"/>
                <a:ext cx="9302316" cy="3777622"/>
              </a:xfrm>
              <a:blipFill>
                <a:blip r:embed="rId2"/>
                <a:stretch>
                  <a:fillRect l="-917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1">
            <a:extLst>
              <a:ext uri="{FF2B5EF4-FFF2-40B4-BE49-F238E27FC236}">
                <a16:creationId xmlns:a16="http://schemas.microsoft.com/office/drawing/2014/main" id="{33B5B384-7648-3C45-66C8-1912FEB8C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641" y="455864"/>
            <a:ext cx="8911687" cy="845461"/>
          </a:xfrm>
        </p:spPr>
        <p:txBody>
          <a:bodyPr anchor="t"/>
          <a:lstStyle/>
          <a:p>
            <a:r>
              <a:rPr lang="en-US" dirty="0"/>
              <a:t>Measuring radial distortion of lenses</a:t>
            </a:r>
            <a:endParaRPr lang="en-IL" dirty="0"/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5085FDBF-0A5D-D989-2FDC-9CC591FEA09E}"/>
              </a:ext>
            </a:extLst>
          </p:cNvPr>
          <p:cNvSpPr/>
          <p:nvPr/>
        </p:nvSpPr>
        <p:spPr>
          <a:xfrm>
            <a:off x="9343019" y="3688796"/>
            <a:ext cx="2756053" cy="1693843"/>
          </a:xfrm>
          <a:prstGeom prst="cloud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 Light"/>
                <a:ea typeface="+mn-ea"/>
                <a:cs typeface="+mn-cs"/>
              </a:rPr>
              <a:t>Questions?</a:t>
            </a:r>
            <a:endParaRPr kumimoji="0" lang="en-IL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 Light"/>
              <a:ea typeface="+mn-ea"/>
              <a:cs typeface="+mn-cs"/>
            </a:endParaRPr>
          </a:p>
        </p:txBody>
      </p:sp>
      <p:pic>
        <p:nvPicPr>
          <p:cNvPr id="7" name="Picture 2" descr="What is Lens Distortion Exploring its Types, Critical Factors, and Correction Methods">
            <a:extLst>
              <a:ext uri="{FF2B5EF4-FFF2-40B4-BE49-F238E27FC236}">
                <a16:creationId xmlns:a16="http://schemas.microsoft.com/office/drawing/2014/main" id="{94685123-B783-9C73-E7EC-1CDC44A7F8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07" b="19605"/>
          <a:stretch/>
        </p:blipFill>
        <p:spPr bwMode="auto">
          <a:xfrm>
            <a:off x="1260363" y="2544932"/>
            <a:ext cx="7807180" cy="2948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C22E20-0490-E413-849F-95AD590E2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93650-AFF0-4B52-B098-219019506B13}" type="slidenum">
              <a:rPr kumimoji="0" lang="en-IL" sz="1400" b="0" i="0" u="none" strike="noStrike" kern="1200" cap="none" spc="0" normalizeH="0" baseline="0" noProof="0" smtClean="0">
                <a:ln>
                  <a:noFill/>
                </a:ln>
                <a:solidFill>
                  <a:srgbClr val="41242E"/>
                </a:solidFill>
                <a:effectLst/>
                <a:uLnTx/>
                <a:uFillTx/>
                <a:latin typeface="Walbaum Displ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IL" sz="1400" b="0" i="0" u="none" strike="noStrike" kern="1200" cap="none" spc="0" normalizeH="0" baseline="0" noProof="0">
              <a:ln>
                <a:noFill/>
              </a:ln>
              <a:solidFill>
                <a:srgbClr val="41242E"/>
              </a:solidFill>
              <a:effectLst/>
              <a:uLnTx/>
              <a:uFillTx/>
              <a:latin typeface="Walbaum Display"/>
              <a:ea typeface="+mn-ea"/>
              <a:cs typeface="+mn-cs"/>
            </a:endParaRP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59B1F7EF-A482-0D25-8D9B-E6E09BC7987C}"/>
              </a:ext>
            </a:extLst>
          </p:cNvPr>
          <p:cNvSpPr/>
          <p:nvPr/>
        </p:nvSpPr>
        <p:spPr>
          <a:xfrm>
            <a:off x="7858525" y="5145345"/>
            <a:ext cx="1687417" cy="1120966"/>
          </a:xfrm>
          <a:prstGeom prst="cloud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5791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0147D18-E164-C4A0-E245-F75E35043290}"/>
              </a:ext>
            </a:extLst>
          </p:cNvPr>
          <p:cNvSpPr txBox="1"/>
          <p:nvPr/>
        </p:nvSpPr>
        <p:spPr>
          <a:xfrm>
            <a:off x="753375" y="588245"/>
            <a:ext cx="10676624" cy="12659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1242E"/>
                </a:solidFill>
                <a:effectLst/>
                <a:uLnTx/>
                <a:uFillTx/>
                <a:latin typeface="Walbaum Display"/>
                <a:ea typeface="+mn-ea"/>
                <a:cs typeface="+mn-cs"/>
              </a:rPr>
              <a:t>Exposing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1242E"/>
                </a:solidFill>
                <a:effectLst/>
                <a:uLnTx/>
                <a:uFillTx/>
                <a:latin typeface="Walbaum Display"/>
                <a:ea typeface="+mn-ea"/>
                <a:cs typeface="+mn-cs"/>
              </a:rPr>
              <a:t> Digital Forgeries Through Chromatic Aberration</a:t>
            </a:r>
          </a:p>
        </p:txBody>
      </p:sp>
      <p:pic>
        <p:nvPicPr>
          <p:cNvPr id="4098" name="Picture 2" descr="Understanding Chromatic Aberration: Causes and Solutions - The Photographers">
            <a:extLst>
              <a:ext uri="{FF2B5EF4-FFF2-40B4-BE49-F238E27FC236}">
                <a16:creationId xmlns:a16="http://schemas.microsoft.com/office/drawing/2014/main" id="{D8C04536-DDBE-C179-791C-78A59C540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7" b="14724"/>
          <a:stretch/>
        </p:blipFill>
        <p:spPr bwMode="auto">
          <a:xfrm>
            <a:off x="877824" y="2157984"/>
            <a:ext cx="10442448" cy="3903819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92BE2D-E415-5C0A-5656-3D65A6242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9999" y="6356350"/>
            <a:ext cx="52120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22D93650-AFF0-4B52-B098-219019506B1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1242E"/>
                </a:solidFill>
                <a:effectLst/>
                <a:uLnTx/>
                <a:uFillTx/>
                <a:latin typeface="Walbaum Display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41242E"/>
              </a:solidFill>
              <a:effectLst/>
              <a:uLnTx/>
              <a:uFillTx/>
              <a:latin typeface="Walbaum Display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61486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21"/>
          <p:cNvSpPr/>
          <p:nvPr/>
        </p:nvSpPr>
        <p:spPr>
          <a:xfrm flipH="1">
            <a:off x="1524000" y="857250"/>
            <a:ext cx="91440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rtl="1"/>
            <a:endParaRPr sz="1350">
              <a:solidFill>
                <a:schemeClr val="lt1"/>
              </a:solidFill>
              <a:ea typeface="Tahoma"/>
              <a:cs typeface="Tahoma"/>
              <a:sym typeface="Tahoma"/>
            </a:endParaRPr>
          </a:p>
        </p:txBody>
      </p:sp>
      <p:sp>
        <p:nvSpPr>
          <p:cNvPr id="323" name="Google Shape;323;p21"/>
          <p:cNvSpPr txBox="1"/>
          <p:nvPr/>
        </p:nvSpPr>
        <p:spPr>
          <a:xfrm>
            <a:off x="1741047" y="4738952"/>
            <a:ext cx="2337949" cy="777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1600" dirty="0" err="1">
                <a:solidFill>
                  <a:schemeClr val="lt1"/>
                </a:solidFill>
                <a:ea typeface="Twentieth Century"/>
                <a:cs typeface="Twentieth Century"/>
                <a:sym typeface="Twentieth Century"/>
              </a:rPr>
              <a:t>Hagit</a:t>
            </a:r>
            <a:r>
              <a:rPr lang="en-US" sz="1600" dirty="0">
                <a:solidFill>
                  <a:schemeClr val="lt1"/>
                </a:solidFill>
                <a:ea typeface="Twentieth Century"/>
                <a:cs typeface="Twentieth Century"/>
                <a:sym typeface="Twentieth Century"/>
              </a:rPr>
              <a:t> Hel-Or</a:t>
            </a:r>
          </a:p>
          <a:p>
            <a:pPr algn="ctr"/>
            <a:r>
              <a:rPr lang="en-US" dirty="0">
                <a:solidFill>
                  <a:schemeClr val="lt1"/>
                </a:solidFill>
                <a:ea typeface="Twentieth Century"/>
                <a:cs typeface="Twentieth Century"/>
                <a:sym typeface="Twentieth Century"/>
              </a:rPr>
              <a:t>11.12. 24</a:t>
            </a:r>
          </a:p>
          <a:p>
            <a:r>
              <a:rPr lang="en-US" sz="1200" dirty="0">
                <a:solidFill>
                  <a:schemeClr val="lt1"/>
                </a:solidFill>
                <a:ea typeface="Twentieth Century"/>
                <a:cs typeface="Twentieth Century"/>
                <a:sym typeface="Twentieth Century"/>
              </a:rPr>
              <a:t>Nir Ben </a:t>
            </a:r>
            <a:r>
              <a:rPr lang="en-US" sz="1200" dirty="0" err="1">
                <a:solidFill>
                  <a:schemeClr val="lt1"/>
                </a:solidFill>
                <a:ea typeface="Twentieth Century"/>
                <a:cs typeface="Twentieth Century"/>
                <a:sym typeface="Twentieth Century"/>
              </a:rPr>
              <a:t>Harosh</a:t>
            </a:r>
            <a:r>
              <a:rPr lang="en-US" sz="1200" dirty="0">
                <a:solidFill>
                  <a:schemeClr val="lt1"/>
                </a:solidFill>
                <a:ea typeface="Twentieth Century"/>
                <a:cs typeface="Twentieth Century"/>
                <a:sym typeface="Twentieth Century"/>
              </a:rPr>
              <a:t>     Yam Romano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9560F9-662A-2037-9986-CC6434B801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8903" y="273114"/>
            <a:ext cx="8718777" cy="6584886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30"/>
          <p:cNvSpPr txBox="1">
            <a:spLocks noGrp="1"/>
          </p:cNvSpPr>
          <p:nvPr>
            <p:ph type="title"/>
          </p:nvPr>
        </p:nvSpPr>
        <p:spPr>
          <a:xfrm>
            <a:off x="2047628" y="464489"/>
            <a:ext cx="8084870" cy="657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/>
          </a:bodyPr>
          <a:lstStyle/>
          <a:p>
            <a:pPr algn="ctr" rtl="0"/>
            <a:r>
              <a:rPr lang="en-US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COLOR FILTER ARRAY INTERPOLATION</a:t>
            </a:r>
            <a:endParaRPr sz="32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45" name="Google Shape;545;p30" descr="תמונה שמכילה צילום מסך, צבעוני, דפוס, קו&#10;&#10;התיאור נוצר באופן אוטומטי"/>
          <p:cNvPicPr preferRelativeResize="0"/>
          <p:nvPr/>
        </p:nvPicPr>
        <p:blipFill rotWithShape="1">
          <a:blip r:embed="rId3">
            <a:alphaModFix/>
          </a:blip>
          <a:srcRect l="73420" t="-1" r="472" b="62068"/>
          <a:stretch/>
        </p:blipFill>
        <p:spPr>
          <a:xfrm>
            <a:off x="7818382" y="1474712"/>
            <a:ext cx="2179927" cy="2197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6" name="Google Shape;546;p30"/>
          <p:cNvPicPr preferRelativeResize="0"/>
          <p:nvPr/>
        </p:nvPicPr>
        <p:blipFill rotWithShape="1">
          <a:blip r:embed="rId3">
            <a:alphaModFix/>
          </a:blip>
          <a:srcRect l="33963" t="183" r="39927" b="61882"/>
          <a:stretch/>
        </p:blipFill>
        <p:spPr>
          <a:xfrm>
            <a:off x="4719468" y="1460306"/>
            <a:ext cx="2179927" cy="2197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47" name="Google Shape;547;p30"/>
          <p:cNvPicPr preferRelativeResize="0"/>
          <p:nvPr/>
        </p:nvPicPr>
        <p:blipFill rotWithShape="1">
          <a:blip r:embed="rId3">
            <a:alphaModFix/>
          </a:blip>
          <a:srcRect l="5948" t="11478" r="82905" b="72538"/>
          <a:stretch/>
        </p:blipFill>
        <p:spPr>
          <a:xfrm>
            <a:off x="3081414" y="2206593"/>
            <a:ext cx="1068686" cy="1056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8" name="Google Shape;548;p30"/>
          <p:cNvPicPr preferRelativeResize="0"/>
          <p:nvPr/>
        </p:nvPicPr>
        <p:blipFill rotWithShape="1">
          <a:blip r:embed="rId3">
            <a:alphaModFix/>
          </a:blip>
          <a:srcRect l="325" t="55386" r="77624" b="13076"/>
          <a:stretch/>
        </p:blipFill>
        <p:spPr>
          <a:xfrm>
            <a:off x="2914031" y="4301232"/>
            <a:ext cx="1650759" cy="1619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" name="Google Shape;549;p30"/>
          <p:cNvPicPr preferRelativeResize="0"/>
          <p:nvPr/>
        </p:nvPicPr>
        <p:blipFill rotWithShape="1">
          <a:blip r:embed="rId3">
            <a:alphaModFix/>
          </a:blip>
          <a:srcRect l="34110" t="51758" r="39780" b="10308"/>
          <a:stretch/>
        </p:blipFill>
        <p:spPr>
          <a:xfrm>
            <a:off x="4702750" y="3973632"/>
            <a:ext cx="2179927" cy="2197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Google Shape;550;p30"/>
          <p:cNvPicPr preferRelativeResize="0"/>
          <p:nvPr/>
        </p:nvPicPr>
        <p:blipFill rotWithShape="1">
          <a:blip r:embed="rId3">
            <a:alphaModFix/>
          </a:blip>
          <a:srcRect l="72685" t="51758" r="1205" b="10308"/>
          <a:stretch/>
        </p:blipFill>
        <p:spPr>
          <a:xfrm>
            <a:off x="7811108" y="4011384"/>
            <a:ext cx="2179927" cy="21979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51" name="Google Shape;551;p30"/>
          <p:cNvCxnSpPr>
            <a:cxnSpLocks/>
          </p:cNvCxnSpPr>
          <p:nvPr/>
        </p:nvCxnSpPr>
        <p:spPr>
          <a:xfrm flipV="1">
            <a:off x="6264896" y="1683946"/>
            <a:ext cx="1264723" cy="911871"/>
          </a:xfrm>
          <a:prstGeom prst="straightConnector1">
            <a:avLst/>
          </a:prstGeom>
          <a:noFill/>
          <a:ln w="38100" cap="flat" cmpd="sng">
            <a:solidFill>
              <a:srgbClr val="DF41B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52" name="Google Shape;552;p30"/>
          <p:cNvCxnSpPr>
            <a:cxnSpLocks/>
          </p:cNvCxnSpPr>
          <p:nvPr/>
        </p:nvCxnSpPr>
        <p:spPr>
          <a:xfrm>
            <a:off x="6278978" y="2662445"/>
            <a:ext cx="1264723" cy="769254"/>
          </a:xfrm>
          <a:prstGeom prst="straightConnector1">
            <a:avLst/>
          </a:prstGeom>
          <a:noFill/>
          <a:ln w="38100" cap="flat" cmpd="sng">
            <a:solidFill>
              <a:srgbClr val="DF41B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53" name="Google Shape;553;p30"/>
          <p:cNvCxnSpPr>
            <a:cxnSpLocks/>
          </p:cNvCxnSpPr>
          <p:nvPr/>
        </p:nvCxnSpPr>
        <p:spPr>
          <a:xfrm flipV="1">
            <a:off x="6264896" y="4199035"/>
            <a:ext cx="1264723" cy="911871"/>
          </a:xfrm>
          <a:prstGeom prst="straightConnector1">
            <a:avLst/>
          </a:prstGeom>
          <a:noFill/>
          <a:ln w="38100" cap="flat" cmpd="sng">
            <a:solidFill>
              <a:srgbClr val="DF41B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54" name="Google Shape;554;p30"/>
          <p:cNvCxnSpPr>
            <a:cxnSpLocks/>
          </p:cNvCxnSpPr>
          <p:nvPr/>
        </p:nvCxnSpPr>
        <p:spPr>
          <a:xfrm>
            <a:off x="6322178" y="5217795"/>
            <a:ext cx="1264722" cy="764625"/>
          </a:xfrm>
          <a:prstGeom prst="straightConnector1">
            <a:avLst/>
          </a:prstGeom>
          <a:noFill/>
          <a:ln w="38100" cap="flat" cmpd="sng">
            <a:solidFill>
              <a:srgbClr val="DF41B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55" name="Google Shape;555;p30"/>
          <p:cNvSpPr/>
          <p:nvPr/>
        </p:nvSpPr>
        <p:spPr>
          <a:xfrm rot="3383264">
            <a:off x="7489275" y="1543942"/>
            <a:ext cx="197585" cy="155179"/>
          </a:xfrm>
          <a:prstGeom prst="triangle">
            <a:avLst>
              <a:gd name="adj" fmla="val 50000"/>
            </a:avLst>
          </a:prstGeom>
          <a:noFill/>
          <a:ln w="15875" cap="flat" cmpd="sng">
            <a:solidFill>
              <a:srgbClr val="DF41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rtl="1">
              <a:buClr>
                <a:srgbClr val="000000"/>
              </a:buClr>
            </a:pPr>
            <a:endParaRPr sz="1350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56" name="Google Shape;556;p30"/>
          <p:cNvSpPr/>
          <p:nvPr/>
        </p:nvSpPr>
        <p:spPr>
          <a:xfrm rot="3383264">
            <a:off x="7489275" y="4059022"/>
            <a:ext cx="197585" cy="155179"/>
          </a:xfrm>
          <a:prstGeom prst="triangle">
            <a:avLst>
              <a:gd name="adj" fmla="val 50000"/>
            </a:avLst>
          </a:prstGeom>
          <a:noFill/>
          <a:ln w="15875" cap="flat" cmpd="sng">
            <a:solidFill>
              <a:srgbClr val="DF41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rtl="1">
              <a:buClr>
                <a:srgbClr val="000000"/>
              </a:buClr>
            </a:pPr>
            <a:endParaRPr sz="1350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57" name="Google Shape;557;p30"/>
          <p:cNvSpPr/>
          <p:nvPr/>
        </p:nvSpPr>
        <p:spPr>
          <a:xfrm rot="7338738">
            <a:off x="7545116" y="3364644"/>
            <a:ext cx="197585" cy="155179"/>
          </a:xfrm>
          <a:prstGeom prst="triangle">
            <a:avLst>
              <a:gd name="adj" fmla="val 50000"/>
            </a:avLst>
          </a:prstGeom>
          <a:noFill/>
          <a:ln w="15875" cap="flat" cmpd="sng">
            <a:solidFill>
              <a:srgbClr val="DF41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rtl="1">
              <a:buClr>
                <a:srgbClr val="000000"/>
              </a:buClr>
            </a:pPr>
            <a:endParaRPr sz="1350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58" name="Google Shape;558;p30"/>
          <p:cNvSpPr/>
          <p:nvPr/>
        </p:nvSpPr>
        <p:spPr>
          <a:xfrm rot="7338738">
            <a:off x="7593933" y="5930010"/>
            <a:ext cx="197585" cy="155179"/>
          </a:xfrm>
          <a:prstGeom prst="triangle">
            <a:avLst>
              <a:gd name="adj" fmla="val 50000"/>
            </a:avLst>
          </a:prstGeom>
          <a:noFill/>
          <a:ln w="15875" cap="flat" cmpd="sng">
            <a:solidFill>
              <a:srgbClr val="DF41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rtl="1">
              <a:buClr>
                <a:srgbClr val="000000"/>
              </a:buClr>
            </a:pPr>
            <a:endParaRPr sz="1350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59" name="Google Shape;559;p30"/>
          <p:cNvSpPr txBox="1"/>
          <p:nvPr/>
        </p:nvSpPr>
        <p:spPr>
          <a:xfrm>
            <a:off x="1907926" y="2238041"/>
            <a:ext cx="1650759" cy="746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2200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Bayer pattern</a:t>
            </a:r>
            <a:endParaRPr sz="2200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60" name="Google Shape;560;p30"/>
          <p:cNvSpPr txBox="1"/>
          <p:nvPr/>
        </p:nvSpPr>
        <p:spPr>
          <a:xfrm>
            <a:off x="1907926" y="4626817"/>
            <a:ext cx="1162527" cy="746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2200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CFA pattern</a:t>
            </a:r>
            <a:endParaRPr sz="2200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61" name="Google Shape;561;p30"/>
          <p:cNvSpPr txBox="1"/>
          <p:nvPr/>
        </p:nvSpPr>
        <p:spPr>
          <a:xfrm>
            <a:off x="4966073" y="3611070"/>
            <a:ext cx="1686714" cy="407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2200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raw images</a:t>
            </a:r>
            <a:endParaRPr sz="2200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" name="Google Shape;504;p27">
            <a:extLst>
              <a:ext uri="{FF2B5EF4-FFF2-40B4-BE49-F238E27FC236}">
                <a16:creationId xmlns:a16="http://schemas.microsoft.com/office/drawing/2014/main" id="{137180EC-016E-8B02-BB23-4E85275FDF54}"/>
              </a:ext>
            </a:extLst>
          </p:cNvPr>
          <p:cNvSpPr txBox="1"/>
          <p:nvPr/>
        </p:nvSpPr>
        <p:spPr>
          <a:xfrm>
            <a:off x="3266995" y="43253"/>
            <a:ext cx="5646136" cy="514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lnSpc>
                <a:spcPct val="107000"/>
              </a:lnSpc>
              <a:buClr>
                <a:srgbClr val="FFFFFF"/>
              </a:buClr>
              <a:buSzPts val="2400"/>
            </a:pPr>
            <a:r>
              <a:rPr lang="en-US" sz="2200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FUNDAMENTALS OF DIGITAL IMAGING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31"/>
          <p:cNvSpPr txBox="1"/>
          <p:nvPr/>
        </p:nvSpPr>
        <p:spPr>
          <a:xfrm>
            <a:off x="8720399" y="2267581"/>
            <a:ext cx="49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 rtl="1">
              <a:buClr>
                <a:srgbClr val="000000"/>
              </a:buClr>
            </a:pPr>
            <a:endParaRPr sz="135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r" rtl="1">
              <a:buClr>
                <a:srgbClr val="000000"/>
              </a:buClr>
            </a:pPr>
            <a:endParaRPr sz="135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69" name="Google Shape;569;p31"/>
          <p:cNvSpPr txBox="1"/>
          <p:nvPr/>
        </p:nvSpPr>
        <p:spPr>
          <a:xfrm>
            <a:off x="8177674" y="2713149"/>
            <a:ext cx="226220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 rtl="1">
              <a:buClr>
                <a:srgbClr val="000000"/>
              </a:buClr>
            </a:pPr>
            <a:endParaRPr sz="135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r" rtl="1">
              <a:buClr>
                <a:srgbClr val="000000"/>
              </a:buClr>
            </a:pPr>
            <a:endParaRPr sz="135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570" name="Google Shape;570;p31" descr="תמונה שמכילה פני אדם, צילום מסך, עור, אדם&#10;&#10;התיאור נוצר באופן אוטומטי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15885" y="1679753"/>
            <a:ext cx="7934915" cy="3676018"/>
          </a:xfrm>
          <a:prstGeom prst="rect">
            <a:avLst/>
          </a:prstGeom>
          <a:noFill/>
          <a:ln>
            <a:noFill/>
          </a:ln>
        </p:spPr>
      </p:pic>
      <p:sp>
        <p:nvSpPr>
          <p:cNvPr id="571" name="Google Shape;571;p31"/>
          <p:cNvSpPr txBox="1"/>
          <p:nvPr/>
        </p:nvSpPr>
        <p:spPr>
          <a:xfrm>
            <a:off x="3066615" y="41917"/>
            <a:ext cx="6058770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lnSpc>
                <a:spcPct val="107000"/>
              </a:lnSpc>
              <a:buClr>
                <a:srgbClr val="FFFFFF"/>
              </a:buClr>
              <a:buSzPts val="2400"/>
            </a:pPr>
            <a:r>
              <a:rPr lang="en-US" sz="2200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FUNDAMENTALS OF DIGITAL IMAGING</a:t>
            </a:r>
            <a:endParaRPr sz="2200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72" name="Google Shape;572;p31"/>
          <p:cNvSpPr txBox="1">
            <a:spLocks noGrp="1"/>
          </p:cNvSpPr>
          <p:nvPr>
            <p:ph type="title"/>
          </p:nvPr>
        </p:nvSpPr>
        <p:spPr>
          <a:xfrm>
            <a:off x="3787238" y="351329"/>
            <a:ext cx="4567531" cy="653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/>
          </a:bodyPr>
          <a:lstStyle/>
          <a:p>
            <a:pPr algn="ctr" rtl="0">
              <a:buClr>
                <a:srgbClr val="B4DA95"/>
              </a:buClr>
            </a:pPr>
            <a:r>
              <a:rPr lang="en-US" sz="2700" dirty="0">
                <a:solidFill>
                  <a:srgbClr val="B4DA95"/>
                </a:solidFill>
                <a:latin typeface="Arial"/>
                <a:ea typeface="Arial"/>
                <a:cs typeface="Arial"/>
                <a:sym typeface="Arial"/>
              </a:rPr>
              <a:t>DEMOSAICING PROCESS</a:t>
            </a:r>
            <a:endParaRPr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24AF03-AD43-78F6-6DA7-FFDB10951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5246" y="127000"/>
            <a:ext cx="12682491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134329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3" name="Google Shape;1203;p71"/>
          <p:cNvSpPr txBox="1"/>
          <p:nvPr/>
        </p:nvSpPr>
        <p:spPr>
          <a:xfrm>
            <a:off x="1524000" y="1162547"/>
            <a:ext cx="8839200" cy="2025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628775" lvl="1" indent="-257175">
              <a:buClr>
                <a:srgbClr val="FFFFFF"/>
              </a:buClr>
              <a:buSzPts val="2400"/>
              <a:buFont typeface="Arial"/>
              <a:buChar char="•"/>
            </a:pPr>
            <a:r>
              <a:rPr lang="en-US" sz="2400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Allows </a:t>
            </a:r>
            <a:r>
              <a:rPr lang="en-US" sz="2400" kern="0" dirty="0">
                <a:solidFill>
                  <a:srgbClr val="A262D0">
                    <a:lumMod val="40000"/>
                    <a:lumOff val="60000"/>
                  </a:srgbClr>
                </a:solidFill>
                <a:latin typeface="Arial"/>
                <a:cs typeface="Arial"/>
                <a:sym typeface="Arial"/>
              </a:rPr>
              <a:t>capturing 3D information </a:t>
            </a:r>
            <a:r>
              <a:rPr lang="en-US" sz="2400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about scenes and objects.</a:t>
            </a:r>
            <a:endParaRPr sz="2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371600" lvl="1">
              <a:buClr>
                <a:srgbClr val="000000"/>
              </a:buClr>
            </a:pPr>
            <a:endParaRPr sz="2400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  <a:p>
            <a:pPr marL="628775" lvl="1" indent="-257175">
              <a:buClr>
                <a:srgbClr val="FFFFFF"/>
              </a:buClr>
              <a:buSzPts val="2400"/>
              <a:buFont typeface="Arial"/>
              <a:buChar char="•"/>
            </a:pPr>
            <a:r>
              <a:rPr lang="en-US" sz="2400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Captures </a:t>
            </a:r>
            <a:r>
              <a:rPr lang="en-US" sz="2400" kern="0" dirty="0">
                <a:solidFill>
                  <a:srgbClr val="E78045">
                    <a:lumMod val="40000"/>
                    <a:lumOff val="60000"/>
                  </a:srgbClr>
                </a:solidFill>
                <a:latin typeface="Arial"/>
                <a:cs typeface="Arial"/>
                <a:sym typeface="Arial"/>
              </a:rPr>
              <a:t>depth images</a:t>
            </a:r>
            <a:r>
              <a:rPr lang="en-US" sz="2400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 instead of RGB.</a:t>
            </a:r>
            <a:endParaRPr sz="2400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  <a:p>
            <a:pPr marL="371600" lvl="1">
              <a:buClr>
                <a:srgbClr val="000000"/>
              </a:buClr>
            </a:pPr>
            <a:endParaRPr sz="2400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  <a:p>
            <a:pPr marL="628775" lvl="1" indent="-257175">
              <a:buClr>
                <a:srgbClr val="FFFFFF"/>
              </a:buClr>
              <a:buSzPts val="2400"/>
              <a:buFont typeface="Arial"/>
              <a:buChar char="•"/>
            </a:pPr>
            <a:r>
              <a:rPr lang="en-US" sz="2400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Measures distances by </a:t>
            </a:r>
            <a:r>
              <a:rPr lang="en-US" sz="2400" kern="0" dirty="0">
                <a:solidFill>
                  <a:srgbClr val="54BCDF">
                    <a:lumMod val="40000"/>
                    <a:lumOff val="60000"/>
                  </a:srgbClr>
                </a:solidFill>
                <a:latin typeface="Arial"/>
                <a:cs typeface="Arial"/>
                <a:sym typeface="Arial"/>
              </a:rPr>
              <a:t>evaluating depth of points</a:t>
            </a:r>
            <a:r>
              <a:rPr lang="en-US" sz="2400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.</a:t>
            </a:r>
            <a:br>
              <a:rPr lang="en-US" sz="2400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</a:br>
            <a:r>
              <a:rPr lang="en-US" sz="2400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Distance is represented by pixel intensity.</a:t>
            </a:r>
            <a:endParaRPr sz="2400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04" name="Google Shape;1204;p71"/>
          <p:cNvSpPr txBox="1"/>
          <p:nvPr/>
        </p:nvSpPr>
        <p:spPr>
          <a:xfrm>
            <a:off x="1524000" y="1"/>
            <a:ext cx="9144000" cy="618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lnSpc>
                <a:spcPct val="120000"/>
              </a:lnSpc>
              <a:buClr>
                <a:srgbClr val="94E2BD"/>
              </a:buClr>
              <a:buSzPts val="3600"/>
            </a:pPr>
            <a:r>
              <a:rPr lang="en-US" sz="2400" kern="0" dirty="0">
                <a:solidFill>
                  <a:srgbClr val="94E2BD"/>
                </a:solidFill>
                <a:latin typeface="Arial"/>
                <a:cs typeface="Arial"/>
                <a:sym typeface="Arial"/>
              </a:rPr>
              <a:t> WHAT ARE DEPTH CAMERAS</a:t>
            </a:r>
            <a:endParaRPr sz="2400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206" name="Google Shape;1206;p71"/>
          <p:cNvGrpSpPr/>
          <p:nvPr/>
        </p:nvGrpSpPr>
        <p:grpSpPr>
          <a:xfrm>
            <a:off x="3200401" y="4374776"/>
            <a:ext cx="6009903" cy="2711663"/>
            <a:chOff x="-660242" y="4547125"/>
            <a:chExt cx="7223297" cy="3173832"/>
          </a:xfrm>
        </p:grpSpPr>
        <p:sp>
          <p:nvSpPr>
            <p:cNvPr id="1207" name="Google Shape;1207;p71"/>
            <p:cNvSpPr txBox="1"/>
            <p:nvPr/>
          </p:nvSpPr>
          <p:spPr>
            <a:xfrm>
              <a:off x="-660242" y="6343100"/>
              <a:ext cx="7223297" cy="13778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 rtl="1">
                <a:buClr>
                  <a:srgbClr val="000000"/>
                </a:buClr>
              </a:pPr>
              <a:r>
                <a:rPr lang="en-US" sz="2200" kern="0" dirty="0">
                  <a:solidFill>
                    <a:srgbClr val="FFFFFF"/>
                  </a:solidFill>
                  <a:latin typeface="Arial"/>
                  <a:ea typeface="Twentieth Century"/>
                  <a:cs typeface="Twentieth Century"/>
                  <a:sym typeface="Twentieth Century"/>
                </a:rPr>
                <a:t>(a) – RGB image. (b) – Depth image (Intel RealSense D435)</a:t>
              </a:r>
              <a:endParaRPr sz="22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  <a:p>
              <a:pPr rtl="1">
                <a:buClr>
                  <a:srgbClr val="000000"/>
                </a:buClr>
              </a:pPr>
              <a:endParaRPr sz="2800" kern="0" dirty="0">
                <a:solidFill>
                  <a:srgbClr val="FFFFFF"/>
                </a:solidFill>
                <a:latin typeface="Arial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1208" name="Google Shape;1208;p7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660240" y="4547125"/>
              <a:ext cx="6421702" cy="179596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Google Shape;1268;p77"/>
          <p:cNvSpPr txBox="1"/>
          <p:nvPr/>
        </p:nvSpPr>
        <p:spPr>
          <a:xfrm>
            <a:off x="1968304" y="867217"/>
            <a:ext cx="4209974" cy="3077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2400" b="1" kern="0" dirty="0">
                <a:solidFill>
                  <a:srgbClr val="94E2BD"/>
                </a:solidFill>
                <a:latin typeface="Arial"/>
                <a:cs typeface="Arial"/>
                <a:sym typeface="Arial"/>
              </a:rPr>
              <a:t>Noise Characteristics</a:t>
            </a:r>
            <a:endParaRPr sz="2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257175" indent="-257175">
              <a:buClr>
                <a:srgbClr val="FFFFFF"/>
              </a:buClr>
              <a:buSzPts val="2400"/>
              <a:buFont typeface="Arial"/>
              <a:buChar char="•"/>
            </a:pPr>
            <a:r>
              <a:rPr lang="en-US" sz="2400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Temporal fluctuations in depth values at a pixel.</a:t>
            </a:r>
            <a:endParaRPr sz="2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257175" indent="-257175">
              <a:buClr>
                <a:srgbClr val="FFFFFF"/>
              </a:buClr>
              <a:buSzPts val="2400"/>
              <a:buFont typeface="Arial"/>
              <a:buChar char="•"/>
            </a:pPr>
            <a:r>
              <a:rPr lang="en-US" sz="2400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Noise increases with object distance, and toward edges of image.</a:t>
            </a:r>
            <a:endParaRPr sz="2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257175" indent="-257175">
              <a:buClr>
                <a:srgbClr val="FFFFFF"/>
              </a:buClr>
              <a:buSzPts val="2400"/>
              <a:buFont typeface="Arial"/>
              <a:buChar char="•"/>
            </a:pPr>
            <a:r>
              <a:rPr lang="en-US" sz="2400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Spatial variations across the image.</a:t>
            </a:r>
            <a:endParaRPr sz="2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270" name="Google Shape;1270;p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40940" y="3355185"/>
            <a:ext cx="3195367" cy="1689847"/>
          </a:xfrm>
          <a:prstGeom prst="rect">
            <a:avLst/>
          </a:prstGeom>
          <a:noFill/>
          <a:ln>
            <a:noFill/>
          </a:ln>
        </p:spPr>
      </p:pic>
      <p:sp>
        <p:nvSpPr>
          <p:cNvPr id="1271" name="Google Shape;1271;p77"/>
          <p:cNvSpPr txBox="1"/>
          <p:nvPr/>
        </p:nvSpPr>
        <p:spPr>
          <a:xfrm>
            <a:off x="7047487" y="5059434"/>
            <a:ext cx="3441339" cy="746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2200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Strong sunlight results in burned out pixels</a:t>
            </a:r>
            <a:endParaRPr sz="2200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273" name="Google Shape;1273;p77"/>
          <p:cNvGrpSpPr/>
          <p:nvPr/>
        </p:nvGrpSpPr>
        <p:grpSpPr>
          <a:xfrm>
            <a:off x="1905248" y="5127974"/>
            <a:ext cx="4851283" cy="981601"/>
            <a:chOff x="1571475" y="4493041"/>
            <a:chExt cx="6468377" cy="1308801"/>
          </a:xfrm>
        </p:grpSpPr>
        <p:pic>
          <p:nvPicPr>
            <p:cNvPr id="1274" name="Google Shape;1274;p7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571475" y="4496735"/>
              <a:ext cx="2152950" cy="13051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75" name="Google Shape;1275;p7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724425" y="4496734"/>
              <a:ext cx="2162477" cy="13014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76" name="Google Shape;1276;p7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886902" y="4493041"/>
              <a:ext cx="2152950" cy="130510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77" name="Google Shape;1277;p77"/>
          <p:cNvSpPr txBox="1"/>
          <p:nvPr/>
        </p:nvSpPr>
        <p:spPr>
          <a:xfrm>
            <a:off x="1874421" y="6111672"/>
            <a:ext cx="5501234" cy="746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2200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RGB, IR, Depth images. Object properties affect depth estimation.</a:t>
            </a:r>
            <a:endParaRPr sz="2200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" name="מלבן: פינות מעוגלות 1">
            <a:extLst>
              <a:ext uri="{FF2B5EF4-FFF2-40B4-BE49-F238E27FC236}">
                <a16:creationId xmlns:a16="http://schemas.microsoft.com/office/drawing/2014/main" id="{5DB89CB0-718D-804B-1194-C578B8B4BBB0}"/>
              </a:ext>
            </a:extLst>
          </p:cNvPr>
          <p:cNvSpPr/>
          <p:nvPr/>
        </p:nvSpPr>
        <p:spPr>
          <a:xfrm>
            <a:off x="6372304" y="1052239"/>
            <a:ext cx="4112266" cy="2149283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buClr>
                <a:srgbClr val="000000"/>
              </a:buClr>
            </a:pPr>
            <a:r>
              <a:rPr lang="en-US" sz="2400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Noise patterns follow specific trends based on depth acquisition method, scene conditions and camera design.</a:t>
            </a:r>
          </a:p>
        </p:txBody>
      </p:sp>
      <p:sp>
        <p:nvSpPr>
          <p:cNvPr id="4" name="Google Shape;1204;p71">
            <a:extLst>
              <a:ext uri="{FF2B5EF4-FFF2-40B4-BE49-F238E27FC236}">
                <a16:creationId xmlns:a16="http://schemas.microsoft.com/office/drawing/2014/main" id="{F3EC0977-1135-F7EF-8951-14D32EC5EC25}"/>
              </a:ext>
            </a:extLst>
          </p:cNvPr>
          <p:cNvSpPr txBox="1"/>
          <p:nvPr/>
        </p:nvSpPr>
        <p:spPr>
          <a:xfrm>
            <a:off x="1524000" y="150080"/>
            <a:ext cx="9144000" cy="697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/>
          </a:bodyPr>
          <a:lstStyle/>
          <a:p>
            <a:pPr algn="ctr">
              <a:lnSpc>
                <a:spcPct val="90000"/>
              </a:lnSpc>
              <a:buClr>
                <a:srgbClr val="94E2BD"/>
              </a:buClr>
              <a:buSzPts val="3600"/>
            </a:pPr>
            <a:r>
              <a:rPr lang="en-US" sz="2400" kern="0" dirty="0">
                <a:solidFill>
                  <a:srgbClr val="94E2BD"/>
                </a:solidFill>
                <a:latin typeface="Arial"/>
                <a:cs typeface="Arial"/>
                <a:sym typeface="Arial"/>
              </a:rPr>
              <a:t>CHALLENGES IN DEPTH CAMERAS</a:t>
            </a:r>
            <a:endParaRPr lang="en-US" sz="3000" kern="0" dirty="0">
              <a:solidFill>
                <a:srgbClr val="94E2BD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822"/>
                                        <p:tgtEl>
                                          <p:spTgt spid="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822"/>
                                        <p:tgtEl>
                                          <p:spTgt spid="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7" grpId="0"/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1D9D6-2977-ABCD-FDF8-51AFA5064E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09904" y="411479"/>
            <a:ext cx="5486400" cy="3291840"/>
          </a:xfrm>
        </p:spPr>
        <p:txBody>
          <a:bodyPr vert="horz" lIns="0" tIns="0" rIns="0" bIns="0" rtlCol="0" anchor="b">
            <a:normAutofit/>
          </a:bodyPr>
          <a:lstStyle/>
          <a:p>
            <a:r>
              <a:rPr lang="en-US" b="1" i="0" kern="1200" spc="100" baseline="0">
                <a:latin typeface="+mj-lt"/>
                <a:ea typeface="+mj-ea"/>
                <a:cs typeface="+mj-cs"/>
              </a:rPr>
              <a:t>COPY MOVE </a:t>
            </a:r>
            <a:br>
              <a:rPr lang="en-US" b="1" i="0" kern="1200" spc="100" baseline="0">
                <a:latin typeface="+mj-lt"/>
                <a:ea typeface="+mj-ea"/>
                <a:cs typeface="+mj-cs"/>
              </a:rPr>
            </a:br>
            <a:r>
              <a:rPr lang="en-US" b="1" i="0" kern="1200" spc="100" baseline="0">
                <a:latin typeface="+mj-lt"/>
                <a:ea typeface="+mj-ea"/>
                <a:cs typeface="+mj-cs"/>
              </a:rPr>
              <a:t>source detection using CNN</a:t>
            </a:r>
          </a:p>
        </p:txBody>
      </p:sp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B069DDB6-821D-1B89-B3C7-E3B3F985C16C}"/>
              </a:ext>
            </a:extLst>
          </p:cNvPr>
          <p:cNvSpPr txBox="1"/>
          <p:nvPr/>
        </p:nvSpPr>
        <p:spPr>
          <a:xfrm>
            <a:off x="6309905" y="4549552"/>
            <a:ext cx="5486400" cy="164592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CA655">
                    <a:lumMod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Inbal Sahar, Ariel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CA655">
                    <a:lumMod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Kanigsberg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CA655">
                  <a:lumMod val="75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03042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2AC6300-C586-A497-FB26-078FFE186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/>
              <a:t>Copy move</a:t>
            </a:r>
            <a:endParaRPr lang="he-IL" b="1" dirty="0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64BF234E-EE55-F8D3-2A6B-04D41EDC9F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 dirty="0"/>
          </a:p>
        </p:txBody>
      </p:sp>
      <p:pic>
        <p:nvPicPr>
          <p:cNvPr id="14338" name="Picture 2" descr="Example of copy–move forgery (a) Original image, (b) Forged image... |  Download Scientific Diagram">
            <a:extLst>
              <a:ext uri="{FF2B5EF4-FFF2-40B4-BE49-F238E27FC236}">
                <a16:creationId xmlns:a16="http://schemas.microsoft.com/office/drawing/2014/main" id="{E209BBBD-D76D-F1B7-3D30-239C9C5181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2476500" y="1825625"/>
            <a:ext cx="6984440" cy="466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97717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AD6BC97-240B-8B3B-3C92-AD1361A52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Which one is the original tiger?</a:t>
            </a:r>
            <a:endParaRPr lang="he-IL" dirty="0"/>
          </a:p>
        </p:txBody>
      </p:sp>
      <p:pic>
        <p:nvPicPr>
          <p:cNvPr id="4" name="Picture 2" descr="Example of copy–move forgery (a) Original image, (b) Forged image... |  Download Scientific Diagram">
            <a:extLst>
              <a:ext uri="{FF2B5EF4-FFF2-40B4-BE49-F238E27FC236}">
                <a16:creationId xmlns:a16="http://schemas.microsoft.com/office/drawing/2014/main" id="{D14BCD4D-2BE4-154E-D629-F45CD26739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78471" y1="86972" x2="78824" y2="88028"/>
                        <a14:foregroundMark x1="56235" y1="65845" x2="60353" y2="36972"/>
                        <a14:foregroundMark x1="60353" y1="36972" x2="55176" y2="30634"/>
                        <a14:foregroundMark x1="55176" y1="30634" x2="53765" y2="53873"/>
                        <a14:foregroundMark x1="53765" y1="53873" x2="55176" y2="67606"/>
                        <a14:backgroundMark x1="66471" y1="46479" x2="63412" y2="12324"/>
                        <a14:backgroundMark x1="68824" y1="63028" x2="69412" y2="45775"/>
                        <a14:backgroundMark x1="69412" y1="45775" x2="72353" y2="26761"/>
                        <a14:backgroundMark x1="72353" y1="26761" x2="82471" y2="14437"/>
                        <a14:backgroundMark x1="82471" y1="14437" x2="88118" y2="30282"/>
                        <a14:backgroundMark x1="88118" y1="30282" x2="79294" y2="25000"/>
                        <a14:backgroundMark x1="79294" y1="25000" x2="74235" y2="31338"/>
                        <a14:backgroundMark x1="74235" y1="31338" x2="68118" y2="507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63" t="10479" r="14331"/>
          <a:stretch/>
        </p:blipFill>
        <p:spPr bwMode="auto">
          <a:xfrm>
            <a:off x="2927349" y="1570911"/>
            <a:ext cx="6337301" cy="5108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66293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6E2EDFE7-846C-F8A7-E721-3E399477CD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94360" y="278129"/>
            <a:ext cx="9778365" cy="1494596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anchor="b" anchorCtr="0" compatLnSpc="1">
            <a:prstTxWarp prst="textNoShape">
              <a:avLst/>
            </a:prstTxWarp>
            <a:normAutofit/>
          </a:bodyPr>
          <a:lstStyle/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he-IL" b="1" i="0" u="none" strike="noStrike" cap="none" normalizeH="0" baseline="0">
                <a:ln>
                  <a:noFill/>
                </a:ln>
                <a:effectLst/>
              </a:rPr>
              <a:t>W</a:t>
            </a:r>
            <a:r>
              <a:rPr lang="en-US" altLang="he-IL" b="1"/>
              <a:t>hat are Neural Networks?</a:t>
            </a:r>
            <a:endParaRPr kumimoji="0" lang="he-IL" altLang="he-IL" b="0" i="0" u="none" strike="noStrike" cap="none" normalizeH="0" baseline="0">
              <a:ln>
                <a:noFill/>
              </a:ln>
              <a:effectLst/>
            </a:endParaRPr>
          </a:p>
        </p:txBody>
      </p:sp>
      <p:pic>
        <p:nvPicPr>
          <p:cNvPr id="1027" name="Picture 3" descr="‪Artificial Neural Networks: Learning by Doing | The Scientist Magazine®‬‏">
            <a:extLst>
              <a:ext uri="{FF2B5EF4-FFF2-40B4-BE49-F238E27FC236}">
                <a16:creationId xmlns:a16="http://schemas.microsoft.com/office/drawing/2014/main" id="{B6E490C4-FF86-788C-3960-D35C40EAC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" r="10792" b="-3"/>
          <a:stretch/>
        </p:blipFill>
        <p:spPr bwMode="auto">
          <a:xfrm>
            <a:off x="594360" y="2676525"/>
            <a:ext cx="4490827" cy="359747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3D9B4240-715C-6EA0-AC07-6DDA92A217DD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881898" y="2676525"/>
            <a:ext cx="6049907" cy="3597470"/>
          </a:xfrm>
        </p:spPr>
        <p:txBody>
          <a:bodyPr>
            <a:normAutofit/>
          </a:bodyPr>
          <a:lstStyle/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</a:pPr>
            <a:r>
              <a:rPr lang="en-US" b="1" dirty="0"/>
              <a:t>Inspiration: </a:t>
            </a:r>
            <a:r>
              <a:rPr lang="en-US" dirty="0"/>
              <a:t>Neural networks are inspired by the human brain's ability to learn and adapt.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</a:pPr>
            <a:r>
              <a:rPr lang="en-US" b="1" dirty="0"/>
              <a:t>Purpose: </a:t>
            </a:r>
            <a:r>
              <a:rPr lang="en-US" dirty="0"/>
              <a:t>They are designed to identify patterns and relationships in data to make decisions.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</a:pPr>
            <a:r>
              <a:rPr lang="en-US" b="1" dirty="0"/>
              <a:t>Real-world Examples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Image recognition </a:t>
            </a:r>
            <a:br>
              <a:rPr lang="en-US" dirty="0"/>
            </a:br>
            <a:r>
              <a:rPr lang="en-US" dirty="0"/>
              <a:t>speech recognition</a:t>
            </a:r>
            <a:br>
              <a:rPr lang="en-US" dirty="0"/>
            </a:br>
            <a:r>
              <a:rPr lang="en-US" dirty="0"/>
              <a:t> and text analysis</a:t>
            </a:r>
          </a:p>
        </p:txBody>
      </p:sp>
    </p:spTree>
    <p:extLst>
      <p:ext uri="{BB962C8B-B14F-4D97-AF65-F5344CB8AC3E}">
        <p14:creationId xmlns:p14="http://schemas.microsoft.com/office/powerpoint/2010/main" val="19646912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5630C8-A78A-7706-C16E-B1A93C76EC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F6FE25D-5A5F-135C-94EE-CE3422774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502920"/>
            <a:ext cx="3419856" cy="1463040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en-US" sz="3800" b="1" dirty="0"/>
              <a:t>Convolution neural network</a:t>
            </a:r>
            <a:endParaRPr lang="he-IL" sz="3800" b="1" dirty="0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43306790-49F7-AC02-5048-A8BE609C4B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6" y="538316"/>
            <a:ext cx="6894576" cy="1463040"/>
          </a:xfrm>
        </p:spPr>
        <p:txBody>
          <a:bodyPr anchor="ctr">
            <a:noAutofit/>
          </a:bodyPr>
          <a:lstStyle/>
          <a:p>
            <a:pPr>
              <a:buFont typeface="+mj-lt"/>
              <a:buAutoNum type="arabicPeriod"/>
            </a:pPr>
            <a:r>
              <a:rPr lang="en-US" sz="2400" b="1" i="0" dirty="0">
                <a:effectLst/>
                <a:latin typeface="Noticia Text"/>
              </a:rPr>
              <a:t>Convolution</a:t>
            </a:r>
          </a:p>
          <a:p>
            <a:pPr>
              <a:buFont typeface="+mj-lt"/>
              <a:buAutoNum type="arabicPeriod"/>
            </a:pPr>
            <a:r>
              <a:rPr lang="en-US" sz="2400" b="1" i="0" dirty="0">
                <a:effectLst/>
                <a:latin typeface="Noticia Text"/>
              </a:rPr>
              <a:t>Non Linearity (</a:t>
            </a:r>
            <a:r>
              <a:rPr lang="en-US" sz="2400" b="1" i="0" dirty="0" err="1">
                <a:effectLst/>
                <a:latin typeface="Noticia Text"/>
              </a:rPr>
              <a:t>ReLU</a:t>
            </a:r>
            <a:r>
              <a:rPr lang="en-US" sz="2400" b="1" i="0" dirty="0">
                <a:effectLst/>
                <a:latin typeface="Noticia Text"/>
              </a:rPr>
              <a:t>)</a:t>
            </a:r>
          </a:p>
          <a:p>
            <a:pPr>
              <a:buFont typeface="+mj-lt"/>
              <a:buAutoNum type="arabicPeriod"/>
            </a:pPr>
            <a:r>
              <a:rPr lang="en-US" sz="2400" b="1" i="0" dirty="0">
                <a:effectLst/>
                <a:latin typeface="Noticia Text"/>
              </a:rPr>
              <a:t>Pooling</a:t>
            </a:r>
          </a:p>
          <a:p>
            <a:pPr>
              <a:buFont typeface="+mj-lt"/>
              <a:buAutoNum type="arabicPeriod"/>
            </a:pPr>
            <a:r>
              <a:rPr lang="en-US" sz="2400" b="1" i="0" dirty="0">
                <a:effectLst/>
                <a:latin typeface="Noticia Text"/>
              </a:rPr>
              <a:t>Classification (Fully Connected Layer)</a:t>
            </a:r>
          </a:p>
        </p:txBody>
      </p:sp>
      <p:pic>
        <p:nvPicPr>
          <p:cNvPr id="4100" name="Picture 4" descr="A Comprehensive Guide to Convolutional Neural Networks — the ELI5 way | by  Sumit Saha | Towards Data Science">
            <a:extLst>
              <a:ext uri="{FF2B5EF4-FFF2-40B4-BE49-F238E27FC236}">
                <a16:creationId xmlns:a16="http://schemas.microsoft.com/office/drawing/2014/main" id="{9564703B-B9C0-19F9-0BC1-7B20729E9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0936" y="2428210"/>
            <a:ext cx="10917936" cy="3684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07432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760CD8-83F4-76EA-7D77-B63326ADC6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B309DFD-CBEC-99D5-409C-38124A377EF6}"/>
              </a:ext>
            </a:extLst>
          </p:cNvPr>
          <p:cNvSpPr/>
          <p:nvPr/>
        </p:nvSpPr>
        <p:spPr>
          <a:xfrm>
            <a:off x="0" y="-69012"/>
            <a:ext cx="3647089" cy="6996023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63D4332-4D32-913D-88AD-0C1EDD4C6AF0}"/>
              </a:ext>
            </a:extLst>
          </p:cNvPr>
          <p:cNvSpPr txBox="1">
            <a:spLocks/>
          </p:cNvSpPr>
          <p:nvPr/>
        </p:nvSpPr>
        <p:spPr>
          <a:xfrm>
            <a:off x="416944" y="732453"/>
            <a:ext cx="3404558" cy="329184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1" i="0" kern="1200" spc="1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4000" b="0" i="0" u="none" strike="noStrike" kern="1200" cap="none" spc="0" normalizeH="0" baseline="0" noProof="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Franklin Gothic Demi"/>
                <a:ea typeface="+mj-ea"/>
                <a:cs typeface="+mj-cs"/>
              </a:rPr>
              <a:t>Hypothesize and test</a:t>
            </a:r>
            <a:endParaRPr kumimoji="0" lang="en-US" sz="4000" b="0" i="0" u="none" strike="noStrike" kern="1200" cap="none" spc="0" normalizeH="0" baseline="0" noProof="0" dirty="0">
              <a:ln w="0"/>
              <a:solidFill>
                <a:srgbClr val="FFFFFF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Franklin Gothic Demi"/>
              <a:ea typeface="+mj-ea"/>
              <a:cs typeface="+mj-cs"/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02720383-7DB7-3687-C15D-26705466A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9971" y="3948433"/>
            <a:ext cx="4115693" cy="2909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4F095D2-3114-0D4F-D508-B779F4324E89}"/>
                  </a:ext>
                </a:extLst>
              </p:cNvPr>
              <p:cNvSpPr txBox="1"/>
              <p:nvPr/>
            </p:nvSpPr>
            <p:spPr>
              <a:xfrm>
                <a:off x="3872117" y="528"/>
                <a:ext cx="8544911" cy="37856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24A51"/>
                    </a:solidFill>
                    <a:effectLst/>
                    <a:uLnTx/>
                    <a:uFillTx/>
                    <a:latin typeface="Average"/>
                    <a:ea typeface="+mn-ea"/>
                    <a:cs typeface="+mn-cs"/>
                    <a:sym typeface="Average"/>
                  </a:rPr>
                  <a:t>Run on a single hypothesis: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24A51"/>
                  </a:solidFill>
                  <a:effectLst/>
                  <a:uLnTx/>
                  <a:uFillTx/>
                  <a:latin typeface="Average"/>
                  <a:ea typeface="+mn-ea"/>
                  <a:cs typeface="+mn-cs"/>
                  <a:sym typeface="Average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24A51"/>
                  </a:solidFill>
                  <a:effectLst/>
                  <a:uLnTx/>
                  <a:uFillTx/>
                  <a:latin typeface="Average"/>
                  <a:ea typeface="+mn-ea"/>
                  <a:cs typeface="+mn-cs"/>
                  <a:sym typeface="Average"/>
                </a:endParaRP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rage"/>
                    <a:ea typeface="+mn-ea"/>
                    <a:cs typeface="+mn-cs"/>
                    <a:sym typeface="Average"/>
                  </a:rPr>
                  <a:t>We’ll assume H0</a:t>
                </a: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rage"/>
                  <a:ea typeface="+mn-ea"/>
                  <a:cs typeface="+mn-cs"/>
                  <a:sym typeface="Average"/>
                </a:endParaRP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rage"/>
                    <a:ea typeface="+mn-ea"/>
                    <a:cs typeface="+mn-cs"/>
                    <a:sym typeface="Average"/>
                  </a:rPr>
                  <a:t>F1 is the source </a:t>
                </a: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rage"/>
                  <a:ea typeface="+mn-ea"/>
                  <a:cs typeface="+mn-cs"/>
                  <a:sym typeface="Average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D7D40"/>
                    </a:solidFill>
                    <a:effectLst/>
                    <a:uLnTx/>
                    <a:uFillTx/>
                    <a:latin typeface="Franklin Gothic Book"/>
                    <a:ea typeface="+mn-ea"/>
                    <a:cs typeface="+mn-cs"/>
                  </a:rPr>
                  <a:t>Compute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5D7D4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5D7D4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𝝍</m:t>
                        </m:r>
                      </m:e>
                      <m:sub>
                        <m:r>
                          <a:rPr kumimoji="0" lang="en-US" sz="24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5D7D4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𝜽</m:t>
                        </m:r>
                        <m:r>
                          <a:rPr kumimoji="0" lang="en-US" sz="24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5D7D4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𝟏</m:t>
                        </m:r>
                      </m:sub>
                    </m:sSub>
                    <m:d>
                      <m:dPr>
                        <m:ctrlPr>
                          <a:rPr kumimoji="0" lang="en-US" sz="24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5D7D4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dPr>
                      <m:e/>
                    </m:d>
                    <m:r>
                      <a:rPr kumimoji="0" lang="en-US" sz="24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5D7D4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 − </m:t>
                    </m:r>
                    <m:r>
                      <a:rPr kumimoji="0" lang="en-US" sz="24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5D7D4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𝑻𝒓𝒂𝒏𝒔𝒇𝒐𝒓𝒎𝒂𝒕𝒊𝒐𝒏</m:t>
                    </m:r>
                    <m:r>
                      <a:rPr kumimoji="0" lang="en-US" sz="24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5D7D4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5D7D4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𝑜𝑓</m:t>
                    </m:r>
                    <m:r>
                      <a:rPr kumimoji="0" lang="en-US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5D7D4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5D7D4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𝑃</m:t>
                    </m:r>
                    <m:r>
                      <a:rPr kumimoji="0" lang="en-US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5D7D4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1</m:t>
                    </m:r>
                    <m:r>
                      <a:rPr kumimoji="0" lang="en-US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5D7D4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→</m:t>
                    </m:r>
                    <m:r>
                      <a:rPr kumimoji="0" lang="en-US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5D7D4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𝑃</m:t>
                    </m:r>
                    <m:r>
                      <a:rPr kumimoji="0" lang="en-US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5D7D4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2</m:t>
                    </m:r>
                  </m:oMath>
                </a14:m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D7D40"/>
                  </a:solidFill>
                  <a:effectLst/>
                  <a:uLnTx/>
                  <a:uFillTx/>
                  <a:latin typeface="Franklin Gothic Book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224A51"/>
                  </a:solidFill>
                  <a:effectLst/>
                  <a:uLnTx/>
                  <a:uFillTx/>
                  <a:latin typeface="Average"/>
                  <a:ea typeface="+mn-ea"/>
                  <a:cs typeface="+mn-cs"/>
                  <a:sym typeface="Average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4F095D2-3114-0D4F-D508-B779F4324E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2117" y="528"/>
                <a:ext cx="8544911" cy="3785652"/>
              </a:xfrm>
              <a:prstGeom prst="rect">
                <a:avLst/>
              </a:prstGeom>
              <a:blipFill>
                <a:blip r:embed="rId4"/>
                <a:stretch>
                  <a:fillRect l="-1783" t="-2093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Oval 14">
            <a:extLst>
              <a:ext uri="{FF2B5EF4-FFF2-40B4-BE49-F238E27FC236}">
                <a16:creationId xmlns:a16="http://schemas.microsoft.com/office/drawing/2014/main" id="{3244310A-AECF-6941-11DE-045C5E90438D}"/>
              </a:ext>
            </a:extLst>
          </p:cNvPr>
          <p:cNvSpPr/>
          <p:nvPr/>
        </p:nvSpPr>
        <p:spPr>
          <a:xfrm>
            <a:off x="5202476" y="4728341"/>
            <a:ext cx="1290681" cy="1269123"/>
          </a:xfrm>
          <a:prstGeom prst="ellipse">
            <a:avLst/>
          </a:prstGeom>
          <a:noFill/>
          <a:ln w="7620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L" sz="1800" b="0" i="0" u="none" strike="noStrike" kern="1200" cap="none" spc="0" normalizeH="0" baseline="0" noProof="0">
              <a:ln>
                <a:noFill/>
              </a:ln>
              <a:solidFill>
                <a:srgbClr val="FBE284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3B43754-40DD-1F1A-916B-2D22D886FCCB}"/>
              </a:ext>
            </a:extLst>
          </p:cNvPr>
          <p:cNvSpPr/>
          <p:nvPr/>
        </p:nvSpPr>
        <p:spPr>
          <a:xfrm>
            <a:off x="6765231" y="5486399"/>
            <a:ext cx="981437" cy="1022130"/>
          </a:xfrm>
          <a:prstGeom prst="ellipse">
            <a:avLst/>
          </a:prstGeom>
          <a:noFill/>
          <a:ln w="7620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L" sz="1800" b="0" i="0" u="none" strike="noStrike" kern="1200" cap="none" spc="0" normalizeH="0" baseline="0" noProof="0">
              <a:ln>
                <a:noFill/>
              </a:ln>
              <a:solidFill>
                <a:srgbClr val="FBE284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49EC477-0043-FB73-67CD-2EDC49E6CD88}"/>
              </a:ext>
            </a:extLst>
          </p:cNvPr>
          <p:cNvSpPr txBox="1"/>
          <p:nvPr/>
        </p:nvSpPr>
        <p:spPr>
          <a:xfrm>
            <a:off x="5444359" y="4403834"/>
            <a:ext cx="987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Franklin Gothic Book"/>
                <a:ea typeface="+mn-ea"/>
                <a:cs typeface="+mn-cs"/>
              </a:rPr>
              <a:t>F1</a:t>
            </a:r>
            <a:endParaRPr kumimoji="0" lang="en-I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B9B2846-8EBF-22E1-5E5D-064BDE57C174}"/>
              </a:ext>
            </a:extLst>
          </p:cNvPr>
          <p:cNvSpPr txBox="1"/>
          <p:nvPr/>
        </p:nvSpPr>
        <p:spPr>
          <a:xfrm>
            <a:off x="7156601" y="5248600"/>
            <a:ext cx="987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Franklin Gothic Book"/>
                <a:ea typeface="+mn-ea"/>
                <a:cs typeface="+mn-cs"/>
              </a:rPr>
              <a:t>F2</a:t>
            </a:r>
            <a:endParaRPr kumimoji="0" lang="en-I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23455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"/>
          <p:cNvSpPr txBox="1">
            <a:spLocks noGrp="1"/>
          </p:cNvSpPr>
          <p:nvPr>
            <p:ph type="ctrTitle"/>
          </p:nvPr>
        </p:nvSpPr>
        <p:spPr>
          <a:xfrm>
            <a:off x="2189300" y="666750"/>
            <a:ext cx="8058300" cy="22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r>
              <a:rPr lang="en"/>
              <a:t>Camera/Source Identification</a:t>
            </a:r>
            <a:endParaRPr/>
          </a:p>
        </p:txBody>
      </p:sp>
      <p:sp>
        <p:nvSpPr>
          <p:cNvPr id="90" name="Google Shape;90;p1"/>
          <p:cNvSpPr txBox="1">
            <a:spLocks noGrp="1"/>
          </p:cNvSpPr>
          <p:nvPr>
            <p:ph type="subTitle" idx="1"/>
          </p:nvPr>
        </p:nvSpPr>
        <p:spPr>
          <a:xfrm>
            <a:off x="3975350" y="5740950"/>
            <a:ext cx="4486200" cy="7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indent="0"/>
            <a:r>
              <a:rPr lang="en" sz="2400">
                <a:solidFill>
                  <a:schemeClr val="dk2"/>
                </a:solidFill>
              </a:rPr>
              <a:t>By: Majd Farah &amp; Kiran Kabaso</a:t>
            </a:r>
            <a:endParaRPr sz="24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0" y="840926"/>
            <a:ext cx="4471238" cy="5961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80876" y="840914"/>
            <a:ext cx="4425151" cy="5961661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8"/>
          <p:cNvSpPr txBox="1"/>
          <p:nvPr/>
        </p:nvSpPr>
        <p:spPr>
          <a:xfrm>
            <a:off x="1685150" y="201025"/>
            <a:ext cx="4425151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000000"/>
              </a:buClr>
              <a:buSzPts val="3100"/>
            </a:pPr>
            <a:r>
              <a:rPr lang="en" sz="3100" kern="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Olympus OM-D E-M1</a:t>
            </a:r>
            <a:endParaRPr sz="3100" kern="0"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6" name="Google Shape;146;p8"/>
          <p:cNvSpPr txBox="1"/>
          <p:nvPr/>
        </p:nvSpPr>
        <p:spPr>
          <a:xfrm>
            <a:off x="6419175" y="219025"/>
            <a:ext cx="4022400" cy="60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000000"/>
              </a:buClr>
              <a:buSzPts val="3100"/>
            </a:pPr>
            <a:r>
              <a:rPr lang="en" sz="3100" kern="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Xiaomi mi 11 ultra</a:t>
            </a:r>
            <a:endParaRPr sz="3100" kern="0"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844C73-3313-B458-927A-CDDF7537A9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FA18F932-AEE7-CB73-8C5B-40128ADE8667}"/>
              </a:ext>
            </a:extLst>
          </p:cNvPr>
          <p:cNvSpPr txBox="1"/>
          <p:nvPr/>
        </p:nvSpPr>
        <p:spPr>
          <a:xfrm>
            <a:off x="2541466" y="825747"/>
            <a:ext cx="71090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/>
            <a:r>
              <a:rPr lang="en-US" sz="3600" dirty="0">
                <a:solidFill>
                  <a:prstClr val="black"/>
                </a:solidFill>
                <a:latin typeface="Aptos ExtraBold" panose="020B0004020202020204" pitchFamily="34" charset="0"/>
                <a:cs typeface="David CLM" panose="02000603000000000000" pitchFamily="50" charset="-79"/>
              </a:rPr>
              <a:t>Can You Spot the Forged Image?</a:t>
            </a:r>
            <a:endParaRPr lang="he-IL" sz="3600" dirty="0">
              <a:solidFill>
                <a:prstClr val="black"/>
              </a:solidFill>
              <a:latin typeface="Aptos ExtraBold" panose="020B0004020202020204" pitchFamily="34" charset="0"/>
              <a:cs typeface="David CLM" panose="02000603000000000000" pitchFamily="50" charset="-79"/>
            </a:endParaRPr>
          </a:p>
        </p:txBody>
      </p:sp>
      <p:sp>
        <p:nvSpPr>
          <p:cNvPr id="13" name="תיבת טקסט 12">
            <a:extLst>
              <a:ext uri="{FF2B5EF4-FFF2-40B4-BE49-F238E27FC236}">
                <a16:creationId xmlns:a16="http://schemas.microsoft.com/office/drawing/2014/main" id="{5895EA5D-DF93-E24E-015A-16C85318BE3F}"/>
              </a:ext>
            </a:extLst>
          </p:cNvPr>
          <p:cNvSpPr txBox="1"/>
          <p:nvPr/>
        </p:nvSpPr>
        <p:spPr>
          <a:xfrm>
            <a:off x="1866278" y="6027004"/>
            <a:ext cx="851535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defTabSz="457200"/>
            <a:r>
              <a:rPr lang="en-US" sz="1200" dirty="0">
                <a:solidFill>
                  <a:srgbClr val="333333"/>
                </a:solidFill>
                <a:latin typeface="Aptos Display" panose="020B0004020202020204" pitchFamily="34" charset="0"/>
                <a:cs typeface="David CLM" panose="02000603000000000000" pitchFamily="50" charset="-79"/>
              </a:rPr>
              <a:t>Micah K. Johnson and Hany Farid. 2005. Exposing digital forgeries by detecting inconsistencies in lighting. In Proceedings of the 7th workshop on Multimedia and security (</a:t>
            </a:r>
            <a:r>
              <a:rPr lang="en-US" sz="1200" dirty="0" err="1">
                <a:solidFill>
                  <a:srgbClr val="333333"/>
                </a:solidFill>
                <a:latin typeface="Aptos Display" panose="020B0004020202020204" pitchFamily="34" charset="0"/>
                <a:cs typeface="David CLM" panose="02000603000000000000" pitchFamily="50" charset="-79"/>
              </a:rPr>
              <a:t>MM&amp;Sec</a:t>
            </a:r>
            <a:r>
              <a:rPr lang="en-US" sz="1200" dirty="0">
                <a:solidFill>
                  <a:srgbClr val="333333"/>
                </a:solidFill>
                <a:latin typeface="Aptos Display" panose="020B0004020202020204" pitchFamily="34" charset="0"/>
                <a:cs typeface="David CLM" panose="02000603000000000000" pitchFamily="50" charset="-79"/>
              </a:rPr>
              <a:t> '05). Association for Computing Machinery, New York, NY, USA, 1–10. https://doi.org/10.1145/1073170.1073171</a:t>
            </a:r>
            <a:endParaRPr lang="he-IL" sz="1200" dirty="0">
              <a:solidFill>
                <a:prstClr val="black"/>
              </a:solidFill>
              <a:latin typeface="Aptos Display" panose="020B0004020202020204" pitchFamily="34" charset="0"/>
              <a:cs typeface="David CLM" panose="02000603000000000000" pitchFamily="50" charset="-79"/>
            </a:endParaRP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42829262-5534-943C-C9A2-20A9501E9C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4738" y="2990470"/>
            <a:ext cx="4230985" cy="2834016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D2EDCD96-3B5F-FDEC-0ACA-4ECF7EFFD5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6279" y="1736150"/>
            <a:ext cx="3407689" cy="4088337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248463E6-7863-2DCF-6E69-07A5B165A1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026258" y="3429000"/>
            <a:ext cx="8796052" cy="272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3983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9"/>
          <p:cNvSpPr/>
          <p:nvPr/>
        </p:nvSpPr>
        <p:spPr>
          <a:xfrm>
            <a:off x="2106563" y="481297"/>
            <a:ext cx="7978800" cy="4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lnSpc>
                <a:spcPct val="124719"/>
              </a:lnSpc>
              <a:buClr>
                <a:srgbClr val="030303"/>
              </a:buClr>
              <a:buSzPts val="2800"/>
            </a:pPr>
            <a:r>
              <a:rPr lang="en" sz="2800" b="1" kern="0" dirty="0">
                <a:solidFill>
                  <a:srgbClr val="030303"/>
                </a:solidFill>
                <a:latin typeface="Lato"/>
                <a:ea typeface="Lato"/>
                <a:cs typeface="Lato"/>
                <a:sym typeface="Lato"/>
              </a:rPr>
              <a:t>Feature Extraction for Camera Identification</a:t>
            </a:r>
            <a:endParaRPr sz="2800" b="1" kern="0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58" name="Google Shape;258;p19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60960" y="1264593"/>
            <a:ext cx="1493714" cy="1493714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19"/>
          <p:cNvSpPr/>
          <p:nvPr/>
        </p:nvSpPr>
        <p:spPr>
          <a:xfrm>
            <a:off x="2343750" y="2935445"/>
            <a:ext cx="1928100" cy="8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buClr>
                <a:srgbClr val="464646"/>
              </a:buClr>
              <a:buSzPts val="1400"/>
            </a:pPr>
            <a:r>
              <a:rPr lang="en" sz="2400" kern="0">
                <a:solidFill>
                  <a:srgbClr val="464646"/>
                </a:solidFill>
                <a:latin typeface="Lato"/>
                <a:ea typeface="Lato"/>
                <a:cs typeface="Lato"/>
                <a:sym typeface="Lato"/>
              </a:rPr>
              <a:t>Average Pixel intensity</a:t>
            </a:r>
            <a:endParaRPr sz="2400" kern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60" name="Google Shape;260;p19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49032" y="1264592"/>
            <a:ext cx="1493788" cy="1493788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19"/>
          <p:cNvSpPr/>
          <p:nvPr/>
        </p:nvSpPr>
        <p:spPr>
          <a:xfrm>
            <a:off x="5186800" y="2935518"/>
            <a:ext cx="1818300" cy="9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buClr>
                <a:srgbClr val="464646"/>
              </a:buClr>
              <a:buSzPts val="1400"/>
            </a:pPr>
            <a:r>
              <a:rPr lang="en" sz="2400" kern="0">
                <a:solidFill>
                  <a:srgbClr val="464646"/>
                </a:solidFill>
                <a:latin typeface="Lato"/>
                <a:ea typeface="Lato"/>
                <a:cs typeface="Lato"/>
                <a:sym typeface="Lato"/>
              </a:rPr>
              <a:t>RGB Pairs Correlation</a:t>
            </a:r>
            <a:endParaRPr sz="2400" kern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62" name="Google Shape;262;p19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37177" y="1264593"/>
            <a:ext cx="1493714" cy="1493714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19"/>
          <p:cNvSpPr/>
          <p:nvPr/>
        </p:nvSpPr>
        <p:spPr>
          <a:xfrm>
            <a:off x="7479325" y="2935550"/>
            <a:ext cx="2809500" cy="117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buClr>
                <a:srgbClr val="464646"/>
              </a:buClr>
              <a:buSzPts val="1400"/>
            </a:pPr>
            <a:r>
              <a:rPr lang="en" sz="2400" kern="0">
                <a:solidFill>
                  <a:srgbClr val="464646"/>
                </a:solidFill>
                <a:latin typeface="Lato"/>
                <a:ea typeface="Lato"/>
                <a:cs typeface="Lato"/>
                <a:sym typeface="Lato"/>
              </a:rPr>
              <a:t>Neighbor Distribution Center of Mass</a:t>
            </a:r>
            <a:endParaRPr sz="2400" kern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64" name="Google Shape;264;p19" descr="preencoded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54959" y="4115544"/>
            <a:ext cx="1493788" cy="1493788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19"/>
          <p:cNvSpPr/>
          <p:nvPr/>
        </p:nvSpPr>
        <p:spPr>
          <a:xfrm>
            <a:off x="3583903" y="5650783"/>
            <a:ext cx="2235900" cy="78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buClr>
                <a:srgbClr val="464646"/>
              </a:buClr>
              <a:buSzPts val="1400"/>
            </a:pPr>
            <a:r>
              <a:rPr lang="en" sz="2400" kern="0" dirty="0">
                <a:solidFill>
                  <a:srgbClr val="464646"/>
                </a:solidFill>
                <a:latin typeface="Lato"/>
                <a:ea typeface="Lato"/>
                <a:cs typeface="Lato"/>
                <a:sym typeface="Lato"/>
              </a:rPr>
              <a:t>Wavelet Domain Statistics</a:t>
            </a:r>
            <a:endParaRPr sz="2400" kern="0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66" name="Google Shape;266;p19" descr="preencoded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743105" y="4115544"/>
            <a:ext cx="1493788" cy="1493788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19"/>
          <p:cNvSpPr/>
          <p:nvPr/>
        </p:nvSpPr>
        <p:spPr>
          <a:xfrm>
            <a:off x="6526925" y="5786469"/>
            <a:ext cx="1926300" cy="8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buClr>
                <a:srgbClr val="464646"/>
              </a:buClr>
              <a:buSzPts val="1400"/>
            </a:pPr>
            <a:r>
              <a:rPr lang="en" sz="2400" kern="0">
                <a:solidFill>
                  <a:srgbClr val="464646"/>
                </a:solidFill>
                <a:latin typeface="Lato"/>
                <a:ea typeface="Lato"/>
                <a:cs typeface="Lato"/>
                <a:sym typeface="Lato"/>
              </a:rPr>
              <a:t>RGB Pairs Energy Ratio</a:t>
            </a:r>
            <a:endParaRPr sz="2400" kern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8" name="Google Shape;508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0" y="1886050"/>
            <a:ext cx="9014226" cy="4207824"/>
          </a:xfrm>
          <a:prstGeom prst="rect">
            <a:avLst/>
          </a:prstGeom>
          <a:noFill/>
          <a:ln>
            <a:noFill/>
          </a:ln>
        </p:spPr>
      </p:pic>
      <p:sp>
        <p:nvSpPr>
          <p:cNvPr id="509" name="Google Shape;509;p46"/>
          <p:cNvSpPr txBox="1">
            <a:spLocks noGrp="1"/>
          </p:cNvSpPr>
          <p:nvPr>
            <p:ph type="title"/>
          </p:nvPr>
        </p:nvSpPr>
        <p:spPr>
          <a:xfrm>
            <a:off x="433736" y="764126"/>
            <a:ext cx="8416500" cy="7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154400" bIns="91425" anchor="t" anchorCtr="0">
            <a:noAutofit/>
          </a:bodyPr>
          <a:lstStyle/>
          <a:p>
            <a:r>
              <a:rPr lang="en" sz="2800" dirty="0"/>
              <a:t>Training the CNN network</a:t>
            </a:r>
            <a:endParaRPr sz="2800" dirty="0"/>
          </a:p>
        </p:txBody>
      </p:sp>
      <p:sp>
        <p:nvSpPr>
          <p:cNvPr id="510" name="Google Shape;510;p46"/>
          <p:cNvSpPr txBox="1"/>
          <p:nvPr/>
        </p:nvSpPr>
        <p:spPr>
          <a:xfrm>
            <a:off x="6532925" y="651975"/>
            <a:ext cx="4005300" cy="14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50000"/>
              </a:lnSpc>
              <a:buClr>
                <a:srgbClr val="000000"/>
              </a:buClr>
              <a:buSzPts val="1400"/>
            </a:pPr>
            <a:r>
              <a:rPr lang="en" sz="1400" b="1" kern="0">
                <a:solidFill>
                  <a:srgbClr val="274E13"/>
                </a:solidFill>
                <a:latin typeface="Lato"/>
                <a:ea typeface="Lato"/>
                <a:cs typeface="Lato"/>
                <a:sym typeface="Lato"/>
              </a:rPr>
              <a:t>d </a:t>
            </a:r>
            <a:r>
              <a:rPr lang="en" sz="1400" kern="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: The device a set of images are coming from</a:t>
            </a:r>
            <a:endParaRPr sz="1400" kern="0"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  <a:p>
            <a:pPr>
              <a:lnSpc>
                <a:spcPct val="150000"/>
              </a:lnSpc>
              <a:buClr>
                <a:srgbClr val="000000"/>
              </a:buClr>
              <a:buSzPts val="1400"/>
            </a:pPr>
            <a:r>
              <a:rPr lang="en" sz="1400" b="1" kern="0">
                <a:solidFill>
                  <a:srgbClr val="274E13"/>
                </a:solidFill>
                <a:latin typeface="Lato"/>
                <a:ea typeface="Lato"/>
                <a:cs typeface="Lato"/>
                <a:sym typeface="Lato"/>
              </a:rPr>
              <a:t>Kd </a:t>
            </a:r>
            <a:r>
              <a:rPr lang="en" sz="1400" kern="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: Device PRNU estimation</a:t>
            </a:r>
            <a:endParaRPr sz="1400" kern="0"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  <a:p>
            <a:pPr>
              <a:lnSpc>
                <a:spcPct val="150000"/>
              </a:lnSpc>
              <a:buClr>
                <a:srgbClr val="000000"/>
              </a:buClr>
              <a:buSzPts val="1400"/>
            </a:pPr>
            <a:r>
              <a:rPr lang="en" sz="1400" b="1" kern="0">
                <a:solidFill>
                  <a:srgbClr val="274E13"/>
                </a:solidFill>
                <a:latin typeface="Lato"/>
                <a:ea typeface="Lato"/>
                <a:cs typeface="Lato"/>
                <a:sym typeface="Lato"/>
              </a:rPr>
              <a:t>W </a:t>
            </a:r>
            <a:r>
              <a:rPr lang="en" sz="1400" kern="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: Noise residual of given image</a:t>
            </a:r>
            <a:endParaRPr sz="1400" kern="0"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  <a:p>
            <a:pPr>
              <a:lnSpc>
                <a:spcPct val="150000"/>
              </a:lnSpc>
              <a:buClr>
                <a:srgbClr val="000000"/>
              </a:buClr>
              <a:buSzPts val="1400"/>
            </a:pPr>
            <a:r>
              <a:rPr lang="en" sz="1400" b="1" kern="0">
                <a:solidFill>
                  <a:srgbClr val="274E13"/>
                </a:solidFill>
                <a:latin typeface="Lato"/>
                <a:ea typeface="Lato"/>
                <a:cs typeface="Lato"/>
                <a:sym typeface="Lato"/>
              </a:rPr>
              <a:t>Cs</a:t>
            </a:r>
            <a:r>
              <a:rPr lang="en" sz="1400" kern="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 : CNN based identification score</a:t>
            </a:r>
            <a:endParaRPr sz="1400" kern="0"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E195B9A-D418-6858-5123-40EE1A61076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br>
              <a:rPr lang="en-US" dirty="0"/>
            </a:br>
            <a:endParaRPr lang="he-IL" dirty="0"/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41D4ADAB-DBF0-E89B-1736-8867FF9AB3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3893440"/>
            <a:ext cx="9144000" cy="1655762"/>
          </a:xfrm>
        </p:spPr>
        <p:txBody>
          <a:bodyPr/>
          <a:lstStyle/>
          <a:p>
            <a:pPr algn="l"/>
            <a:r>
              <a:rPr lang="en-US" dirty="0"/>
              <a:t>Lecturer: Prof. </a:t>
            </a:r>
            <a:r>
              <a:rPr lang="en-US" dirty="0" err="1"/>
              <a:t>Hagit</a:t>
            </a:r>
            <a:r>
              <a:rPr lang="en-US" dirty="0"/>
              <a:t> Hel-Or</a:t>
            </a:r>
            <a:br>
              <a:rPr lang="en-US" dirty="0"/>
            </a:br>
            <a:r>
              <a:rPr lang="en-US" dirty="0"/>
              <a:t>Students: </a:t>
            </a:r>
            <a:r>
              <a:rPr lang="en-US" dirty="0" err="1"/>
              <a:t>Na’aman</a:t>
            </a:r>
            <a:r>
              <a:rPr lang="en-US" dirty="0"/>
              <a:t> Kopty, Tomer </a:t>
            </a:r>
            <a:r>
              <a:rPr lang="en-US" dirty="0" err="1"/>
              <a:t>Yarkoni</a:t>
            </a:r>
            <a:endParaRPr lang="he-IL" dirty="0"/>
          </a:p>
        </p:txBody>
      </p:sp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F8535B65-4EEB-38E6-28E8-80799ADF631F}"/>
              </a:ext>
            </a:extLst>
          </p:cNvPr>
          <p:cNvSpPr txBox="1"/>
          <p:nvPr/>
        </p:nvSpPr>
        <p:spPr>
          <a:xfrm>
            <a:off x="1051727" y="934497"/>
            <a:ext cx="10088545" cy="243143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Image Forgery Seminar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Lecture 6- Inpainting Detection</a:t>
            </a:r>
            <a:endParaRPr kumimoji="0" lang="he-IL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25196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מציין מיקום תוכן 4" descr="תמונה שמכילה אדם, לבוש, שמלה, חיוך&#10;&#10;התיאור נוצר באופן אוטומטי">
            <a:extLst>
              <a:ext uri="{FF2B5EF4-FFF2-40B4-BE49-F238E27FC236}">
                <a16:creationId xmlns:a16="http://schemas.microsoft.com/office/drawing/2014/main" id="{4846B1D6-CF49-9A6B-C531-604034A521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6214" r="6215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2152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7906C8-6554-528C-32B0-9E63602A5C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כותרת 1">
                <a:extLst>
                  <a:ext uri="{FF2B5EF4-FFF2-40B4-BE49-F238E27FC236}">
                    <a16:creationId xmlns:a16="http://schemas.microsoft.com/office/drawing/2014/main" id="{59CA4BDA-08D0-B612-FD25-6DACAF646A46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𝑇𝑉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𝑣𝑠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. 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𝑇</m:t>
                      </m:r>
                      <m:sSup>
                        <m:sSup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he-IL" dirty="0"/>
              </a:p>
            </p:txBody>
          </p:sp>
        </mc:Choice>
        <mc:Fallback xmlns="">
          <p:sp>
            <p:nvSpPr>
              <p:cNvPr id="2" name="כותרת 1">
                <a:extLst>
                  <a:ext uri="{FF2B5EF4-FFF2-40B4-BE49-F238E27FC236}">
                    <a16:creationId xmlns:a16="http://schemas.microsoft.com/office/drawing/2014/main" id="{59CA4BDA-08D0-B612-FD25-6DACAF646A4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3DFB8401-9F59-026E-AE06-F06C00E3F322}"/>
              </a:ext>
            </a:extLst>
          </p:cNvPr>
          <p:cNvSpPr txBox="1"/>
          <p:nvPr/>
        </p:nvSpPr>
        <p:spPr>
          <a:xfrm>
            <a:off x="723434" y="5338134"/>
            <a:ext cx="210312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Damaged Image</a:t>
            </a:r>
            <a:endParaRPr kumimoji="0" lang="he-I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תיבת טקסט 10">
                <a:extLst>
                  <a:ext uri="{FF2B5EF4-FFF2-40B4-BE49-F238E27FC236}">
                    <a16:creationId xmlns:a16="http://schemas.microsoft.com/office/drawing/2014/main" id="{68B5A03C-AC05-B22C-B389-6E0DFCB8DE3E}"/>
                  </a:ext>
                </a:extLst>
              </p:cNvPr>
              <p:cNvSpPr txBox="1"/>
              <p:nvPr/>
            </p:nvSpPr>
            <p:spPr>
              <a:xfrm>
                <a:off x="5319088" y="5338134"/>
                <a:ext cx="1509645" cy="369332"/>
              </a:xfrm>
              <a:prstGeom prst="rect">
                <a:avLst/>
              </a:prstGeom>
              <a:noFill/>
            </p:spPr>
            <p:txBody>
              <a:bodyPr wrap="none" rtlCol="1">
                <a:spAutoFit/>
              </a:bodyPr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𝑇𝑉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 Inpainting</a:t>
                </a:r>
                <a:endParaRPr kumimoji="0" lang="he-IL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תיבת טקסט 10">
                <a:extLst>
                  <a:ext uri="{FF2B5EF4-FFF2-40B4-BE49-F238E27FC236}">
                    <a16:creationId xmlns:a16="http://schemas.microsoft.com/office/drawing/2014/main" id="{68B5A03C-AC05-B22C-B389-6E0DFCB8DE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9088" y="5338134"/>
                <a:ext cx="1509645" cy="369332"/>
              </a:xfrm>
              <a:prstGeom prst="rect">
                <a:avLst/>
              </a:prstGeom>
              <a:blipFill>
                <a:blip r:embed="rId3"/>
                <a:stretch>
                  <a:fillRect t="-8333" r="-3644" b="-28333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תיבת טקסט 11">
                <a:extLst>
                  <a:ext uri="{FF2B5EF4-FFF2-40B4-BE49-F238E27FC236}">
                    <a16:creationId xmlns:a16="http://schemas.microsoft.com/office/drawing/2014/main" id="{970791D7-C82C-E00F-B71A-68C4DB10F263}"/>
                  </a:ext>
                </a:extLst>
              </p:cNvPr>
              <p:cNvSpPr txBox="1"/>
              <p:nvPr/>
            </p:nvSpPr>
            <p:spPr>
              <a:xfrm>
                <a:off x="9326911" y="5338134"/>
                <a:ext cx="1627433" cy="369332"/>
              </a:xfrm>
              <a:prstGeom prst="rect">
                <a:avLst/>
              </a:prstGeom>
              <a:noFill/>
            </p:spPr>
            <p:txBody>
              <a:bodyPr wrap="none" rtlCol="1">
                <a:spAutoFit/>
              </a:bodyPr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𝑇</m:t>
                    </m:r>
                    <m:sSup>
                      <m:sSupPr>
                        <m:ctrlP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𝑉</m:t>
                        </m:r>
                      </m:e>
                      <m:sup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 Inpainting</a:t>
                </a:r>
                <a:endParaRPr kumimoji="0" lang="he-IL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תיבת טקסט 11">
                <a:extLst>
                  <a:ext uri="{FF2B5EF4-FFF2-40B4-BE49-F238E27FC236}">
                    <a16:creationId xmlns:a16="http://schemas.microsoft.com/office/drawing/2014/main" id="{970791D7-C82C-E00F-B71A-68C4DB10F2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26911" y="5338134"/>
                <a:ext cx="1627433" cy="369332"/>
              </a:xfrm>
              <a:prstGeom prst="rect">
                <a:avLst/>
              </a:prstGeom>
              <a:blipFill>
                <a:blip r:embed="rId4"/>
                <a:stretch>
                  <a:fillRect t="-8333" r="-3745" b="-28333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מציין מיקום תוכן 7">
            <a:extLst>
              <a:ext uri="{FF2B5EF4-FFF2-40B4-BE49-F238E27FC236}">
                <a16:creationId xmlns:a16="http://schemas.microsoft.com/office/drawing/2014/main" id="{4A2966A0-D14B-6037-C3A8-3DE83C6BF0F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0" y="1519864"/>
            <a:ext cx="4064210" cy="3553821"/>
          </a:xfrm>
          <a:ln>
            <a:solidFill>
              <a:schemeClr val="tx1"/>
            </a:solidFill>
          </a:ln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CE885AC8-B1BB-B4A6-4AED-B4C0DD28A0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3895" y="1519864"/>
            <a:ext cx="4064210" cy="355382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תמונה 15">
            <a:extLst>
              <a:ext uri="{FF2B5EF4-FFF2-40B4-BE49-F238E27FC236}">
                <a16:creationId xmlns:a16="http://schemas.microsoft.com/office/drawing/2014/main" id="{B7AA200B-D792-655E-3732-FBDFC71F4C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7790" y="1519866"/>
            <a:ext cx="4064210" cy="355382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054826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41CA9AE-5051-57A5-8197-8EF55C987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8343900" cy="806450"/>
          </a:xfrm>
        </p:spPr>
        <p:txBody>
          <a:bodyPr>
            <a:normAutofit fontScale="90000"/>
          </a:bodyPr>
          <a:lstStyle/>
          <a:p>
            <a:pPr algn="l" rtl="0"/>
            <a:r>
              <a:rPr lang="en-US" dirty="0"/>
              <a:t>What is Exemplar-Based In-painting	</a:t>
            </a:r>
            <a:endParaRPr lang="he-IL" dirty="0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9281B268-6EBC-0068-2A9E-B0E7EFD8FC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275" y="1171576"/>
            <a:ext cx="10515600" cy="4351338"/>
          </a:xfrm>
        </p:spPr>
        <p:txBody>
          <a:bodyPr/>
          <a:lstStyle/>
          <a:p>
            <a:pPr algn="l" rtl="0"/>
            <a:r>
              <a:rPr lang="en-US" dirty="0"/>
              <a:t>Paint in patches, not pixels</a:t>
            </a:r>
          </a:p>
          <a:p>
            <a:pPr algn="l" rtl="0"/>
            <a:r>
              <a:rPr lang="en-US" dirty="0"/>
              <a:t>Nonparametric </a:t>
            </a:r>
          </a:p>
          <a:p>
            <a:pPr algn="l" rtl="0"/>
            <a:r>
              <a:rPr lang="en-US" dirty="0"/>
              <a:t>Suitable for large regions</a:t>
            </a:r>
          </a:p>
          <a:p>
            <a:pPr algn="l" rtl="0"/>
            <a:r>
              <a:rPr lang="en-US" dirty="0"/>
              <a:t>Preserves texture and geometry</a:t>
            </a:r>
          </a:p>
          <a:p>
            <a:pPr algn="l" rtl="0"/>
            <a:r>
              <a:rPr lang="en-US" dirty="0"/>
              <a:t>Fast  </a:t>
            </a:r>
          </a:p>
          <a:p>
            <a:pPr algn="l" rtl="0"/>
            <a:endParaRPr lang="en-US" dirty="0"/>
          </a:p>
          <a:p>
            <a:pPr algn="l" rtl="0"/>
            <a:endParaRPr lang="en-US" dirty="0"/>
          </a:p>
          <a:p>
            <a:pPr algn="l" rtl="0"/>
            <a:endParaRPr lang="he-IL" dirty="0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E8E1B96E-F0FF-49DD-665C-5623C0F665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2225" y="973372"/>
            <a:ext cx="4901160" cy="3085072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244BD86F-5878-8363-45C7-99BAB29963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820" y="4058444"/>
            <a:ext cx="3458058" cy="2286319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655250ED-47B5-FAC8-1582-0C782BFD10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6972" y="4058444"/>
            <a:ext cx="3429478" cy="2286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0531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464B850-88E5-1ECA-841D-32417C7C6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4914855"/>
            <a:ext cx="9144000" cy="78670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rtl="0"/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How diffusion based inpainting looks</a:t>
            </a:r>
          </a:p>
        </p:txBody>
      </p:sp>
      <p:pic>
        <p:nvPicPr>
          <p:cNvPr id="6" name="מציין מיקום תוכן 5">
            <a:extLst>
              <a:ext uri="{FF2B5EF4-FFF2-40B4-BE49-F238E27FC236}">
                <a16:creationId xmlns:a16="http://schemas.microsoft.com/office/drawing/2014/main" id="{DA8B0EED-7951-E384-E727-53CED016E9C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383" r="2" b="2"/>
          <a:stretch/>
        </p:blipFill>
        <p:spPr>
          <a:xfrm>
            <a:off x="20" y="10"/>
            <a:ext cx="6095980" cy="4605671"/>
          </a:xfrm>
          <a:prstGeom prst="rect">
            <a:avLst/>
          </a:prstGeom>
        </p:spPr>
      </p:pic>
      <p:pic>
        <p:nvPicPr>
          <p:cNvPr id="8" name="מציין מיקום תוכן 7">
            <a:extLst>
              <a:ext uri="{FF2B5EF4-FFF2-40B4-BE49-F238E27FC236}">
                <a16:creationId xmlns:a16="http://schemas.microsoft.com/office/drawing/2014/main" id="{A8D3B132-CF36-9AC7-D8B7-D4BFBDB3001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 r="2216" b="1"/>
          <a:stretch/>
        </p:blipFill>
        <p:spPr>
          <a:xfrm>
            <a:off x="6095998" y="10"/>
            <a:ext cx="6096000" cy="4605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9952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FF2B574-DD77-305F-BD67-D27413952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dirty="0"/>
              <a:t>Detecting Exemplar based In-Painting</a:t>
            </a:r>
            <a:endParaRPr lang="he-IL" dirty="0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990CF46D-8738-66CE-BA86-4E7D006E7A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1611" y="1343217"/>
            <a:ext cx="8539889" cy="4977044"/>
          </a:xfrm>
          <a:prstGeom prst="rect">
            <a:avLst/>
          </a:prstGeom>
        </p:spPr>
      </p:pic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4115FFD7-FD5A-6BD7-EF5A-D0D197DFE7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09899"/>
            <a:ext cx="5967046" cy="3167063"/>
          </a:xfrm>
        </p:spPr>
        <p:txBody>
          <a:bodyPr>
            <a:normAutofit/>
          </a:bodyPr>
          <a:lstStyle/>
          <a:p>
            <a:pPr marL="0" indent="0" algn="l" rtl="0">
              <a:buNone/>
            </a:pPr>
            <a:r>
              <a:rPr lang="en-US" dirty="0"/>
              <a:t>4 steps:</a:t>
            </a:r>
          </a:p>
          <a:p>
            <a:pPr marL="514350" indent="-514350" algn="l" rtl="0">
              <a:buFont typeface="+mj-lt"/>
              <a:buAutoNum type="arabicPeriod"/>
            </a:pPr>
            <a:r>
              <a:rPr lang="en-US" dirty="0"/>
              <a:t>Suspicious Block Searching (SBS) </a:t>
            </a:r>
          </a:p>
          <a:p>
            <a:pPr marL="514350" indent="-514350" algn="l" rtl="0">
              <a:buFont typeface="+mj-lt"/>
              <a:buAutoNum type="arabicPeriod"/>
            </a:pPr>
            <a:r>
              <a:rPr lang="en-US" dirty="0"/>
              <a:t>GZCL – Suspicious pixels</a:t>
            </a:r>
          </a:p>
          <a:p>
            <a:pPr marL="514350" indent="-514350" algn="l" rtl="0">
              <a:buFont typeface="+mj-lt"/>
              <a:buAutoNum type="arabicPeriod"/>
            </a:pPr>
            <a:r>
              <a:rPr lang="en-US" dirty="0"/>
              <a:t>Vector Filtering – Uniform Regions</a:t>
            </a:r>
          </a:p>
          <a:p>
            <a:pPr marL="514350" indent="-514350" algn="l" rtl="0">
              <a:buFont typeface="+mj-lt"/>
              <a:buAutoNum type="arabicPeriod"/>
            </a:pPr>
            <a:r>
              <a:rPr lang="en-US" dirty="0"/>
              <a:t>FSD – Source vs Target 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9374218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263352" y="1498931"/>
            <a:ext cx="8712968" cy="628769"/>
          </a:xfrm>
        </p:spPr>
        <p:txBody>
          <a:bodyPr rtlCol="1">
            <a:noAutofit/>
          </a:bodyPr>
          <a:lstStyle/>
          <a:p>
            <a:pPr rtl="1"/>
            <a:r>
              <a:rPr lang="fr-FR" b="1" i="0" dirty="0">
                <a:solidFill>
                  <a:srgbClr val="FFFFFF"/>
                </a:solidFill>
                <a:effectLst/>
              </a:rPr>
              <a:t>Computer Graphics (CG)</a:t>
            </a:r>
            <a:endParaRPr lang="he-I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כותרת משנה 4"/>
          <p:cNvSpPr>
            <a:spLocks noGrp="1"/>
          </p:cNvSpPr>
          <p:nvPr>
            <p:ph type="subTitle" idx="1"/>
          </p:nvPr>
        </p:nvSpPr>
        <p:spPr>
          <a:xfrm>
            <a:off x="3431704" y="4426690"/>
            <a:ext cx="7493572" cy="795784"/>
          </a:xfrm>
        </p:spPr>
        <p:txBody>
          <a:bodyPr rtlCol="1">
            <a:normAutofit/>
          </a:bodyPr>
          <a:lstStyle/>
          <a:p>
            <a:pPr rtl="1"/>
            <a:r>
              <a:rPr lang="he-IL" sz="2400" b="1" dirty="0">
                <a:cs typeface="+mj-cs"/>
              </a:rPr>
              <a:t>מציגים: איתי דרייפוס ושירה עוזרי</a:t>
            </a:r>
          </a:p>
        </p:txBody>
      </p:sp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BB79F310-DCB9-2F16-3675-BB6237224D6B}"/>
              </a:ext>
            </a:extLst>
          </p:cNvPr>
          <p:cNvSpPr txBox="1"/>
          <p:nvPr/>
        </p:nvSpPr>
        <p:spPr>
          <a:xfrm>
            <a:off x="1487488" y="2967335"/>
            <a:ext cx="9577064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defTabSz="1218987" rtl="1"/>
            <a:r>
              <a:rPr lang="fr-FR" sz="5400" b="1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Natural Image</a:t>
            </a:r>
            <a:endParaRPr lang="he-IL" sz="24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FA949FBB-B2D1-ED46-E42B-8843A416F3E4}"/>
              </a:ext>
            </a:extLst>
          </p:cNvPr>
          <p:cNvSpPr txBox="1"/>
          <p:nvPr/>
        </p:nvSpPr>
        <p:spPr>
          <a:xfrm>
            <a:off x="5682427" y="1795548"/>
            <a:ext cx="1465312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defTabSz="1218987" rtl="1"/>
            <a:r>
              <a:rPr lang="en-US" sz="7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vs</a:t>
            </a:r>
            <a:endParaRPr lang="he-IL" sz="72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229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19E807-26E7-F48E-7B99-B480277A57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5648743-CB9A-B9B5-0551-5F847A4BF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5" name="מציין מיקום תוכן 4">
            <a:extLst>
              <a:ext uri="{FF2B5EF4-FFF2-40B4-BE49-F238E27FC236}">
                <a16:creationId xmlns:a16="http://schemas.microsoft.com/office/drawing/2014/main" id="{2B8E2155-2315-AE6C-EEC5-0816075615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6716" y="274638"/>
            <a:ext cx="4402954" cy="3862037"/>
          </a:xfr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96265C64-5F48-6AF6-4A84-49A27C1E28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4435" y="859679"/>
            <a:ext cx="3584578" cy="4077245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6BB761B8-455E-0C75-19D0-80AA65BE86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8208" y="1594872"/>
            <a:ext cx="3776272" cy="4403451"/>
          </a:xfrm>
          <a:prstGeom prst="rect">
            <a:avLst/>
          </a:prstGeom>
        </p:spPr>
      </p:pic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BD806688-638F-200E-8958-2887ADB49DF1}"/>
              </a:ext>
            </a:extLst>
          </p:cNvPr>
          <p:cNvSpPr txBox="1"/>
          <p:nvPr/>
        </p:nvSpPr>
        <p:spPr>
          <a:xfrm>
            <a:off x="407368" y="5157193"/>
            <a:ext cx="734481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defTabSz="1218987" rtl="1"/>
            <a:r>
              <a:rPr lang="he-IL" sz="2400" b="1" dirty="0">
                <a:solidFill>
                  <a:prstClr val="white"/>
                </a:solidFill>
                <a:latin typeface="Calibri"/>
                <a:cs typeface="Gisha" panose="020B0502040204020203" pitchFamily="34" charset="-79"/>
              </a:rPr>
              <a:t>סטודנטים </a:t>
            </a:r>
            <a:r>
              <a:rPr lang="he-IL" sz="2400" b="1" dirty="0" err="1">
                <a:solidFill>
                  <a:prstClr val="white"/>
                </a:solidFill>
                <a:latin typeface="Calibri"/>
                <a:cs typeface="Gisha" panose="020B0502040204020203" pitchFamily="34" charset="-79"/>
              </a:rPr>
              <a:t>למדמח</a:t>
            </a:r>
            <a:r>
              <a:rPr lang="he-IL" sz="2400" b="1" dirty="0">
                <a:solidFill>
                  <a:prstClr val="white"/>
                </a:solidFill>
                <a:latin typeface="Calibri"/>
                <a:cs typeface="Gisha" panose="020B0502040204020203" pitchFamily="34" charset="-79"/>
              </a:rPr>
              <a:t> כשהם קולטים את המצב בשוק</a:t>
            </a:r>
          </a:p>
        </p:txBody>
      </p:sp>
    </p:spTree>
    <p:extLst>
      <p:ext uri="{BB962C8B-B14F-4D97-AF65-F5344CB8AC3E}">
        <p14:creationId xmlns:p14="http://schemas.microsoft.com/office/powerpoint/2010/main" val="3831737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B5FA300-7AAA-6F28-2AFF-5C90EABC0B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1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78609101-D86D-CC81-3F26-C71513AA3B6E}"/>
              </a:ext>
            </a:extLst>
          </p:cNvPr>
          <p:cNvSpPr txBox="1"/>
          <p:nvPr/>
        </p:nvSpPr>
        <p:spPr>
          <a:xfrm>
            <a:off x="2277756" y="1022143"/>
            <a:ext cx="7634200" cy="76000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500" dirty="0">
                <a:solidFill>
                  <a:prstClr val="black"/>
                </a:solidFill>
                <a:latin typeface="Aptos ExtraBold" panose="020B0004020202020204" pitchFamily="34" charset="0"/>
              </a:rPr>
              <a:t>Find the Forged image</a:t>
            </a:r>
          </a:p>
        </p:txBody>
      </p:sp>
      <p:pic>
        <p:nvPicPr>
          <p:cNvPr id="7" name="תמונה 6" descr="תמונה שמכילה בחוץ, שמיים, עץ, עמודה&#10;&#10;התיאור נוצר באופן אוטומטי">
            <a:extLst>
              <a:ext uri="{FF2B5EF4-FFF2-40B4-BE49-F238E27FC236}">
                <a16:creationId xmlns:a16="http://schemas.microsoft.com/office/drawing/2014/main" id="{BACA23B1-D7B3-E2AA-C26E-82DC2B866A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21" r="-2" b="19041"/>
          <a:stretch/>
        </p:blipFill>
        <p:spPr>
          <a:xfrm>
            <a:off x="1673056" y="2410449"/>
            <a:ext cx="4352493" cy="3890357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3A2CCAD2-78DA-64E2-1085-D2F5471273B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16" r="15015"/>
          <a:stretch/>
        </p:blipFill>
        <p:spPr>
          <a:xfrm>
            <a:off x="6166450" y="2339341"/>
            <a:ext cx="4352492" cy="3961465"/>
          </a:xfrm>
          <a:prstGeom prst="rect">
            <a:avLst/>
          </a:prstGeom>
        </p:spPr>
      </p:pic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73076066-0343-42A1-9736-6985C97B48A6}"/>
              </a:ext>
            </a:extLst>
          </p:cNvPr>
          <p:cNvSpPr txBox="1"/>
          <p:nvPr/>
        </p:nvSpPr>
        <p:spPr>
          <a:xfrm>
            <a:off x="1524000" y="6505784"/>
            <a:ext cx="700476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/>
            <a:r>
              <a:rPr lang="en-US" sz="1050" dirty="0">
                <a:solidFill>
                  <a:prstClr val="black"/>
                </a:solidFill>
                <a:latin typeface="Aptos Display" panose="020B0004020202020204" pitchFamily="34" charset="0"/>
              </a:rPr>
              <a:t>Wei Zhang, </a:t>
            </a:r>
            <a:r>
              <a:rPr lang="en-US" sz="1050" dirty="0" err="1">
                <a:solidFill>
                  <a:prstClr val="black"/>
                </a:solidFill>
                <a:latin typeface="Aptos Display" panose="020B0004020202020204" pitchFamily="34" charset="0"/>
              </a:rPr>
              <a:t>Xiaochun</a:t>
            </a:r>
            <a:r>
              <a:rPr lang="en-US" sz="1050" dirty="0">
                <a:solidFill>
                  <a:prstClr val="black"/>
                </a:solidFill>
                <a:latin typeface="Aptos Display" panose="020B0004020202020204" pitchFamily="34" charset="0"/>
              </a:rPr>
              <a:t> Cao, </a:t>
            </a:r>
            <a:r>
              <a:rPr lang="en-US" sz="1050" dirty="0" err="1">
                <a:solidFill>
                  <a:prstClr val="black"/>
                </a:solidFill>
                <a:latin typeface="Aptos Display" panose="020B0004020202020204" pitchFamily="34" charset="0"/>
              </a:rPr>
              <a:t>Jiawan</a:t>
            </a:r>
            <a:r>
              <a:rPr lang="en-US" sz="1050" dirty="0">
                <a:solidFill>
                  <a:prstClr val="black"/>
                </a:solidFill>
                <a:latin typeface="Aptos Display" panose="020B0004020202020204" pitchFamily="34" charset="0"/>
              </a:rPr>
              <a:t> Zhang, </a:t>
            </a:r>
            <a:r>
              <a:rPr lang="en-US" sz="1050" dirty="0" err="1">
                <a:solidFill>
                  <a:prstClr val="black"/>
                </a:solidFill>
                <a:latin typeface="Aptos Display" panose="020B0004020202020204" pitchFamily="34" charset="0"/>
              </a:rPr>
              <a:t>Jigui</a:t>
            </a:r>
            <a:r>
              <a:rPr lang="en-US" sz="1050" dirty="0">
                <a:solidFill>
                  <a:prstClr val="black"/>
                </a:solidFill>
                <a:latin typeface="Aptos Display" panose="020B0004020202020204" pitchFamily="34" charset="0"/>
              </a:rPr>
              <a:t> Zhu and Ping Wang, "Detecting photographic composites using shadows"</a:t>
            </a:r>
            <a:endParaRPr lang="he-IL" sz="1050" dirty="0">
              <a:solidFill>
                <a:prstClr val="black"/>
              </a:solidFill>
              <a:latin typeface="Aptos Display" panose="020B00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46806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EC298A-62B9-AF9C-D9A4-BB5325909E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5E656D1-9351-4591-18CE-B154042DC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662657" y="874349"/>
            <a:ext cx="10360501" cy="1223963"/>
          </a:xfrm>
        </p:spPr>
        <p:txBody>
          <a:bodyPr/>
          <a:lstStyle/>
          <a:p>
            <a:endParaRPr lang="he-IL" dirty="0"/>
          </a:p>
        </p:txBody>
      </p:sp>
      <p:pic>
        <p:nvPicPr>
          <p:cNvPr id="20" name="מציין מיקום תוכן 19">
            <a:extLst>
              <a:ext uri="{FF2B5EF4-FFF2-40B4-BE49-F238E27FC236}">
                <a16:creationId xmlns:a16="http://schemas.microsoft.com/office/drawing/2014/main" id="{DED5EB29-AFA9-27E5-3FEE-033DC34F71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510863" y="2864191"/>
            <a:ext cx="3719332" cy="3864053"/>
          </a:xfrm>
        </p:spPr>
      </p:pic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BAD3A47A-6EFD-792B-AA76-DF54478B6CF2}"/>
              </a:ext>
            </a:extLst>
          </p:cNvPr>
          <p:cNvSpPr txBox="1"/>
          <p:nvPr/>
        </p:nvSpPr>
        <p:spPr>
          <a:xfrm>
            <a:off x="911424" y="548680"/>
            <a:ext cx="187220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he-IL" sz="2800" dirty="0"/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B2CC19DA-2C6B-0745-D09D-BDC723B4D197}"/>
              </a:ext>
            </a:extLst>
          </p:cNvPr>
          <p:cNvSpPr txBox="1"/>
          <p:nvPr/>
        </p:nvSpPr>
        <p:spPr>
          <a:xfrm>
            <a:off x="1207840" y="701080"/>
            <a:ext cx="187220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he-IL" sz="2800" dirty="0"/>
          </a:p>
        </p:txBody>
      </p:sp>
      <p:pic>
        <p:nvPicPr>
          <p:cNvPr id="8" name="תמונה 7">
            <a:extLst>
              <a:ext uri="{FF2B5EF4-FFF2-40B4-BE49-F238E27FC236}">
                <a16:creationId xmlns:a16="http://schemas.microsoft.com/office/drawing/2014/main" id="{1D6F0D9D-228F-CE7E-5388-7F6CA01068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477" y="317336"/>
            <a:ext cx="1370206" cy="1887529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D2735694-27D1-BD03-BB70-BF5CFDC233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7275" y="1245393"/>
            <a:ext cx="1462741" cy="1918942"/>
          </a:xfrm>
          <a:prstGeom prst="rect">
            <a:avLst/>
          </a:prstGeom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36520020-370E-AB25-04CE-A1573BAE3E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7594" y="1793043"/>
            <a:ext cx="2010232" cy="1971721"/>
          </a:xfrm>
          <a:prstGeom prst="rect">
            <a:avLst/>
          </a:prstGeom>
        </p:spPr>
      </p:pic>
      <p:pic>
        <p:nvPicPr>
          <p:cNvPr id="16" name="תמונה 15">
            <a:extLst>
              <a:ext uri="{FF2B5EF4-FFF2-40B4-BE49-F238E27FC236}">
                <a16:creationId xmlns:a16="http://schemas.microsoft.com/office/drawing/2014/main" id="{64C98C2D-2610-073F-74A7-F58714D664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79112" y="119190"/>
            <a:ext cx="1742429" cy="2252407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37A0378A-28BB-5FE4-778E-86CC819620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63662" y="977422"/>
            <a:ext cx="1761072" cy="1803507"/>
          </a:xfrm>
          <a:prstGeom prst="rect">
            <a:avLst/>
          </a:prstGeom>
        </p:spPr>
      </p:pic>
      <p:sp>
        <p:nvSpPr>
          <p:cNvPr id="21" name="תיבת טקסט 20">
            <a:extLst>
              <a:ext uri="{FF2B5EF4-FFF2-40B4-BE49-F238E27FC236}">
                <a16:creationId xmlns:a16="http://schemas.microsoft.com/office/drawing/2014/main" id="{7A88C114-39A4-3A26-6F4C-E15C2E9E2706}"/>
              </a:ext>
            </a:extLst>
          </p:cNvPr>
          <p:cNvSpPr txBox="1"/>
          <p:nvPr/>
        </p:nvSpPr>
        <p:spPr>
          <a:xfrm>
            <a:off x="361870" y="4158551"/>
            <a:ext cx="2519873" cy="1815882"/>
          </a:xfrm>
          <a:prstGeom prst="rect">
            <a:avLst/>
          </a:prstGeom>
          <a:solidFill>
            <a:schemeClr val="tx1"/>
          </a:solidFill>
        </p:spPr>
        <p:txBody>
          <a:bodyPr wrap="square" rtlCol="1">
            <a:spAutoFit/>
          </a:bodyPr>
          <a:lstStyle/>
          <a:p>
            <a:r>
              <a:rPr lang="he-IL" sz="2800" u="sng" dirty="0">
                <a:solidFill>
                  <a:schemeClr val="bg1"/>
                </a:solidFill>
              </a:rPr>
              <a:t>תיאור הסצנה:</a:t>
            </a:r>
          </a:p>
          <a:p>
            <a:r>
              <a:rPr lang="he-IL" sz="2800" dirty="0">
                <a:solidFill>
                  <a:schemeClr val="bg1"/>
                </a:solidFill>
              </a:rPr>
              <a:t>קערת פירות ובה תפוחים, בננות וענבים.</a:t>
            </a:r>
          </a:p>
        </p:txBody>
      </p:sp>
      <p:grpSp>
        <p:nvGrpSpPr>
          <p:cNvPr id="27" name="קבוצה 26">
            <a:extLst>
              <a:ext uri="{FF2B5EF4-FFF2-40B4-BE49-F238E27FC236}">
                <a16:creationId xmlns:a16="http://schemas.microsoft.com/office/drawing/2014/main" id="{6596DDE4-AE80-CF26-C0E0-0F835CF35046}"/>
              </a:ext>
            </a:extLst>
          </p:cNvPr>
          <p:cNvGrpSpPr/>
          <p:nvPr/>
        </p:nvGrpSpPr>
        <p:grpSpPr>
          <a:xfrm>
            <a:off x="1908218" y="646288"/>
            <a:ext cx="647640" cy="491760"/>
            <a:chOff x="1906630" y="646288"/>
            <a:chExt cx="647640" cy="491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25" name="דיו 24">
                  <a:extLst>
                    <a:ext uri="{FF2B5EF4-FFF2-40B4-BE49-F238E27FC236}">
                      <a16:creationId xmlns:a16="http://schemas.microsoft.com/office/drawing/2014/main" id="{96F2BA35-9C42-AB87-42E4-D96DE23D1226}"/>
                    </a:ext>
                  </a:extLst>
                </p14:cNvPr>
                <p14:cNvContentPartPr/>
                <p14:nvPr/>
              </p14:nvContentPartPr>
              <p14:xfrm>
                <a:off x="1906630" y="646288"/>
                <a:ext cx="536040" cy="456120"/>
              </p14:xfrm>
            </p:contentPart>
          </mc:Choice>
          <mc:Fallback xmlns="">
            <p:pic>
              <p:nvPicPr>
                <p:cNvPr id="25" name="דיו 24">
                  <a:extLst>
                    <a:ext uri="{FF2B5EF4-FFF2-40B4-BE49-F238E27FC236}">
                      <a16:creationId xmlns:a16="http://schemas.microsoft.com/office/drawing/2014/main" id="{1A4E03BA-BD98-2D76-C6D4-C613CB41764B}"/>
                    </a:ext>
                  </a:extLst>
                </p:cNvPr>
                <p:cNvPicPr/>
                <p:nvPr/>
              </p:nvPicPr>
              <p:blipFill>
                <a:blip r:embed="R82f3bd4502ed4eb8"/>
                <a:stretch>
                  <a:fillRect/>
                </a:stretch>
              </p:blipFill>
              <p:spPr>
                <a:xfrm>
                  <a:off x="1900510" y="640168"/>
                  <a:ext cx="548280" cy="46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26" name="דיו 25">
                  <a:extLst>
                    <a:ext uri="{FF2B5EF4-FFF2-40B4-BE49-F238E27FC236}">
                      <a16:creationId xmlns:a16="http://schemas.microsoft.com/office/drawing/2014/main" id="{1B065C8E-B178-20B6-794A-8D2E2B1FE809}"/>
                    </a:ext>
                  </a:extLst>
                </p14:cNvPr>
                <p14:cNvContentPartPr/>
                <p14:nvPr/>
              </p14:nvContentPartPr>
              <p14:xfrm>
                <a:off x="2341510" y="949048"/>
                <a:ext cx="212760" cy="189000"/>
              </p14:xfrm>
            </p:contentPart>
          </mc:Choice>
          <mc:Fallback xmlns="">
            <p:pic>
              <p:nvPicPr>
                <p:cNvPr id="26" name="דיו 25">
                  <a:extLst>
                    <a:ext uri="{FF2B5EF4-FFF2-40B4-BE49-F238E27FC236}">
                      <a16:creationId xmlns:a16="http://schemas.microsoft.com/office/drawing/2014/main" id="{99BC32F2-553E-A4FF-9F65-ADF4EF5448CC}"/>
                    </a:ext>
                  </a:extLst>
                </p:cNvPr>
                <p:cNvPicPr/>
                <p:nvPr/>
              </p:nvPicPr>
              <p:blipFill>
                <a:blip r:embed="Rbd2404a75c6a430f"/>
                <a:stretch>
                  <a:fillRect/>
                </a:stretch>
              </p:blipFill>
              <p:spPr>
                <a:xfrm>
                  <a:off x="2335390" y="942928"/>
                  <a:ext cx="225000" cy="201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" name="קבוצה 29">
            <a:extLst>
              <a:ext uri="{FF2B5EF4-FFF2-40B4-BE49-F238E27FC236}">
                <a16:creationId xmlns:a16="http://schemas.microsoft.com/office/drawing/2014/main" id="{D1341CF8-C1A6-09AF-FE8A-D4B7CAD6D75F}"/>
              </a:ext>
            </a:extLst>
          </p:cNvPr>
          <p:cNvGrpSpPr/>
          <p:nvPr/>
        </p:nvGrpSpPr>
        <p:grpSpPr>
          <a:xfrm>
            <a:off x="3480698" y="1302594"/>
            <a:ext cx="714600" cy="393454"/>
            <a:chOff x="3479110" y="1302594"/>
            <a:chExt cx="714600" cy="393454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28" name="דיו 27">
                  <a:extLst>
                    <a:ext uri="{FF2B5EF4-FFF2-40B4-BE49-F238E27FC236}">
                      <a16:creationId xmlns:a16="http://schemas.microsoft.com/office/drawing/2014/main" id="{33D78F27-D4D3-18C0-1F28-3ECD463A091A}"/>
                    </a:ext>
                  </a:extLst>
                </p14:cNvPr>
                <p14:cNvContentPartPr/>
                <p14:nvPr/>
              </p14:nvContentPartPr>
              <p14:xfrm>
                <a:off x="3479110" y="1302594"/>
                <a:ext cx="607680" cy="352440"/>
              </p14:xfrm>
            </p:contentPart>
          </mc:Choice>
          <mc:Fallback xmlns="">
            <p:pic>
              <p:nvPicPr>
                <p:cNvPr id="28" name="דיו 27">
                  <a:extLst>
                    <a:ext uri="{FF2B5EF4-FFF2-40B4-BE49-F238E27FC236}">
                      <a16:creationId xmlns:a16="http://schemas.microsoft.com/office/drawing/2014/main" id="{244E996F-31C1-3F3D-7C6B-8ED27C879CC8}"/>
                    </a:ext>
                  </a:extLst>
                </p:cNvPr>
                <p:cNvPicPr/>
                <p:nvPr/>
              </p:nvPicPr>
              <p:blipFill>
                <a:blip r:embed="R2643aef8a63b431f"/>
                <a:stretch>
                  <a:fillRect/>
                </a:stretch>
              </p:blipFill>
              <p:spPr>
                <a:xfrm>
                  <a:off x="3472990" y="1296474"/>
                  <a:ext cx="619920" cy="36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29" name="דיו 28">
                  <a:extLst>
                    <a:ext uri="{FF2B5EF4-FFF2-40B4-BE49-F238E27FC236}">
                      <a16:creationId xmlns:a16="http://schemas.microsoft.com/office/drawing/2014/main" id="{5B624664-C01A-B66B-C093-71C74C30FD7C}"/>
                    </a:ext>
                  </a:extLst>
                </p14:cNvPr>
                <p14:cNvContentPartPr/>
                <p14:nvPr/>
              </p14:nvContentPartPr>
              <p14:xfrm>
                <a:off x="3935950" y="1473568"/>
                <a:ext cx="257760" cy="222480"/>
              </p14:xfrm>
            </p:contentPart>
          </mc:Choice>
          <mc:Fallback xmlns="">
            <p:pic>
              <p:nvPicPr>
                <p:cNvPr id="29" name="דיו 28">
                  <a:extLst>
                    <a:ext uri="{FF2B5EF4-FFF2-40B4-BE49-F238E27FC236}">
                      <a16:creationId xmlns:a16="http://schemas.microsoft.com/office/drawing/2014/main" id="{92060193-DB17-612E-2A9C-BDE2C3D82C51}"/>
                    </a:ext>
                  </a:extLst>
                </p:cNvPr>
                <p:cNvPicPr/>
                <p:nvPr/>
              </p:nvPicPr>
              <p:blipFill>
                <a:blip r:embed="R638f33ab37484400"/>
                <a:stretch>
                  <a:fillRect/>
                </a:stretch>
              </p:blipFill>
              <p:spPr>
                <a:xfrm>
                  <a:off x="3929830" y="1467448"/>
                  <a:ext cx="270000" cy="234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3" name="קבוצה 32">
            <a:extLst>
              <a:ext uri="{FF2B5EF4-FFF2-40B4-BE49-F238E27FC236}">
                <a16:creationId xmlns:a16="http://schemas.microsoft.com/office/drawing/2014/main" id="{5932C1D4-3AD4-2772-65DF-BE292D094C0E}"/>
              </a:ext>
            </a:extLst>
          </p:cNvPr>
          <p:cNvGrpSpPr/>
          <p:nvPr/>
        </p:nvGrpSpPr>
        <p:grpSpPr>
          <a:xfrm>
            <a:off x="5677418" y="2411728"/>
            <a:ext cx="803880" cy="767160"/>
            <a:chOff x="5675830" y="2411728"/>
            <a:chExt cx="803880" cy="767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31" name="דיו 30">
                  <a:extLst>
                    <a:ext uri="{FF2B5EF4-FFF2-40B4-BE49-F238E27FC236}">
                      <a16:creationId xmlns:a16="http://schemas.microsoft.com/office/drawing/2014/main" id="{E095E4CF-8635-A813-BB64-5A876E52FCF6}"/>
                    </a:ext>
                  </a:extLst>
                </p14:cNvPr>
                <p14:cNvContentPartPr/>
                <p14:nvPr/>
              </p14:nvContentPartPr>
              <p14:xfrm>
                <a:off x="5675830" y="2453848"/>
                <a:ext cx="692280" cy="725040"/>
              </p14:xfrm>
            </p:contentPart>
          </mc:Choice>
          <mc:Fallback xmlns="">
            <p:pic>
              <p:nvPicPr>
                <p:cNvPr id="31" name="דיו 30">
                  <a:extLst>
                    <a:ext uri="{FF2B5EF4-FFF2-40B4-BE49-F238E27FC236}">
                      <a16:creationId xmlns:a16="http://schemas.microsoft.com/office/drawing/2014/main" id="{5CA3935E-E617-2121-1E0B-CEE714DE3C6A}"/>
                    </a:ext>
                  </a:extLst>
                </p:cNvPr>
                <p:cNvPicPr/>
                <p:nvPr/>
              </p:nvPicPr>
              <p:blipFill>
                <a:blip r:embed="R64501705ed5b4383"/>
                <a:stretch>
                  <a:fillRect/>
                </a:stretch>
              </p:blipFill>
              <p:spPr>
                <a:xfrm>
                  <a:off x="5669710" y="2447728"/>
                  <a:ext cx="704520" cy="73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32" name="דיו 31">
                  <a:extLst>
                    <a:ext uri="{FF2B5EF4-FFF2-40B4-BE49-F238E27FC236}">
                      <a16:creationId xmlns:a16="http://schemas.microsoft.com/office/drawing/2014/main" id="{8656CEBA-5F63-A2A6-946D-50C521F52057}"/>
                    </a:ext>
                  </a:extLst>
                </p14:cNvPr>
                <p14:cNvContentPartPr/>
                <p14:nvPr/>
              </p14:nvContentPartPr>
              <p14:xfrm>
                <a:off x="6298990" y="2411728"/>
                <a:ext cx="180720" cy="190440"/>
              </p14:xfrm>
            </p:contentPart>
          </mc:Choice>
          <mc:Fallback xmlns="">
            <p:pic>
              <p:nvPicPr>
                <p:cNvPr id="32" name="דיו 31">
                  <a:extLst>
                    <a:ext uri="{FF2B5EF4-FFF2-40B4-BE49-F238E27FC236}">
                      <a16:creationId xmlns:a16="http://schemas.microsoft.com/office/drawing/2014/main" id="{9351DD6D-300B-961C-CF63-3C492F80C36F}"/>
                    </a:ext>
                  </a:extLst>
                </p:cNvPr>
                <p:cNvPicPr/>
                <p:nvPr/>
              </p:nvPicPr>
              <p:blipFill>
                <a:blip r:embed="R81aa03e5ce1b468c"/>
                <a:stretch>
                  <a:fillRect/>
                </a:stretch>
              </p:blipFill>
              <p:spPr>
                <a:xfrm>
                  <a:off x="6292870" y="2405608"/>
                  <a:ext cx="192960" cy="202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6" name="קבוצה 35">
            <a:extLst>
              <a:ext uri="{FF2B5EF4-FFF2-40B4-BE49-F238E27FC236}">
                <a16:creationId xmlns:a16="http://schemas.microsoft.com/office/drawing/2014/main" id="{8A794536-6B28-961F-AE51-45364E88AFF2}"/>
              </a:ext>
            </a:extLst>
          </p:cNvPr>
          <p:cNvGrpSpPr/>
          <p:nvPr/>
        </p:nvGrpSpPr>
        <p:grpSpPr>
          <a:xfrm>
            <a:off x="7639778" y="534714"/>
            <a:ext cx="568800" cy="374040"/>
            <a:chOff x="7638190" y="534714"/>
            <a:chExt cx="568800" cy="374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34" name="דיו 33">
                  <a:extLst>
                    <a:ext uri="{FF2B5EF4-FFF2-40B4-BE49-F238E27FC236}">
                      <a16:creationId xmlns:a16="http://schemas.microsoft.com/office/drawing/2014/main" id="{F4A0751E-40B1-EFAD-2685-DC651E14D83F}"/>
                    </a:ext>
                  </a:extLst>
                </p14:cNvPr>
                <p14:cNvContentPartPr/>
                <p14:nvPr/>
              </p14:nvContentPartPr>
              <p14:xfrm>
                <a:off x="7638190" y="534714"/>
                <a:ext cx="448920" cy="356040"/>
              </p14:xfrm>
            </p:contentPart>
          </mc:Choice>
          <mc:Fallback xmlns="">
            <p:pic>
              <p:nvPicPr>
                <p:cNvPr id="34" name="דיו 33">
                  <a:extLst>
                    <a:ext uri="{FF2B5EF4-FFF2-40B4-BE49-F238E27FC236}">
                      <a16:creationId xmlns:a16="http://schemas.microsoft.com/office/drawing/2014/main" id="{5EBC2D04-BE98-5F11-0A06-D37C2054EF75}"/>
                    </a:ext>
                  </a:extLst>
                </p:cNvPr>
                <p:cNvPicPr/>
                <p:nvPr/>
              </p:nvPicPr>
              <p:blipFill>
                <a:blip r:embed="R3162b806a6bf4d9a"/>
                <a:stretch>
                  <a:fillRect/>
                </a:stretch>
              </p:blipFill>
              <p:spPr>
                <a:xfrm>
                  <a:off x="7632070" y="528594"/>
                  <a:ext cx="461160" cy="36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35" name="דיו 34">
                  <a:extLst>
                    <a:ext uri="{FF2B5EF4-FFF2-40B4-BE49-F238E27FC236}">
                      <a16:creationId xmlns:a16="http://schemas.microsoft.com/office/drawing/2014/main" id="{EB02F8A2-02CE-5D1F-2AE3-A2FED24DFA26}"/>
                    </a:ext>
                  </a:extLst>
                </p14:cNvPr>
                <p14:cNvContentPartPr/>
                <p14:nvPr/>
              </p14:nvContentPartPr>
              <p14:xfrm>
                <a:off x="8006110" y="725154"/>
                <a:ext cx="200880" cy="183600"/>
              </p14:xfrm>
            </p:contentPart>
          </mc:Choice>
          <mc:Fallback xmlns="">
            <p:pic>
              <p:nvPicPr>
                <p:cNvPr id="35" name="דיו 34">
                  <a:extLst>
                    <a:ext uri="{FF2B5EF4-FFF2-40B4-BE49-F238E27FC236}">
                      <a16:creationId xmlns:a16="http://schemas.microsoft.com/office/drawing/2014/main" id="{FCF53243-E5CC-E83F-4314-4205338BD1E9}"/>
                    </a:ext>
                  </a:extLst>
                </p:cNvPr>
                <p:cNvPicPr/>
                <p:nvPr/>
              </p:nvPicPr>
              <p:blipFill>
                <a:blip r:embed="R398ddf4251cb4e86"/>
                <a:stretch>
                  <a:fillRect/>
                </a:stretch>
              </p:blipFill>
              <p:spPr>
                <a:xfrm>
                  <a:off x="7999990" y="719034"/>
                  <a:ext cx="213120" cy="195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9" name="קבוצה 38">
            <a:extLst>
              <a:ext uri="{FF2B5EF4-FFF2-40B4-BE49-F238E27FC236}">
                <a16:creationId xmlns:a16="http://schemas.microsoft.com/office/drawing/2014/main" id="{6050A5E7-45C0-DDCF-95E2-954D5D1CB053}"/>
              </a:ext>
            </a:extLst>
          </p:cNvPr>
          <p:cNvGrpSpPr/>
          <p:nvPr/>
        </p:nvGrpSpPr>
        <p:grpSpPr>
          <a:xfrm>
            <a:off x="9613658" y="2118688"/>
            <a:ext cx="820800" cy="551520"/>
            <a:chOff x="9612070" y="2118688"/>
            <a:chExt cx="820800" cy="551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37" name="דיו 36">
                  <a:extLst>
                    <a:ext uri="{FF2B5EF4-FFF2-40B4-BE49-F238E27FC236}">
                      <a16:creationId xmlns:a16="http://schemas.microsoft.com/office/drawing/2014/main" id="{3AAA3166-645C-D311-8C09-C4E53D6BDB5C}"/>
                    </a:ext>
                  </a:extLst>
                </p14:cNvPr>
                <p14:cNvContentPartPr/>
                <p14:nvPr/>
              </p14:nvContentPartPr>
              <p14:xfrm>
                <a:off x="9612070" y="2118688"/>
                <a:ext cx="714960" cy="523080"/>
              </p14:xfrm>
            </p:contentPart>
          </mc:Choice>
          <mc:Fallback xmlns="">
            <p:pic>
              <p:nvPicPr>
                <p:cNvPr id="37" name="דיו 36">
                  <a:extLst>
                    <a:ext uri="{FF2B5EF4-FFF2-40B4-BE49-F238E27FC236}">
                      <a16:creationId xmlns:a16="http://schemas.microsoft.com/office/drawing/2014/main" id="{D19E484E-03A1-93F5-6238-2E5C66FD279E}"/>
                    </a:ext>
                  </a:extLst>
                </p:cNvPr>
                <p:cNvPicPr/>
                <p:nvPr/>
              </p:nvPicPr>
              <p:blipFill>
                <a:blip r:embed="Rbd424cfa6a6b45f5"/>
                <a:stretch>
                  <a:fillRect/>
                </a:stretch>
              </p:blipFill>
              <p:spPr>
                <a:xfrm>
                  <a:off x="9605950" y="2112568"/>
                  <a:ext cx="727200" cy="53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38" name="דיו 37">
                  <a:extLst>
                    <a:ext uri="{FF2B5EF4-FFF2-40B4-BE49-F238E27FC236}">
                      <a16:creationId xmlns:a16="http://schemas.microsoft.com/office/drawing/2014/main" id="{7831E1C2-FDA3-A8B4-06DF-3C13CF1099D6}"/>
                    </a:ext>
                  </a:extLst>
                </p14:cNvPr>
                <p14:cNvContentPartPr/>
                <p14:nvPr/>
              </p14:nvContentPartPr>
              <p14:xfrm>
                <a:off x="10191670" y="2532328"/>
                <a:ext cx="241200" cy="137880"/>
              </p14:xfrm>
            </p:contentPart>
          </mc:Choice>
          <mc:Fallback xmlns="">
            <p:pic>
              <p:nvPicPr>
                <p:cNvPr id="38" name="דיו 37">
                  <a:extLst>
                    <a:ext uri="{FF2B5EF4-FFF2-40B4-BE49-F238E27FC236}">
                      <a16:creationId xmlns:a16="http://schemas.microsoft.com/office/drawing/2014/main" id="{955AD5B3-9414-8548-BD43-401E9B8F257D}"/>
                    </a:ext>
                  </a:extLst>
                </p:cNvPr>
                <p:cNvPicPr/>
                <p:nvPr/>
              </p:nvPicPr>
              <p:blipFill>
                <a:blip r:embed="R6137a557f64e4de7"/>
                <a:stretch>
                  <a:fillRect/>
                </a:stretch>
              </p:blipFill>
              <p:spPr>
                <a:xfrm>
                  <a:off x="10185550" y="2526208"/>
                  <a:ext cx="253440" cy="150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2" name="קבוצה 41">
            <a:extLst>
              <a:ext uri="{FF2B5EF4-FFF2-40B4-BE49-F238E27FC236}">
                <a16:creationId xmlns:a16="http://schemas.microsoft.com/office/drawing/2014/main" id="{A45CDB0B-7442-8D8A-AF09-90683BC150CD}"/>
              </a:ext>
            </a:extLst>
          </p:cNvPr>
          <p:cNvGrpSpPr/>
          <p:nvPr/>
        </p:nvGrpSpPr>
        <p:grpSpPr>
          <a:xfrm>
            <a:off x="337538" y="2386168"/>
            <a:ext cx="455760" cy="1550520"/>
            <a:chOff x="335950" y="2386168"/>
            <a:chExt cx="455760" cy="1550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40" name="דיו 39">
                  <a:extLst>
                    <a:ext uri="{FF2B5EF4-FFF2-40B4-BE49-F238E27FC236}">
                      <a16:creationId xmlns:a16="http://schemas.microsoft.com/office/drawing/2014/main" id="{5F5545F6-E3A3-7BDE-6360-5ACB8783BE67}"/>
                    </a:ext>
                  </a:extLst>
                </p14:cNvPr>
                <p14:cNvContentPartPr/>
                <p14:nvPr/>
              </p14:nvContentPartPr>
              <p14:xfrm>
                <a:off x="400750" y="2521528"/>
                <a:ext cx="390960" cy="1415160"/>
              </p14:xfrm>
            </p:contentPart>
          </mc:Choice>
          <mc:Fallback xmlns="">
            <p:pic>
              <p:nvPicPr>
                <p:cNvPr id="40" name="דיו 39">
                  <a:extLst>
                    <a:ext uri="{FF2B5EF4-FFF2-40B4-BE49-F238E27FC236}">
                      <a16:creationId xmlns:a16="http://schemas.microsoft.com/office/drawing/2014/main" id="{D0B16CA5-AB79-B52A-4AAE-51145D17E560}"/>
                    </a:ext>
                  </a:extLst>
                </p:cNvPr>
                <p:cNvPicPr/>
                <p:nvPr/>
              </p:nvPicPr>
              <p:blipFill>
                <a:blip r:embed="R065c1297e0b64b8f"/>
                <a:stretch>
                  <a:fillRect/>
                </a:stretch>
              </p:blipFill>
              <p:spPr>
                <a:xfrm>
                  <a:off x="394630" y="2515408"/>
                  <a:ext cx="403200" cy="142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41" name="דיו 40">
                  <a:extLst>
                    <a:ext uri="{FF2B5EF4-FFF2-40B4-BE49-F238E27FC236}">
                      <a16:creationId xmlns:a16="http://schemas.microsoft.com/office/drawing/2014/main" id="{6FEC3FB0-6388-7FE8-3D4A-6C79FDE9036B}"/>
                    </a:ext>
                  </a:extLst>
                </p14:cNvPr>
                <p14:cNvContentPartPr/>
                <p14:nvPr/>
              </p14:nvContentPartPr>
              <p14:xfrm>
                <a:off x="335950" y="2386168"/>
                <a:ext cx="250920" cy="267120"/>
              </p14:xfrm>
            </p:contentPart>
          </mc:Choice>
          <mc:Fallback xmlns="">
            <p:pic>
              <p:nvPicPr>
                <p:cNvPr id="41" name="דיו 40">
                  <a:extLst>
                    <a:ext uri="{FF2B5EF4-FFF2-40B4-BE49-F238E27FC236}">
                      <a16:creationId xmlns:a16="http://schemas.microsoft.com/office/drawing/2014/main" id="{9947BA50-BB0F-6D78-B80C-FB9C60538237}"/>
                    </a:ext>
                  </a:extLst>
                </p:cNvPr>
                <p:cNvPicPr/>
                <p:nvPr/>
              </p:nvPicPr>
              <p:blipFill>
                <a:blip r:embed="Rbe637d95d9db4e47"/>
                <a:stretch>
                  <a:fillRect/>
                </a:stretch>
              </p:blipFill>
              <p:spPr>
                <a:xfrm>
                  <a:off x="329830" y="2380048"/>
                  <a:ext cx="263160" cy="2793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150138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A07BF04A-2474-F9BF-FFF3-8999F13B34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2247" y="1981487"/>
            <a:ext cx="8587506" cy="4594523"/>
          </a:xfrm>
          <a:prstGeom prst="rect">
            <a:avLst/>
          </a:prstGeom>
        </p:spPr>
      </p:pic>
      <p:sp>
        <p:nvSpPr>
          <p:cNvPr id="3" name="כותרת 1">
            <a:extLst>
              <a:ext uri="{FF2B5EF4-FFF2-40B4-BE49-F238E27FC236}">
                <a16:creationId xmlns:a16="http://schemas.microsoft.com/office/drawing/2014/main" id="{BA48BED8-5820-BA14-880A-EDE14B5CD719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121899" tIns="60949" rIns="121899" bIns="60949" rtlCol="1" anchor="b">
            <a:normAutofit/>
          </a:bodyPr>
          <a:lstStyle>
            <a:lvl1pPr algn="r" defTabSz="121898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/>
            <a:r>
              <a:rPr lang="en-US" sz="5400" b="1" dirty="0"/>
              <a:t>Detection via CNN + Voting</a:t>
            </a:r>
            <a:endParaRPr lang="he-IL" sz="5400" b="1" dirty="0"/>
          </a:p>
        </p:txBody>
      </p:sp>
    </p:spTree>
    <p:extLst>
      <p:ext uri="{BB962C8B-B14F-4D97-AF65-F5344CB8AC3E}">
        <p14:creationId xmlns:p14="http://schemas.microsoft.com/office/powerpoint/2010/main" val="4050922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0104800-8DE7-F5AD-02B4-C537ABBA8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274638"/>
            <a:ext cx="10360501" cy="1223963"/>
          </a:xfrm>
        </p:spPr>
        <p:txBody>
          <a:bodyPr anchor="b">
            <a:normAutofit/>
          </a:bodyPr>
          <a:lstStyle/>
          <a:p>
            <a:r>
              <a:rPr lang="he-IL" b="1" dirty="0"/>
              <a:t>שיטות </a:t>
            </a:r>
            <a:r>
              <a:rPr lang="en-US" b="1" dirty="0"/>
              <a:t>:detection</a:t>
            </a:r>
            <a:r>
              <a:rPr lang="he-IL" b="1" dirty="0"/>
              <a:t>שיטת/גישת ה</a:t>
            </a:r>
            <a:r>
              <a:rPr lang="en-US" b="1" dirty="0" err="1"/>
              <a:t>metta</a:t>
            </a:r>
            <a:r>
              <a:rPr lang="en-US" b="1" dirty="0"/>
              <a:t> classification</a:t>
            </a:r>
            <a:r>
              <a:rPr lang="he-IL" b="1" dirty="0"/>
              <a:t>:</a:t>
            </a:r>
            <a:endParaRPr lang="he-IL" dirty="0"/>
          </a:p>
        </p:txBody>
      </p:sp>
      <p:pic>
        <p:nvPicPr>
          <p:cNvPr id="9" name="מציין מיקום תוכן 8">
            <a:extLst>
              <a:ext uri="{FF2B5EF4-FFF2-40B4-BE49-F238E27FC236}">
                <a16:creationId xmlns:a16="http://schemas.microsoft.com/office/drawing/2014/main" id="{A71F86C0-9525-FD78-F238-40E1BCA514F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93794" y="1412776"/>
            <a:ext cx="8354535" cy="5205742"/>
          </a:xfrm>
        </p:spPr>
      </p:pic>
    </p:spTree>
    <p:extLst>
      <p:ext uri="{BB962C8B-B14F-4D97-AF65-F5344CB8AC3E}">
        <p14:creationId xmlns:p14="http://schemas.microsoft.com/office/powerpoint/2010/main" val="4077660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vert="horz" wrap="square" lIns="121900" tIns="121900" rIns="121900" bIns="121900" rtlCol="1" anchor="b" anchorCtr="0">
            <a:normAutofit/>
          </a:bodyPr>
          <a:lstStyle/>
          <a:p>
            <a:pPr algn="ctr" rtl="0">
              <a:spcBef>
                <a:spcPts val="0"/>
              </a:spcBef>
            </a:pPr>
            <a:r>
              <a:rPr lang="en">
                <a:solidFill>
                  <a:schemeClr val="lt1"/>
                </a:solidFill>
              </a:rPr>
              <a:t>Detecting GAN Image Forgery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vert="horz" wrap="square" lIns="121900" tIns="121900" rIns="121900" bIns="121900" rtlCol="1" anchor="t" anchorCtr="0">
            <a:normAutofit fontScale="62500" lnSpcReduction="20000"/>
          </a:bodyPr>
          <a:lstStyle/>
          <a:p>
            <a:pPr algn="ctr" rtl="0"/>
            <a:r>
              <a:rPr lang="en">
                <a:solidFill>
                  <a:schemeClr val="lt1"/>
                </a:solidFill>
              </a:rPr>
              <a:t>Itamar Hoefler, Amir Mahajna</a:t>
            </a:r>
            <a:endParaRPr>
              <a:solidFill>
                <a:schemeClr val="lt1"/>
              </a:solidFill>
            </a:endParaRPr>
          </a:p>
          <a:p>
            <a:pPr algn="l" rtl="0"/>
            <a:r>
              <a:rPr lang="en">
                <a:solidFill>
                  <a:schemeClr val="lt1"/>
                </a:solidFill>
              </a:rPr>
              <a:t>						Image Forgery Seminar, Hagit Hel-Or</a:t>
            </a:r>
            <a:endParaRPr>
              <a:solidFill>
                <a:schemeClr val="lt1"/>
              </a:solidFill>
            </a:endParaRPr>
          </a:p>
          <a:p>
            <a:pPr algn="l" rtl="0"/>
            <a:r>
              <a:rPr lang="en">
                <a:solidFill>
                  <a:schemeClr val="lt1"/>
                </a:solidFill>
              </a:rPr>
              <a:t>							January 8th, 2024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4"/>
          <p:cNvSpPr/>
          <p:nvPr/>
        </p:nvSpPr>
        <p:spPr>
          <a:xfrm>
            <a:off x="6231036" y="1345837"/>
            <a:ext cx="5827600" cy="18104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latin typeface="Calibri"/>
              <a:ea typeface="Calibri"/>
              <a:cs typeface="Calibri"/>
              <a:sym typeface="Arial"/>
            </a:endParaRPr>
          </a:p>
        </p:txBody>
      </p:sp>
      <p:grpSp>
        <p:nvGrpSpPr>
          <p:cNvPr id="267" name="Google Shape;267;p24"/>
          <p:cNvGrpSpPr/>
          <p:nvPr/>
        </p:nvGrpSpPr>
        <p:grpSpPr>
          <a:xfrm>
            <a:off x="6350835" y="1899906"/>
            <a:ext cx="927085" cy="949533"/>
            <a:chOff x="5577550" y="1414713"/>
            <a:chExt cx="1303306" cy="1349025"/>
          </a:xfrm>
        </p:grpSpPr>
        <p:pic>
          <p:nvPicPr>
            <p:cNvPr id="268" name="Google Shape;268;p2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577550" y="1414713"/>
              <a:ext cx="1303306" cy="269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9" name="Google Shape;269;p2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577550" y="1684513"/>
              <a:ext cx="1303306" cy="269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0" name="Google Shape;270;p2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577550" y="1954313"/>
              <a:ext cx="1303306" cy="269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1" name="Google Shape;271;p2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577550" y="2224113"/>
              <a:ext cx="1303306" cy="269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2" name="Google Shape;272;p2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577550" y="2493913"/>
              <a:ext cx="1303306" cy="2698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73" name="Google Shape;273;p24"/>
          <p:cNvSpPr txBox="1"/>
          <p:nvPr/>
        </p:nvSpPr>
        <p:spPr>
          <a:xfrm>
            <a:off x="6339330" y="1156479"/>
            <a:ext cx="1508981" cy="5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133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Arial"/>
              </a:rPr>
              <a:t>Input Image</a:t>
            </a:r>
          </a:p>
        </p:txBody>
      </p:sp>
      <p:sp>
        <p:nvSpPr>
          <p:cNvPr id="274" name="Google Shape;274;p24"/>
          <p:cNvSpPr/>
          <p:nvPr/>
        </p:nvSpPr>
        <p:spPr>
          <a:xfrm>
            <a:off x="7423097" y="2278932"/>
            <a:ext cx="662000" cy="191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latin typeface="Calibri"/>
              <a:ea typeface="Calibri"/>
              <a:cs typeface="Calibri"/>
              <a:sym typeface="Arial"/>
            </a:endParaRPr>
          </a:p>
        </p:txBody>
      </p:sp>
      <p:pic>
        <p:nvPicPr>
          <p:cNvPr id="275" name="Google Shape;275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20924" y="1703733"/>
            <a:ext cx="1593699" cy="1442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24"/>
          <p:cNvPicPr preferRelativeResize="0"/>
          <p:nvPr/>
        </p:nvPicPr>
        <p:blipFill rotWithShape="1">
          <a:blip r:embed="rId5">
            <a:alphaModFix/>
          </a:blip>
          <a:srcRect b="8883"/>
          <a:stretch/>
        </p:blipFill>
        <p:spPr>
          <a:xfrm>
            <a:off x="8288961" y="1904963"/>
            <a:ext cx="1352272" cy="700271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24"/>
          <p:cNvSpPr txBox="1"/>
          <p:nvPr/>
        </p:nvSpPr>
        <p:spPr>
          <a:xfrm>
            <a:off x="8128607" y="1249641"/>
            <a:ext cx="2117200" cy="6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4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Arial"/>
              </a:rPr>
              <a:t>Sub-Network</a:t>
            </a:r>
          </a:p>
        </p:txBody>
      </p:sp>
      <p:sp>
        <p:nvSpPr>
          <p:cNvPr id="278" name="Google Shape;278;p24"/>
          <p:cNvSpPr/>
          <p:nvPr/>
        </p:nvSpPr>
        <p:spPr>
          <a:xfrm>
            <a:off x="9791020" y="2278932"/>
            <a:ext cx="662000" cy="191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latin typeface="Calibri"/>
              <a:ea typeface="Calibri"/>
              <a:cs typeface="Calibri"/>
              <a:sym typeface="Arial"/>
            </a:endParaRPr>
          </a:p>
        </p:txBody>
      </p:sp>
      <p:pic>
        <p:nvPicPr>
          <p:cNvPr id="279" name="Google Shape;279;p24"/>
          <p:cNvPicPr preferRelativeResize="0"/>
          <p:nvPr/>
        </p:nvPicPr>
        <p:blipFill rotWithShape="1">
          <a:blip r:embed="rId3">
            <a:alphaModFix/>
          </a:blip>
          <a:srcRect r="80167"/>
          <a:stretch/>
        </p:blipFill>
        <p:spPr>
          <a:xfrm rot="-5400000">
            <a:off x="10607985" y="2278730"/>
            <a:ext cx="181935" cy="191935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24"/>
          <p:cNvSpPr/>
          <p:nvPr/>
        </p:nvSpPr>
        <p:spPr>
          <a:xfrm>
            <a:off x="9902120" y="2504717"/>
            <a:ext cx="1808059" cy="638800"/>
          </a:xfrm>
          <a:prstGeom prst="flowChartDecision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1867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Arial"/>
              </a:rPr>
              <a:t>Real/</a:t>
            </a:r>
          </a:p>
          <a:p>
            <a:pPr algn="ctr" defTabSz="1219170">
              <a:buClr>
                <a:srgbClr val="000000"/>
              </a:buClr>
            </a:pPr>
            <a:r>
              <a:rPr lang="en-US" sz="1867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Arial"/>
              </a:rPr>
              <a:t>Fake</a:t>
            </a:r>
          </a:p>
        </p:txBody>
      </p:sp>
      <p:sp>
        <p:nvSpPr>
          <p:cNvPr id="281" name="Google Shape;281;p24"/>
          <p:cNvSpPr txBox="1"/>
          <p:nvPr/>
        </p:nvSpPr>
        <p:spPr>
          <a:xfrm>
            <a:off x="10861621" y="2025955"/>
            <a:ext cx="1208800" cy="2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667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Arial"/>
              </a:rPr>
              <a:t>Pred</a:t>
            </a:r>
          </a:p>
        </p:txBody>
      </p:sp>
      <p:sp>
        <p:nvSpPr>
          <p:cNvPr id="282" name="Google Shape;282;p24"/>
          <p:cNvSpPr txBox="1"/>
          <p:nvPr/>
        </p:nvSpPr>
        <p:spPr>
          <a:xfrm>
            <a:off x="8014167" y="721284"/>
            <a:ext cx="2438853" cy="3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667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Arial"/>
              </a:rPr>
              <a:t>Discriminator</a:t>
            </a:r>
          </a:p>
        </p:txBody>
      </p:sp>
      <p:sp>
        <p:nvSpPr>
          <p:cNvPr id="283" name="Google Shape;283;p24"/>
          <p:cNvSpPr/>
          <p:nvPr/>
        </p:nvSpPr>
        <p:spPr>
          <a:xfrm>
            <a:off x="135036" y="1268480"/>
            <a:ext cx="5827600" cy="22124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latin typeface="Calibri"/>
              <a:ea typeface="Calibri"/>
              <a:cs typeface="Calibri"/>
              <a:sym typeface="Arial"/>
            </a:endParaRPr>
          </a:p>
        </p:txBody>
      </p:sp>
      <p:pic>
        <p:nvPicPr>
          <p:cNvPr id="284" name="Google Shape;28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85311" y="2417471"/>
            <a:ext cx="1121035" cy="191928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24"/>
          <p:cNvSpPr/>
          <p:nvPr/>
        </p:nvSpPr>
        <p:spPr>
          <a:xfrm>
            <a:off x="945001" y="2396412"/>
            <a:ext cx="662000" cy="234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latin typeface="Calibri"/>
              <a:ea typeface="Calibri"/>
              <a:cs typeface="Calibri"/>
              <a:sym typeface="Arial"/>
            </a:endParaRPr>
          </a:p>
        </p:txBody>
      </p:sp>
      <p:pic>
        <p:nvPicPr>
          <p:cNvPr id="286" name="Google Shape;286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07153" y="1687362"/>
            <a:ext cx="1593651" cy="1763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24"/>
          <p:cNvPicPr preferRelativeResize="0"/>
          <p:nvPr/>
        </p:nvPicPr>
        <p:blipFill rotWithShape="1">
          <a:blip r:embed="rId5">
            <a:alphaModFix/>
          </a:blip>
          <a:srcRect b="8883"/>
          <a:stretch/>
        </p:blipFill>
        <p:spPr>
          <a:xfrm>
            <a:off x="1775187" y="1933267"/>
            <a:ext cx="1352231" cy="855739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24"/>
          <p:cNvSpPr/>
          <p:nvPr/>
        </p:nvSpPr>
        <p:spPr>
          <a:xfrm>
            <a:off x="3295447" y="2396412"/>
            <a:ext cx="662000" cy="234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latin typeface="Calibri"/>
              <a:ea typeface="Calibri"/>
              <a:cs typeface="Calibri"/>
              <a:sym typeface="Arial"/>
            </a:endParaRPr>
          </a:p>
        </p:txBody>
      </p:sp>
      <p:grpSp>
        <p:nvGrpSpPr>
          <p:cNvPr id="289" name="Google Shape;289;p24"/>
          <p:cNvGrpSpPr/>
          <p:nvPr/>
        </p:nvGrpSpPr>
        <p:grpSpPr>
          <a:xfrm>
            <a:off x="4052387" y="1933236"/>
            <a:ext cx="927085" cy="1160341"/>
            <a:chOff x="5577550" y="1414713"/>
            <a:chExt cx="1303306" cy="1349025"/>
          </a:xfrm>
        </p:grpSpPr>
        <p:pic>
          <p:nvPicPr>
            <p:cNvPr id="290" name="Google Shape;290;p2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577550" y="1414713"/>
              <a:ext cx="1303306" cy="269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1" name="Google Shape;291;p2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577550" y="1684513"/>
              <a:ext cx="1303306" cy="269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2" name="Google Shape;292;p2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577550" y="1954313"/>
              <a:ext cx="1303306" cy="269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3" name="Google Shape;293;p2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577550" y="2224113"/>
              <a:ext cx="1303306" cy="269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4" name="Google Shape;294;p2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577550" y="2493913"/>
              <a:ext cx="1303306" cy="2698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95" name="Google Shape;295;p24"/>
          <p:cNvSpPr/>
          <p:nvPr/>
        </p:nvSpPr>
        <p:spPr>
          <a:xfrm>
            <a:off x="5099869" y="2382417"/>
            <a:ext cx="1130800" cy="262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800" kern="0">
              <a:solidFill>
                <a:srgbClr val="000000"/>
              </a:solidFill>
              <a:latin typeface="Calibri"/>
              <a:ea typeface="Calibri"/>
              <a:cs typeface="Calibri"/>
              <a:sym typeface="Arial"/>
            </a:endParaRPr>
          </a:p>
        </p:txBody>
      </p:sp>
      <p:sp>
        <p:nvSpPr>
          <p:cNvPr id="296" name="Google Shape;296;p24"/>
          <p:cNvSpPr txBox="1"/>
          <p:nvPr/>
        </p:nvSpPr>
        <p:spPr>
          <a:xfrm>
            <a:off x="197987" y="1158873"/>
            <a:ext cx="1208800" cy="5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133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Arial"/>
              </a:rPr>
              <a:t>Noise Vector</a:t>
            </a:r>
          </a:p>
        </p:txBody>
      </p:sp>
      <p:sp>
        <p:nvSpPr>
          <p:cNvPr id="297" name="Google Shape;297;p24"/>
          <p:cNvSpPr txBox="1"/>
          <p:nvPr/>
        </p:nvSpPr>
        <p:spPr>
          <a:xfrm>
            <a:off x="1571287" y="1184773"/>
            <a:ext cx="1868800" cy="5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133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Arial"/>
              </a:rPr>
              <a:t>Sub-Network</a:t>
            </a:r>
          </a:p>
        </p:txBody>
      </p:sp>
      <p:sp>
        <p:nvSpPr>
          <p:cNvPr id="298" name="Google Shape;298;p24"/>
          <p:cNvSpPr txBox="1"/>
          <p:nvPr/>
        </p:nvSpPr>
        <p:spPr>
          <a:xfrm>
            <a:off x="3959611" y="1132679"/>
            <a:ext cx="1840885" cy="6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133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Arial"/>
              </a:rPr>
              <a:t>Generated Image</a:t>
            </a:r>
          </a:p>
        </p:txBody>
      </p:sp>
      <p:pic>
        <p:nvPicPr>
          <p:cNvPr id="299" name="Google Shape;299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13761" y="1989865"/>
            <a:ext cx="865945" cy="104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24"/>
          <p:cNvSpPr txBox="1"/>
          <p:nvPr/>
        </p:nvSpPr>
        <p:spPr>
          <a:xfrm>
            <a:off x="1888015" y="694192"/>
            <a:ext cx="2117200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667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Arial"/>
              </a:rPr>
              <a:t>Generator</a:t>
            </a:r>
            <a:endParaRPr lang="en-US" sz="2000" kern="0">
              <a:solidFill>
                <a:srgbClr val="000000"/>
              </a:solidFill>
              <a:latin typeface="Calibri"/>
              <a:ea typeface="Calibri"/>
              <a:cs typeface="Calibri"/>
              <a:sym typeface="Arial"/>
            </a:endParaRPr>
          </a:p>
        </p:txBody>
      </p:sp>
      <p:sp>
        <p:nvSpPr>
          <p:cNvPr id="301" name="Google Shape;301;p24"/>
          <p:cNvSpPr/>
          <p:nvPr/>
        </p:nvSpPr>
        <p:spPr>
          <a:xfrm rot="-2698134">
            <a:off x="4489277" y="3675663"/>
            <a:ext cx="2083985" cy="28171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067" kern="0">
              <a:solidFill>
                <a:srgbClr val="000000"/>
              </a:solidFill>
              <a:latin typeface="Calibri"/>
              <a:ea typeface="Calibri"/>
              <a:cs typeface="Calibri"/>
              <a:sym typeface="Arial"/>
            </a:endParaRPr>
          </a:p>
        </p:txBody>
      </p:sp>
      <p:sp>
        <p:nvSpPr>
          <p:cNvPr id="302" name="Google Shape;302;p24"/>
          <p:cNvSpPr txBox="1"/>
          <p:nvPr/>
        </p:nvSpPr>
        <p:spPr>
          <a:xfrm>
            <a:off x="5254303" y="2644417"/>
            <a:ext cx="851200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667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Arial"/>
              </a:rPr>
              <a:t>OR</a:t>
            </a:r>
          </a:p>
        </p:txBody>
      </p:sp>
      <p:sp>
        <p:nvSpPr>
          <p:cNvPr id="303" name="Google Shape;303;p24"/>
          <p:cNvSpPr/>
          <p:nvPr/>
        </p:nvSpPr>
        <p:spPr>
          <a:xfrm rot="5401980">
            <a:off x="9656956" y="4174325"/>
            <a:ext cx="2084000" cy="281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067" kern="0">
              <a:solidFill>
                <a:srgbClr val="000000"/>
              </a:solidFill>
              <a:latin typeface="Calibri"/>
              <a:ea typeface="Calibri"/>
              <a:cs typeface="Calibri"/>
              <a:sym typeface="Arial"/>
            </a:endParaRPr>
          </a:p>
        </p:txBody>
      </p:sp>
      <p:sp>
        <p:nvSpPr>
          <p:cNvPr id="304" name="Google Shape;304;p24"/>
          <p:cNvSpPr/>
          <p:nvPr/>
        </p:nvSpPr>
        <p:spPr>
          <a:xfrm>
            <a:off x="9015149" y="5473967"/>
            <a:ext cx="3176852" cy="1160333"/>
          </a:xfrm>
          <a:prstGeom prst="flowChartDecision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1867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Arial"/>
              </a:rPr>
              <a:t>“Adversarial” Loss</a:t>
            </a:r>
          </a:p>
        </p:txBody>
      </p:sp>
      <p:sp>
        <p:nvSpPr>
          <p:cNvPr id="305" name="Google Shape;305;p24"/>
          <p:cNvSpPr/>
          <p:nvPr/>
        </p:nvSpPr>
        <p:spPr>
          <a:xfrm>
            <a:off x="2173701" y="4687717"/>
            <a:ext cx="3003200" cy="11428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latin typeface="Calibri"/>
              <a:ea typeface="Calibri"/>
              <a:cs typeface="Calibri"/>
              <a:sym typeface="Arial"/>
            </a:endParaRPr>
          </a:p>
        </p:txBody>
      </p:sp>
      <p:grpSp>
        <p:nvGrpSpPr>
          <p:cNvPr id="306" name="Google Shape;306;p24"/>
          <p:cNvGrpSpPr/>
          <p:nvPr/>
        </p:nvGrpSpPr>
        <p:grpSpPr>
          <a:xfrm>
            <a:off x="3762892" y="4716180"/>
            <a:ext cx="1294096" cy="1086235"/>
            <a:chOff x="5577550" y="1414713"/>
            <a:chExt cx="1303306" cy="1349025"/>
          </a:xfrm>
        </p:grpSpPr>
        <p:pic>
          <p:nvPicPr>
            <p:cNvPr id="307" name="Google Shape;307;p2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577550" y="1414713"/>
              <a:ext cx="1303306" cy="269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8" name="Google Shape;308;p2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577550" y="1684513"/>
              <a:ext cx="1303306" cy="269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9" name="Google Shape;309;p2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577550" y="1954313"/>
              <a:ext cx="1303306" cy="269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0" name="Google Shape;310;p2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577550" y="2224113"/>
              <a:ext cx="1303306" cy="269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1" name="Google Shape;311;p2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577550" y="2493913"/>
              <a:ext cx="1303306" cy="2698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12" name="Google Shape;312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132936" y="4820023"/>
            <a:ext cx="1151512" cy="933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2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041719" y="4886365"/>
            <a:ext cx="737053" cy="801103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24"/>
          <p:cNvSpPr txBox="1"/>
          <p:nvPr/>
        </p:nvSpPr>
        <p:spPr>
          <a:xfrm>
            <a:off x="2293842" y="4165753"/>
            <a:ext cx="2038109" cy="417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667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Arial"/>
              </a:rPr>
              <a:t>Real Data</a:t>
            </a:r>
          </a:p>
        </p:txBody>
      </p:sp>
      <p:sp>
        <p:nvSpPr>
          <p:cNvPr id="315" name="Google Shape;315;p24"/>
          <p:cNvSpPr/>
          <p:nvPr/>
        </p:nvSpPr>
        <p:spPr>
          <a:xfrm>
            <a:off x="3312896" y="5080936"/>
            <a:ext cx="422000" cy="2192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latin typeface="Calibri"/>
              <a:ea typeface="Calibri"/>
              <a:cs typeface="Calibri"/>
              <a:sym typeface="Arial"/>
            </a:endParaRPr>
          </a:p>
        </p:txBody>
      </p:sp>
      <p:sp>
        <p:nvSpPr>
          <p:cNvPr id="316" name="Google Shape;316;p24"/>
          <p:cNvSpPr/>
          <p:nvPr/>
        </p:nvSpPr>
        <p:spPr>
          <a:xfrm rot="-5398020">
            <a:off x="9143989" y="4174325"/>
            <a:ext cx="2084000" cy="281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067" kern="0">
              <a:solidFill>
                <a:srgbClr val="000000"/>
              </a:solidFill>
              <a:latin typeface="Calibri"/>
              <a:ea typeface="Calibri"/>
              <a:cs typeface="Calibri"/>
              <a:sym typeface="Arial"/>
            </a:endParaRPr>
          </a:p>
        </p:txBody>
      </p:sp>
      <p:sp>
        <p:nvSpPr>
          <p:cNvPr id="317" name="Google Shape;317;p24"/>
          <p:cNvSpPr/>
          <p:nvPr/>
        </p:nvSpPr>
        <p:spPr>
          <a:xfrm rot="-10797933">
            <a:off x="9687868" y="1853951"/>
            <a:ext cx="665200" cy="281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067" kern="0">
              <a:solidFill>
                <a:srgbClr val="000000"/>
              </a:solidFill>
              <a:latin typeface="Calibri"/>
              <a:ea typeface="Calibri"/>
              <a:cs typeface="Calibri"/>
              <a:sym typeface="Arial"/>
            </a:endParaRPr>
          </a:p>
        </p:txBody>
      </p:sp>
      <p:sp>
        <p:nvSpPr>
          <p:cNvPr id="318" name="Google Shape;318;p24"/>
          <p:cNvSpPr/>
          <p:nvPr/>
        </p:nvSpPr>
        <p:spPr>
          <a:xfrm rot="-10798183">
            <a:off x="7321011" y="1783517"/>
            <a:ext cx="756800" cy="281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067" kern="0">
              <a:solidFill>
                <a:srgbClr val="000000"/>
              </a:solidFill>
              <a:latin typeface="Calibri"/>
              <a:ea typeface="Calibri"/>
              <a:cs typeface="Calibri"/>
              <a:sym typeface="Arial"/>
            </a:endParaRPr>
          </a:p>
        </p:txBody>
      </p:sp>
      <p:sp>
        <p:nvSpPr>
          <p:cNvPr id="319" name="Google Shape;319;p24"/>
          <p:cNvSpPr/>
          <p:nvPr/>
        </p:nvSpPr>
        <p:spPr>
          <a:xfrm rot="-10798705">
            <a:off x="5127039" y="1854151"/>
            <a:ext cx="1062000" cy="281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067" kern="0">
              <a:solidFill>
                <a:srgbClr val="000000"/>
              </a:solidFill>
              <a:latin typeface="Calibri"/>
              <a:ea typeface="Calibri"/>
              <a:cs typeface="Calibri"/>
              <a:sym typeface="Arial"/>
            </a:endParaRPr>
          </a:p>
        </p:txBody>
      </p:sp>
      <p:sp>
        <p:nvSpPr>
          <p:cNvPr id="320" name="Google Shape;320;p24"/>
          <p:cNvSpPr/>
          <p:nvPr/>
        </p:nvSpPr>
        <p:spPr>
          <a:xfrm rot="-10798170">
            <a:off x="3212537" y="1783384"/>
            <a:ext cx="751600" cy="281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067" kern="0">
              <a:solidFill>
                <a:srgbClr val="000000"/>
              </a:solidFill>
              <a:latin typeface="Calibri"/>
              <a:ea typeface="Calibri"/>
              <a:cs typeface="Calibri"/>
              <a:sym typeface="Arial"/>
            </a:endParaRPr>
          </a:p>
        </p:txBody>
      </p:sp>
      <p:sp>
        <p:nvSpPr>
          <p:cNvPr id="321" name="Google Shape;321;p24"/>
          <p:cNvSpPr txBox="1">
            <a:spLocks noGrp="1"/>
          </p:cNvSpPr>
          <p:nvPr>
            <p:ph type="title"/>
          </p:nvPr>
        </p:nvSpPr>
        <p:spPr>
          <a:xfrm>
            <a:off x="414828" y="0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4267" dirty="0">
                <a:latin typeface="Calibri"/>
                <a:ea typeface="Calibri"/>
                <a:cs typeface="Calibri"/>
              </a:rPr>
              <a:t>GAN Structure - Deep Dive - Full Structure</a:t>
            </a:r>
          </a:p>
        </p:txBody>
      </p:sp>
      <p:sp>
        <p:nvSpPr>
          <p:cNvPr id="322" name="Google Shape;322;p24"/>
          <p:cNvSpPr/>
          <p:nvPr/>
        </p:nvSpPr>
        <p:spPr>
          <a:xfrm rot="4585318">
            <a:off x="577545" y="3497165"/>
            <a:ext cx="606552" cy="195107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Arial"/>
              </a:rPr>
              <a:t>~</a:t>
            </a:r>
          </a:p>
        </p:txBody>
      </p:sp>
      <p:pic>
        <p:nvPicPr>
          <p:cNvPr id="323" name="Google Shape;323;p2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40469" y="4118136"/>
            <a:ext cx="1414000" cy="768217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2498EF5-9770-4E58-469F-F9B904D54EF4}"/>
                  </a:ext>
                </a:extLst>
              </p:cNvPr>
              <p:cNvSpPr txBox="1"/>
              <p:nvPr/>
            </p:nvSpPr>
            <p:spPr>
              <a:xfrm>
                <a:off x="78801" y="2228858"/>
                <a:ext cx="420940" cy="41043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67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𝑍</m:t>
                      </m:r>
                    </m:oMath>
                  </m:oMathPara>
                </a14:m>
                <a:endParaRPr lang="en-US" sz="186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2498EF5-9770-4E58-469F-F9B904D54E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01" y="2228858"/>
                <a:ext cx="420940" cy="41043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D2698EC-2F3B-835B-5BC5-657636115CE9}"/>
                  </a:ext>
                </a:extLst>
              </p:cNvPr>
              <p:cNvSpPr txBox="1"/>
              <p:nvPr/>
            </p:nvSpPr>
            <p:spPr>
              <a:xfrm>
                <a:off x="4109440" y="3085549"/>
                <a:ext cx="757083" cy="41043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67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𝑮</m:t>
                      </m:r>
                      <m:r>
                        <a:rPr lang="en-US" sz="2667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(</m:t>
                      </m:r>
                      <m:r>
                        <a:rPr lang="en-US" sz="2667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𝒛</m:t>
                      </m:r>
                      <m:r>
                        <a:rPr lang="en-US" sz="2667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)</m:t>
                      </m:r>
                    </m:oMath>
                  </m:oMathPara>
                </a14:m>
                <a:endParaRPr lang="en-US" sz="2667" b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D2698EC-2F3B-835B-5BC5-657636115C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9440" y="3085549"/>
                <a:ext cx="757083" cy="41043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BD7452B-5E53-2FC7-E824-E1CBB2546B7E}"/>
                  </a:ext>
                </a:extLst>
              </p:cNvPr>
              <p:cNvSpPr txBox="1"/>
              <p:nvPr/>
            </p:nvSpPr>
            <p:spPr>
              <a:xfrm>
                <a:off x="8288962" y="3211875"/>
                <a:ext cx="1316197" cy="41043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67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𝑫</m:t>
                      </m:r>
                      <m:r>
                        <a:rPr lang="en-US" sz="2667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(</m:t>
                      </m:r>
                      <m:r>
                        <a:rPr lang="en-US" sz="2667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𝒙</m:t>
                      </m:r>
                      <m:r>
                        <a:rPr lang="en-US" sz="2667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; </m:t>
                      </m:r>
                      <m:sSub>
                        <m:sSubPr>
                          <m:ctrlPr>
                            <a:rPr lang="en-US" sz="2667" b="1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</m:ctrlPr>
                        </m:sSubPr>
                        <m:e>
                          <m:r>
                            <a:rPr lang="en-US" sz="2667" b="1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  <m:t>𝜽</m:t>
                          </m:r>
                        </m:e>
                        <m:sub>
                          <m:r>
                            <a:rPr lang="en-US" sz="2667" b="1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  <m:t>𝒅</m:t>
                          </m:r>
                        </m:sub>
                      </m:sSub>
                      <m:r>
                        <a:rPr lang="en-US" sz="2667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)</m:t>
                      </m:r>
                    </m:oMath>
                  </m:oMathPara>
                </a14:m>
                <a:endParaRPr lang="en-US" sz="2667" b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BD7452B-5E53-2FC7-E824-E1CBB2546B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8962" y="3211875"/>
                <a:ext cx="1316197" cy="41043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682611C-BE01-047A-4FA3-ED6D5AEFAC38}"/>
                  </a:ext>
                </a:extLst>
              </p:cNvPr>
              <p:cNvSpPr txBox="1"/>
              <p:nvPr/>
            </p:nvSpPr>
            <p:spPr>
              <a:xfrm>
                <a:off x="1759366" y="3516024"/>
                <a:ext cx="1421863" cy="54130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67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𝑮</m:t>
                      </m:r>
                      <m:r>
                        <a:rPr lang="en-US" sz="2667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(</m:t>
                      </m:r>
                      <m:r>
                        <a:rPr lang="en-US" sz="2667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𝒛</m:t>
                      </m:r>
                      <m:r>
                        <a:rPr lang="en-US" sz="2667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; </m:t>
                      </m:r>
                      <m:sSub>
                        <m:sSubPr>
                          <m:ctrlPr>
                            <a:rPr lang="en-US" sz="2667" b="1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</m:ctrlPr>
                        </m:sSubPr>
                        <m:e>
                          <m:r>
                            <a:rPr lang="en-US" sz="2667" b="1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  <m:t>𝜽</m:t>
                          </m:r>
                        </m:e>
                        <m:sub>
                          <m:r>
                            <a:rPr lang="en-US" sz="2667" b="1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  <m:t>𝒈</m:t>
                          </m:r>
                        </m:sub>
                      </m:sSub>
                      <m:r>
                        <a:rPr lang="en-US" sz="2667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)</m:t>
                      </m:r>
                    </m:oMath>
                  </m:oMathPara>
                </a14:m>
                <a:endParaRPr lang="en-US" sz="1867" b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682611C-BE01-047A-4FA3-ED6D5AEFAC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9366" y="3516024"/>
                <a:ext cx="1421863" cy="54130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894DA2D-705B-04ED-D0C5-5F82B557D09D}"/>
                  </a:ext>
                </a:extLst>
              </p:cNvPr>
              <p:cNvSpPr txBox="1"/>
              <p:nvPr/>
            </p:nvSpPr>
            <p:spPr>
              <a:xfrm>
                <a:off x="710078" y="4905884"/>
                <a:ext cx="492677" cy="5027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667" b="1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</m:ctrlPr>
                        </m:sSubPr>
                        <m:e>
                          <m:r>
                            <a:rPr lang="en-US" sz="2667" b="1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  <m:t>𝒑</m:t>
                          </m:r>
                        </m:e>
                        <m:sub>
                          <m:r>
                            <a:rPr lang="en-US" sz="2667" b="1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  <m:t>𝒛</m:t>
                          </m:r>
                        </m:sub>
                      </m:sSub>
                    </m:oMath>
                  </m:oMathPara>
                </a14:m>
                <a:endParaRPr lang="en-US" sz="1867" b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894DA2D-705B-04ED-D0C5-5F82B557D0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078" y="4905884"/>
                <a:ext cx="492677" cy="502766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1367FA8-8124-DF94-ABC5-C333D46D3306}"/>
                  </a:ext>
                </a:extLst>
              </p:cNvPr>
              <p:cNvSpPr txBox="1"/>
              <p:nvPr/>
            </p:nvSpPr>
            <p:spPr>
              <a:xfrm>
                <a:off x="4125635" y="5753439"/>
                <a:ext cx="287643" cy="4104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67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𝑥</m:t>
                      </m:r>
                    </m:oMath>
                  </m:oMathPara>
                </a14:m>
                <a:endParaRPr lang="en-US" sz="186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1367FA8-8124-DF94-ABC5-C333D46D33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5635" y="5753439"/>
                <a:ext cx="287643" cy="41043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F3F5E15-809E-6C5A-E999-DB32DF400201}"/>
                  </a:ext>
                </a:extLst>
              </p:cNvPr>
              <p:cNvSpPr txBox="1"/>
              <p:nvPr/>
            </p:nvSpPr>
            <p:spPr>
              <a:xfrm>
                <a:off x="2165752" y="5742267"/>
                <a:ext cx="918603" cy="5027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667" b="1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</m:ctrlPr>
                        </m:sSubPr>
                        <m:e>
                          <m:r>
                            <a:rPr lang="en-US" sz="2667" b="1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  <m:t>𝒑</m:t>
                          </m:r>
                        </m:e>
                        <m:sub>
                          <m:r>
                            <a:rPr lang="en-US" sz="2667" b="1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  <m:t>𝒅𝒂𝒕𝒂</m:t>
                          </m:r>
                        </m:sub>
                      </m:sSub>
                    </m:oMath>
                  </m:oMathPara>
                </a14:m>
                <a:endParaRPr lang="en-US" sz="186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F3F5E15-809E-6C5A-E999-DB32DF4002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5752" y="5742267"/>
                <a:ext cx="918603" cy="502766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B11F5D5-EF0F-15D8-E58F-BC76C149248F}"/>
                  </a:ext>
                </a:extLst>
              </p:cNvPr>
              <p:cNvSpPr txBox="1"/>
              <p:nvPr/>
            </p:nvSpPr>
            <p:spPr>
              <a:xfrm>
                <a:off x="10529225" y="1584421"/>
                <a:ext cx="1131032" cy="5027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67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𝑫</m:t>
                      </m:r>
                      <m:r>
                        <a:rPr lang="en-US" sz="2667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(</m:t>
                      </m:r>
                      <m:r>
                        <a:rPr lang="en-US" sz="2667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𝒙</m:t>
                      </m:r>
                      <m:r>
                        <a:rPr lang="en-US" sz="2667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)</m:t>
                      </m:r>
                    </m:oMath>
                  </m:oMathPara>
                </a14:m>
                <a:endParaRPr lang="en-US" sz="2667" b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B11F5D5-EF0F-15D8-E58F-BC76C14924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29225" y="1584421"/>
                <a:ext cx="1131032" cy="502766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4267" dirty="0">
                <a:latin typeface="Calibri"/>
                <a:ea typeface="Calibri"/>
                <a:cs typeface="Calibri"/>
              </a:rPr>
              <a:t>How Does it Work? - Intuition</a:t>
            </a:r>
          </a:p>
        </p:txBody>
      </p:sp>
      <p:sp>
        <p:nvSpPr>
          <p:cNvPr id="239" name="Google Shape;239;p2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indent="0">
              <a:spcAft>
                <a:spcPts val="1600"/>
              </a:spcAft>
              <a:buNone/>
            </a:pPr>
            <a:endParaRPr lang="en-US">
              <a:latin typeface="Calibri"/>
              <a:ea typeface="Calibri"/>
              <a:cs typeface="Calibri"/>
            </a:endParaRPr>
          </a:p>
        </p:txBody>
      </p:sp>
      <p:pic>
        <p:nvPicPr>
          <p:cNvPr id="240" name="Google Shape;24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82118" y="4007567"/>
            <a:ext cx="2460500" cy="2460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1" name="Google Shape;241;p23"/>
          <p:cNvGrpSpPr/>
          <p:nvPr/>
        </p:nvGrpSpPr>
        <p:grpSpPr>
          <a:xfrm>
            <a:off x="9342628" y="4112685"/>
            <a:ext cx="2534800" cy="2262300"/>
            <a:chOff x="5008633" y="2857388"/>
            <a:chExt cx="1901100" cy="1696725"/>
          </a:xfrm>
        </p:grpSpPr>
        <p:pic>
          <p:nvPicPr>
            <p:cNvPr id="242" name="Google Shape;242;p2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008633" y="2857388"/>
              <a:ext cx="1901100" cy="1696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3" name="Google Shape;243;p2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070663" y="2997851"/>
              <a:ext cx="1777024" cy="108635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44" name="Google Shape;244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093013" y="4372366"/>
            <a:ext cx="1034001" cy="1172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093000" y="4112710"/>
            <a:ext cx="1688931" cy="1427509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23"/>
          <p:cNvSpPr/>
          <p:nvPr/>
        </p:nvSpPr>
        <p:spPr>
          <a:xfrm>
            <a:off x="2409033" y="4951333"/>
            <a:ext cx="4636000" cy="975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latin typeface="Calibri"/>
              <a:ea typeface="Calibri"/>
              <a:cs typeface="Calibri"/>
              <a:sym typeface="Arial"/>
            </a:endParaRPr>
          </a:p>
        </p:txBody>
      </p:sp>
      <p:sp>
        <p:nvSpPr>
          <p:cNvPr id="247" name="Google Shape;247;p23"/>
          <p:cNvSpPr/>
          <p:nvPr/>
        </p:nvSpPr>
        <p:spPr>
          <a:xfrm>
            <a:off x="7948133" y="1950967"/>
            <a:ext cx="2949600" cy="1970800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75000"/>
            </a:avLst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latin typeface="Calibri"/>
              <a:ea typeface="Calibri"/>
              <a:cs typeface="Calibri"/>
              <a:sym typeface="Arial"/>
            </a:endParaRPr>
          </a:p>
        </p:txBody>
      </p:sp>
      <p:sp>
        <p:nvSpPr>
          <p:cNvPr id="248" name="Google Shape;248;p23"/>
          <p:cNvSpPr/>
          <p:nvPr/>
        </p:nvSpPr>
        <p:spPr>
          <a:xfrm flipH="1">
            <a:off x="689633" y="1950967"/>
            <a:ext cx="7735200" cy="1970800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75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latin typeface="Calibri"/>
              <a:ea typeface="Calibri"/>
              <a:cs typeface="Calibri"/>
              <a:sym typeface="Arial"/>
            </a:endParaRPr>
          </a:p>
        </p:txBody>
      </p:sp>
      <p:sp>
        <p:nvSpPr>
          <p:cNvPr id="249" name="Google Shape;249;p23"/>
          <p:cNvSpPr/>
          <p:nvPr/>
        </p:nvSpPr>
        <p:spPr>
          <a:xfrm>
            <a:off x="8592200" y="5005567"/>
            <a:ext cx="610800" cy="177200"/>
          </a:xfrm>
          <a:prstGeom prst="rect">
            <a:avLst/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latin typeface="Calibri"/>
              <a:ea typeface="Calibri"/>
              <a:cs typeface="Calibri"/>
              <a:sym typeface="Arial"/>
            </a:endParaRPr>
          </a:p>
        </p:txBody>
      </p:sp>
      <p:sp>
        <p:nvSpPr>
          <p:cNvPr id="250" name="Google Shape;250;p23"/>
          <p:cNvSpPr/>
          <p:nvPr/>
        </p:nvSpPr>
        <p:spPr>
          <a:xfrm>
            <a:off x="8592200" y="4828367"/>
            <a:ext cx="610800" cy="177200"/>
          </a:xfrm>
          <a:prstGeom prst="rect">
            <a:avLst/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latin typeface="Calibri"/>
              <a:ea typeface="Calibri"/>
              <a:cs typeface="Calibri"/>
              <a:sym typeface="Arial"/>
            </a:endParaRPr>
          </a:p>
        </p:txBody>
      </p:sp>
      <p:sp>
        <p:nvSpPr>
          <p:cNvPr id="251" name="Google Shape;251;p23"/>
          <p:cNvSpPr/>
          <p:nvPr/>
        </p:nvSpPr>
        <p:spPr>
          <a:xfrm>
            <a:off x="8592200" y="4651167"/>
            <a:ext cx="610800" cy="177200"/>
          </a:xfrm>
          <a:prstGeom prst="rect">
            <a:avLst/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latin typeface="Calibri"/>
              <a:ea typeface="Calibri"/>
              <a:cs typeface="Calibri"/>
              <a:sym typeface="Arial"/>
            </a:endParaRPr>
          </a:p>
        </p:txBody>
      </p:sp>
      <p:sp>
        <p:nvSpPr>
          <p:cNvPr id="252" name="Google Shape;252;p23"/>
          <p:cNvSpPr/>
          <p:nvPr/>
        </p:nvSpPr>
        <p:spPr>
          <a:xfrm>
            <a:off x="8592200" y="4473967"/>
            <a:ext cx="610800" cy="177200"/>
          </a:xfrm>
          <a:prstGeom prst="rect">
            <a:avLst/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latin typeface="Calibri"/>
              <a:ea typeface="Calibri"/>
              <a:cs typeface="Calibri"/>
              <a:sym typeface="Arial"/>
            </a:endParaRPr>
          </a:p>
        </p:txBody>
      </p:sp>
      <p:sp>
        <p:nvSpPr>
          <p:cNvPr id="253" name="Google Shape;253;p23"/>
          <p:cNvSpPr/>
          <p:nvPr/>
        </p:nvSpPr>
        <p:spPr>
          <a:xfrm>
            <a:off x="8592200" y="4296767"/>
            <a:ext cx="610800" cy="177200"/>
          </a:xfrm>
          <a:prstGeom prst="rect">
            <a:avLst/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latin typeface="Calibri"/>
              <a:ea typeface="Calibri"/>
              <a:cs typeface="Calibri"/>
              <a:sym typeface="Arial"/>
            </a:endParaRPr>
          </a:p>
        </p:txBody>
      </p:sp>
      <p:sp>
        <p:nvSpPr>
          <p:cNvPr id="254" name="Google Shape;254;p23"/>
          <p:cNvSpPr/>
          <p:nvPr/>
        </p:nvSpPr>
        <p:spPr>
          <a:xfrm>
            <a:off x="1755367" y="5005567"/>
            <a:ext cx="610800" cy="177200"/>
          </a:xfrm>
          <a:prstGeom prst="rect">
            <a:avLst/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latin typeface="Calibri"/>
              <a:ea typeface="Calibri"/>
              <a:cs typeface="Calibri"/>
              <a:sym typeface="Arial"/>
            </a:endParaRPr>
          </a:p>
        </p:txBody>
      </p:sp>
      <p:sp>
        <p:nvSpPr>
          <p:cNvPr id="255" name="Google Shape;255;p23"/>
          <p:cNvSpPr/>
          <p:nvPr/>
        </p:nvSpPr>
        <p:spPr>
          <a:xfrm>
            <a:off x="1755367" y="4828367"/>
            <a:ext cx="610800" cy="177200"/>
          </a:xfrm>
          <a:prstGeom prst="rect">
            <a:avLst/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latin typeface="Calibri"/>
              <a:ea typeface="Calibri"/>
              <a:cs typeface="Calibri"/>
              <a:sym typeface="Arial"/>
            </a:endParaRPr>
          </a:p>
        </p:txBody>
      </p:sp>
      <p:sp>
        <p:nvSpPr>
          <p:cNvPr id="256" name="Google Shape;256;p23"/>
          <p:cNvSpPr/>
          <p:nvPr/>
        </p:nvSpPr>
        <p:spPr>
          <a:xfrm>
            <a:off x="1755367" y="4651167"/>
            <a:ext cx="610800" cy="177200"/>
          </a:xfrm>
          <a:prstGeom prst="rect">
            <a:avLst/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latin typeface="Calibri"/>
              <a:ea typeface="Calibri"/>
              <a:cs typeface="Calibri"/>
              <a:sym typeface="Arial"/>
            </a:endParaRPr>
          </a:p>
        </p:txBody>
      </p:sp>
      <p:sp>
        <p:nvSpPr>
          <p:cNvPr id="257" name="Google Shape;257;p23"/>
          <p:cNvSpPr/>
          <p:nvPr/>
        </p:nvSpPr>
        <p:spPr>
          <a:xfrm>
            <a:off x="1755367" y="4473967"/>
            <a:ext cx="610800" cy="177200"/>
          </a:xfrm>
          <a:prstGeom prst="rect">
            <a:avLst/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latin typeface="Calibri"/>
              <a:ea typeface="Calibri"/>
              <a:cs typeface="Calibri"/>
              <a:sym typeface="Arial"/>
            </a:endParaRPr>
          </a:p>
        </p:txBody>
      </p:sp>
      <p:sp>
        <p:nvSpPr>
          <p:cNvPr id="258" name="Google Shape;258;p23"/>
          <p:cNvSpPr/>
          <p:nvPr/>
        </p:nvSpPr>
        <p:spPr>
          <a:xfrm>
            <a:off x="1755367" y="4296767"/>
            <a:ext cx="610800" cy="177200"/>
          </a:xfrm>
          <a:prstGeom prst="rect">
            <a:avLst/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latin typeface="Calibri"/>
              <a:ea typeface="Calibri"/>
              <a:cs typeface="Calibri"/>
              <a:sym typeface="Arial"/>
            </a:endParaRPr>
          </a:p>
        </p:txBody>
      </p:sp>
      <p:pic>
        <p:nvPicPr>
          <p:cNvPr id="259" name="Google Shape;25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251" y="4007567"/>
            <a:ext cx="2460500" cy="246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90433" y="4203667"/>
            <a:ext cx="922051" cy="1228632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23"/>
          <p:cNvSpPr txBox="1"/>
          <p:nvPr/>
        </p:nvSpPr>
        <p:spPr>
          <a:xfrm>
            <a:off x="3948433" y="2749167"/>
            <a:ext cx="1599200" cy="17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9733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Arial"/>
              </a:rPr>
              <a:t>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8BFD2B-F286-EA8E-79D4-7057C8B771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457" y="34824"/>
            <a:ext cx="11571514" cy="6858000"/>
          </a:xfrm>
          <a:prstGeom prst="rect">
            <a:avLst/>
          </a:prstGeom>
        </p:spPr>
      </p:pic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1835708" y="2002971"/>
            <a:ext cx="8520600" cy="1726696"/>
          </a:xfrm>
          <a:prstGeom prst="rect">
            <a:avLst/>
          </a:prstGeom>
          <a:solidFill>
            <a:schemeClr val="bg1"/>
          </a:solidFill>
        </p:spPr>
        <p:txBody>
          <a:bodyPr spcFirstLastPara="1" vert="horz" wrap="square" lIns="91425" tIns="91425" rIns="91425" bIns="91425" rtlCol="0" anchor="b" anchorCtr="0">
            <a:normAutofit fontScale="90000"/>
          </a:bodyPr>
          <a:lstStyle/>
          <a:p>
            <a:pPr rtl="0">
              <a:spcBef>
                <a:spcPts val="0"/>
              </a:spcBef>
              <a:buSzPct val="100000"/>
            </a:pPr>
            <a:r>
              <a:rPr lang="en" dirty="0"/>
              <a:t>Lecture 2 - </a:t>
            </a:r>
            <a:r>
              <a:rPr lang="en" dirty="0">
                <a:solidFill>
                  <a:srgbClr val="222222"/>
                </a:solidFill>
                <a:highlight>
                  <a:srgbClr val="FFFFFF"/>
                </a:highlight>
              </a:rPr>
              <a:t>Statistics of natural images</a:t>
            </a:r>
            <a:endParaRPr dirty="0"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1835700" y="3778833"/>
            <a:ext cx="8520600" cy="1056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rtl="0">
              <a:spcBef>
                <a:spcPts val="0"/>
              </a:spcBef>
              <a:buSzPct val="100000"/>
            </a:pPr>
            <a:r>
              <a:rPr lang="en-US" sz="3200" dirty="0"/>
              <a:t>Students: Ilan </a:t>
            </a:r>
            <a:r>
              <a:rPr lang="en-US" sz="3200" dirty="0" err="1"/>
              <a:t>Vainblat</a:t>
            </a:r>
            <a:r>
              <a:rPr lang="en-US" sz="3200" dirty="0"/>
              <a:t>, Shar-</a:t>
            </a:r>
            <a:r>
              <a:rPr lang="en-US" sz="3200" dirty="0" err="1"/>
              <a:t>Yashuv</a:t>
            </a:r>
            <a:r>
              <a:rPr lang="en-US" sz="3200" dirty="0"/>
              <a:t> </a:t>
            </a:r>
            <a:r>
              <a:rPr lang="en-US" sz="3200" dirty="0" err="1"/>
              <a:t>Giat</a:t>
            </a:r>
            <a:endParaRPr lang="en-US" sz="3200" dirty="0"/>
          </a:p>
          <a:p>
            <a:pPr rtl="0">
              <a:spcBef>
                <a:spcPts val="0"/>
              </a:spcBef>
              <a:buSzPct val="100000"/>
            </a:pPr>
            <a:r>
              <a:rPr lang="en-US" sz="3200" dirty="0"/>
              <a:t>Lecturer: Hagit Hel-Or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4C77F-7AE7-63C3-F7E1-8EE6F9731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700" y="593367"/>
            <a:ext cx="8520600" cy="763500"/>
          </a:xfrm>
        </p:spPr>
        <p:txBody>
          <a:bodyPr wrap="square" anchor="ctr">
            <a:noAutofit/>
          </a:bodyPr>
          <a:lstStyle/>
          <a:p>
            <a:pPr algn="l">
              <a:lnSpc>
                <a:spcPct val="90000"/>
              </a:lnSpc>
              <a:buSzPct val="100000"/>
            </a:pPr>
            <a:r>
              <a:rPr lang="en-US" sz="3200"/>
              <a:t>COPY-MOVE </a:t>
            </a:r>
            <a:br>
              <a:rPr lang="en-US" sz="3200"/>
            </a:br>
            <a:r>
              <a:rPr lang="en-US" sz="3200"/>
              <a:t>examples</a:t>
            </a:r>
            <a:endParaRPr lang="he-IL" sz="3200"/>
          </a:p>
        </p:txBody>
      </p:sp>
      <p:pic>
        <p:nvPicPr>
          <p:cNvPr id="1026" name="Picture 2" descr="Free Stock Photo of Coastal town with boats and houses | Download Free  Images and Free Illustrations">
            <a:extLst>
              <a:ext uri="{FF2B5EF4-FFF2-40B4-BE49-F238E27FC236}">
                <a16:creationId xmlns:a16="http://schemas.microsoft.com/office/drawing/2014/main" id="{5EA5E0F0-AD20-D2BE-890B-0D97723AC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289425"/>
            <a:ext cx="4572000" cy="256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654CDAD-95B4-8974-900F-5D64E1F8425C}"/>
              </a:ext>
            </a:extLst>
          </p:cNvPr>
          <p:cNvGrpSpPr/>
          <p:nvPr/>
        </p:nvGrpSpPr>
        <p:grpSpPr>
          <a:xfrm>
            <a:off x="6096001" y="4289426"/>
            <a:ext cx="4572001" cy="2568575"/>
            <a:chOff x="-1" y="1729960"/>
            <a:chExt cx="9144001" cy="5137150"/>
          </a:xfrm>
        </p:grpSpPr>
        <p:pic>
          <p:nvPicPr>
            <p:cNvPr id="5" name="Picture 4" descr="Free Stock Photo of Coastal town with boats and houses | Download Free  Images and Free Illustrations">
              <a:extLst>
                <a:ext uri="{FF2B5EF4-FFF2-40B4-BE49-F238E27FC236}">
                  <a16:creationId xmlns:a16="http://schemas.microsoft.com/office/drawing/2014/main" id="{60FDF199-9290-6350-F0C6-FC6A609F99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1729960"/>
              <a:ext cx="9144000" cy="5137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E1F1C62-6F37-4F77-E222-388A7F4D7D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21606" y="6518780"/>
              <a:ext cx="746825" cy="15241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A6B12AA-69ED-CC85-5787-19527F394B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98587" y="6366367"/>
              <a:ext cx="746825" cy="152413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287F3F1-0129-C323-282B-578A249A9C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1999" y="6255766"/>
              <a:ext cx="746825" cy="15241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06215A8-0D9E-14E4-6825-04A1260083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25174" y="6562981"/>
              <a:ext cx="746825" cy="152413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81631A7-8D75-D8B4-FBBD-2EAFA10F65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77051" y="5484440"/>
              <a:ext cx="1066949" cy="74305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8468581-8A9E-ECEE-9799-40EBECD5AC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82493" y="6255766"/>
              <a:ext cx="1166546" cy="43745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3DAFF4F-4BA6-9612-68FA-8490445AF9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01265" y="5415864"/>
              <a:ext cx="378837" cy="22098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F3987D7-FFA2-0788-ECD4-226C8F2FEAF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909125" y="6208126"/>
              <a:ext cx="581106" cy="200053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CCD42167-54FD-2E34-A0B3-ED5B80B859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67944" y="0"/>
            <a:ext cx="5900057" cy="3923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0705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0DE3A-DB97-30E8-39A3-53ACA47C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700" y="6966"/>
            <a:ext cx="8520600" cy="763500"/>
          </a:xfrm>
        </p:spPr>
        <p:txBody>
          <a:bodyPr>
            <a:noAutofit/>
          </a:bodyPr>
          <a:lstStyle/>
          <a:p>
            <a:pPr algn="ctr"/>
            <a:r>
              <a:rPr lang="en-US" sz="5200"/>
              <a:t>Method 1 - SIFT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2A554D-A59B-F1EB-9EB6-C445D5B9B5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306B0AF-962E-14D4-2195-2C25C416C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702" y="805254"/>
            <a:ext cx="8520599" cy="6045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1078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536AE-76B2-2102-9CE6-581A6A187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buSzPct val="100000"/>
            </a:pPr>
            <a:r>
              <a:rPr lang="en-GB" dirty="0"/>
              <a:t>DCT + SVM </a:t>
            </a:r>
            <a:br>
              <a:rPr lang="en-GB" dirty="0"/>
            </a:br>
            <a:endParaRPr lang="he-I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CDBD32-D7AA-4AF5-DDC4-0886F50A4A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SzPct val="100000"/>
            </a:pPr>
            <a:r>
              <a:rPr lang="en-GB" dirty="0"/>
              <a:t>Finds a “good enough” separating hyperplane.</a:t>
            </a:r>
          </a:p>
          <a:p>
            <a:pPr>
              <a:buSzPct val="100000"/>
            </a:pPr>
            <a:r>
              <a:rPr lang="en-GB" dirty="0"/>
              <a:t>Our case has 2 classes: tampered, untampered</a:t>
            </a:r>
          </a:p>
          <a:p>
            <a:pPr>
              <a:buSzPct val="100000"/>
            </a:pPr>
            <a:r>
              <a:rPr lang="en-GB" dirty="0"/>
              <a:t>There isn’t anything special about SVM</a:t>
            </a:r>
          </a:p>
          <a:p>
            <a:pPr>
              <a:buSzPct val="100000"/>
            </a:pPr>
            <a:endParaRPr lang="he-IL" dirty="0"/>
          </a:p>
        </p:txBody>
      </p:sp>
      <p:pic>
        <p:nvPicPr>
          <p:cNvPr id="4" name="Picture 3" descr="A black background with colorful dots and numbers&#10;&#10;Description automatically generated with medium confidence">
            <a:extLst>
              <a:ext uri="{FF2B5EF4-FFF2-40B4-BE49-F238E27FC236}">
                <a16:creationId xmlns:a16="http://schemas.microsoft.com/office/drawing/2014/main" id="{B9F46E98-4E2D-FE3A-ED43-5E8CD955B4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8576" y="3195274"/>
            <a:ext cx="3769425" cy="3662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9643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78221-4335-8108-F612-81CEC0673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763500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Results from live demonstration – original image</a:t>
            </a:r>
          </a:p>
        </p:txBody>
      </p:sp>
      <p:pic>
        <p:nvPicPr>
          <p:cNvPr id="7" name="Picture 6" descr="A group of people sitting in a classroom&#10;&#10;Description automatically generated">
            <a:extLst>
              <a:ext uri="{FF2B5EF4-FFF2-40B4-BE49-F238E27FC236}">
                <a16:creationId xmlns:a16="http://schemas.microsoft.com/office/drawing/2014/main" id="{785112BE-B8F7-1745-87A5-0E5D6A5CB4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5423" y="570412"/>
            <a:ext cx="8361154" cy="628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6345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1_Simple Light">
  <a:themeElements>
    <a:clrScheme name="Custom 2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ערכת נושא Office">
  <a:themeElements>
    <a:clrScheme name="ערכת נושא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ערכת נושא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ערכת נושא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BohoVogueVTI">
  <a:themeElements>
    <a:clrScheme name="AnalogousFromLightSeedLeftStep">
      <a:dk1>
        <a:srgbClr val="000000"/>
      </a:dk1>
      <a:lt1>
        <a:srgbClr val="FFFFFF"/>
      </a:lt1>
      <a:dk2>
        <a:srgbClr val="41242E"/>
      </a:dk2>
      <a:lt2>
        <a:srgbClr val="E2E7E8"/>
      </a:lt2>
      <a:accent1>
        <a:srgbClr val="C2988C"/>
      </a:accent1>
      <a:accent2>
        <a:srgbClr val="BB7E8A"/>
      </a:accent2>
      <a:accent3>
        <a:srgbClr val="C693B2"/>
      </a:accent3>
      <a:accent4>
        <a:srgbClr val="B97EBB"/>
      </a:accent4>
      <a:accent5>
        <a:srgbClr val="B195C7"/>
      </a:accent5>
      <a:accent6>
        <a:srgbClr val="867EBB"/>
      </a:accent6>
      <a:hlink>
        <a:srgbClr val="5C8B98"/>
      </a:hlink>
      <a:folHlink>
        <a:srgbClr val="7F7F7F"/>
      </a:folHlink>
    </a:clrScheme>
    <a:fontScheme name="Walbaum Display_Aptos">
      <a:majorFont>
        <a:latin typeface="Walbaum Display"/>
        <a:ea typeface=""/>
        <a:cs typeface=""/>
      </a:majorFont>
      <a:minorFont>
        <a:latin typeface="Apto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BohoVogueVTI" id="{8022F7FC-316B-4DD9-B9EB-BB68CC0DFA6F}" vid="{544DD2C6-9D23-4092-AACF-F55CEAA658FD}"/>
    </a:ext>
  </a:extLst>
</a:theme>
</file>

<file path=ppt/theme/theme5.xml><?xml version="1.0" encoding="utf-8"?>
<a:theme xmlns:a="http://schemas.openxmlformats.org/drawingml/2006/main" name="מעגל">
  <a:themeElements>
    <a:clrScheme name="Circuit">
      <a:dk1>
        <a:srgbClr val="000000"/>
      </a:dk1>
      <a:lt1>
        <a:srgbClr val="FFFFFF"/>
      </a:lt1>
      <a:dk2>
        <a:srgbClr val="252C36"/>
      </a:dk2>
      <a:lt2>
        <a:srgbClr val="7C96A3"/>
      </a:lt2>
      <a:accent1>
        <a:srgbClr val="4FD093"/>
      </a:accent1>
      <a:accent2>
        <a:srgbClr val="54BCDF"/>
      </a:accent2>
      <a:accent3>
        <a:srgbClr val="A262D0"/>
      </a:accent3>
      <a:accent4>
        <a:srgbClr val="D7537B"/>
      </a:accent4>
      <a:accent5>
        <a:srgbClr val="E78045"/>
      </a:accent5>
      <a:accent6>
        <a:srgbClr val="84C350"/>
      </a:accent6>
      <a:hlink>
        <a:srgbClr val="22FFFF"/>
      </a:hlink>
      <a:folHlink>
        <a:srgbClr val="9BF3F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ustom">
  <a:themeElements>
    <a:clrScheme name="Swiss">
      <a:dk1>
        <a:srgbClr val="000000"/>
      </a:dk1>
      <a:lt1>
        <a:srgbClr val="FFFFFF"/>
      </a:lt1>
      <a:dk2>
        <a:srgbClr val="E4E4E4"/>
      </a:dk2>
      <a:lt2>
        <a:srgbClr val="7CA655"/>
      </a:lt2>
      <a:accent1>
        <a:srgbClr val="A9D4DB"/>
      </a:accent1>
      <a:accent2>
        <a:srgbClr val="FBE284"/>
      </a:accent2>
      <a:accent3>
        <a:srgbClr val="4495A2"/>
      </a:accent3>
      <a:accent4>
        <a:srgbClr val="AA5881"/>
      </a:accent4>
      <a:accent5>
        <a:srgbClr val="E06742"/>
      </a:accent5>
      <a:accent6>
        <a:srgbClr val="F9D448"/>
      </a:accent6>
      <a:hlink>
        <a:srgbClr val="4495A2"/>
      </a:hlink>
      <a:folHlink>
        <a:srgbClr val="AA5881"/>
      </a:folHlink>
    </a:clrScheme>
    <a:fontScheme name="Custom 175">
      <a:majorFont>
        <a:latin typeface="Franklin Gothic Demi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78853419_Win32_SL_V5" id="{958D2C9E-948D-4354-BF9D-DF8AE3C2B240}" vid="{22D4A967-05D2-4D72-8594-54CFF3414833}"/>
    </a:ext>
  </a:extLst>
</a:theme>
</file>

<file path=ppt/theme/theme7.xml><?xml version="1.0" encoding="utf-8"?>
<a:theme xmlns:a="http://schemas.openxmlformats.org/drawingml/2006/main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ערכת נושא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טכנולוגיה 16x9">
  <a:themeElements>
    <a:clrScheme name="Tech_16x9">
      <a:dk1>
        <a:sysClr val="windowText" lastClr="000000"/>
      </a:dk1>
      <a:lt1>
        <a:sysClr val="window" lastClr="FFFFFF"/>
      </a:lt1>
      <a:dk2>
        <a:srgbClr val="192A52"/>
      </a:dk2>
      <a:lt2>
        <a:srgbClr val="C0C0C0"/>
      </a:lt2>
      <a:accent1>
        <a:srgbClr val="009999"/>
      </a:accent1>
      <a:accent2>
        <a:srgbClr val="E98915"/>
      </a:accent2>
      <a:accent3>
        <a:srgbClr val="A419A7"/>
      </a:accent3>
      <a:accent4>
        <a:srgbClr val="AFC34D"/>
      </a:accent4>
      <a:accent5>
        <a:srgbClr val="E5572B"/>
      </a:accent5>
      <a:accent6>
        <a:srgbClr val="6868C4"/>
      </a:accent6>
      <a:hlink>
        <a:srgbClr val="009999"/>
      </a:hlink>
      <a:folHlink>
        <a:srgbClr val="7F7F7F"/>
      </a:folHlink>
    </a:clrScheme>
    <a:fontScheme name="Calibri">
      <a:maj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Tech_16x9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</a:schemeClr>
            </a:gs>
          </a:gsLst>
          <a:lin ang="5040000" scaled="1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1000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miter lim="800000"/>
        </a:ln>
        <a:ln w="25400" cap="flat" cmpd="sng" algn="ctr">
          <a:solidFill>
            <a:schemeClr val="phClr"/>
          </a:solidFill>
          <a:miter lim="800000"/>
        </a:ln>
        <a:ln w="38100" cap="flat" cmpd="sng" algn="ctr">
          <a:solidFill>
            <a:schemeClr val="phClr"/>
          </a:solidFill>
          <a:miter lim="800000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tint val="100000"/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3500000" scaled="0"/>
        </a:gra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8900000" scaled="0"/>
        </a:gradFill>
      </a:bgFillStyleLst>
    </a:fmtScheme>
  </a:themeElements>
  <a:objectDefaults>
    <a:spDef>
      <a:spPr/>
      <a:bodyPr rtlCol="0" anchor="ctr"/>
      <a:lstStyle>
        <a:defPPr algn="ctr">
          <a:defRPr sz="280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80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9533233_TF02787990.potx" id="{F3E051B8-4A18-4BE6-95A6-CDDD2921A287}" vid="{0104B8EC-A7CA-455E-81F6-09E5E76CE49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1452</Words>
  <Application>Microsoft Office PowerPoint</Application>
  <PresentationFormat>Widescreen</PresentationFormat>
  <Paragraphs>206</Paragraphs>
  <Slides>45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45</vt:i4>
      </vt:variant>
    </vt:vector>
  </HeadingPairs>
  <TitlesOfParts>
    <vt:vector size="73" baseType="lpstr">
      <vt:lpstr>Aptos</vt:lpstr>
      <vt:lpstr>Aptos Display</vt:lpstr>
      <vt:lpstr>Aptos ExtraBold</vt:lpstr>
      <vt:lpstr>Aptos Light</vt:lpstr>
      <vt:lpstr>Arial</vt:lpstr>
      <vt:lpstr>Average</vt:lpstr>
      <vt:lpstr>Calibri</vt:lpstr>
      <vt:lpstr>Cambria Math</vt:lpstr>
      <vt:lpstr>Franklin Gothic Book</vt:lpstr>
      <vt:lpstr>Franklin Gothic Demi</vt:lpstr>
      <vt:lpstr>Lato</vt:lpstr>
      <vt:lpstr>Noticia Text</vt:lpstr>
      <vt:lpstr>Noto Sans Symbols</vt:lpstr>
      <vt:lpstr>Raleway</vt:lpstr>
      <vt:lpstr>Segoe UI</vt:lpstr>
      <vt:lpstr>Tahoma</vt:lpstr>
      <vt:lpstr>Twentieth Century</vt:lpstr>
      <vt:lpstr>Walbaum Display</vt:lpstr>
      <vt:lpstr>Office Theme</vt:lpstr>
      <vt:lpstr>ערכת נושא Office</vt:lpstr>
      <vt:lpstr>Simple Light</vt:lpstr>
      <vt:lpstr>BohoVogueVTI</vt:lpstr>
      <vt:lpstr>מעגל</vt:lpstr>
      <vt:lpstr>Custom</vt:lpstr>
      <vt:lpstr>Streamline</vt:lpstr>
      <vt:lpstr>1_ערכת נושא Office</vt:lpstr>
      <vt:lpstr>טכנולוגיה 16x9</vt:lpstr>
      <vt:lpstr>1_Simple Light</vt:lpstr>
      <vt:lpstr>PowerPoint Presentation</vt:lpstr>
      <vt:lpstr>PowerPoint Presentation</vt:lpstr>
      <vt:lpstr>PowerPoint Presentation</vt:lpstr>
      <vt:lpstr>PowerPoint Presentation</vt:lpstr>
      <vt:lpstr>Lecture 2 - Statistics of natural images</vt:lpstr>
      <vt:lpstr>COPY-MOVE  examples</vt:lpstr>
      <vt:lpstr>Method 1 - SIFT</vt:lpstr>
      <vt:lpstr>DCT + SVM  </vt:lpstr>
      <vt:lpstr>Results from live demonstration – original image</vt:lpstr>
      <vt:lpstr>Results from live demonstration – tampered image </vt:lpstr>
      <vt:lpstr>Results from live demonstration – masked image</vt:lpstr>
      <vt:lpstr>Lecture 3  Camera-Based Forgery Detection</vt:lpstr>
      <vt:lpstr>PowerPoint Presentation</vt:lpstr>
      <vt:lpstr>Optics-based forgery detection    Radial Distortion </vt:lpstr>
      <vt:lpstr>Measuring radial distortion of lenses</vt:lpstr>
      <vt:lpstr>PowerPoint Presentation</vt:lpstr>
      <vt:lpstr>PowerPoint Presentation</vt:lpstr>
      <vt:lpstr>COLOR FILTER ARRAY INTERPOLATION</vt:lpstr>
      <vt:lpstr>DEMOSAICING PROCESS</vt:lpstr>
      <vt:lpstr>PowerPoint Presentation</vt:lpstr>
      <vt:lpstr>PowerPoint Presentation</vt:lpstr>
      <vt:lpstr>COPY MOVE  source detection using CNN</vt:lpstr>
      <vt:lpstr>Copy move</vt:lpstr>
      <vt:lpstr>Which one is the original tiger?</vt:lpstr>
      <vt:lpstr>What are Neural Networks?</vt:lpstr>
      <vt:lpstr>Convolution neural network</vt:lpstr>
      <vt:lpstr>PowerPoint Presentation</vt:lpstr>
      <vt:lpstr>Camera/Source Identification</vt:lpstr>
      <vt:lpstr>PowerPoint Presentation</vt:lpstr>
      <vt:lpstr>PowerPoint Presentation</vt:lpstr>
      <vt:lpstr>Training the CNN network</vt:lpstr>
      <vt:lpstr> </vt:lpstr>
      <vt:lpstr>PowerPoint Presentation</vt:lpstr>
      <vt:lpstr>TV vs. TV^2</vt:lpstr>
      <vt:lpstr>What is Exemplar-Based In-painting </vt:lpstr>
      <vt:lpstr>How diffusion based inpainting looks</vt:lpstr>
      <vt:lpstr>Detecting Exemplar based In-Painting</vt:lpstr>
      <vt:lpstr>Computer Graphics (CG)</vt:lpstr>
      <vt:lpstr>PowerPoint Presentation</vt:lpstr>
      <vt:lpstr>PowerPoint Presentation</vt:lpstr>
      <vt:lpstr>Detection via CNN + Voting</vt:lpstr>
      <vt:lpstr>שיטות :detectionשיטת/גישת הmetta classification:</vt:lpstr>
      <vt:lpstr>Detecting GAN Image Forgery</vt:lpstr>
      <vt:lpstr>GAN Structure - Deep Dive - Full Structure</vt:lpstr>
      <vt:lpstr>How Does it Work? - Intuition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חגית הל-אור</dc:creator>
  <cp:lastModifiedBy>חגית הל-אור</cp:lastModifiedBy>
  <cp:revision>10</cp:revision>
  <dcterms:created xsi:type="dcterms:W3CDTF">2025-01-28T15:13:35Z</dcterms:created>
  <dcterms:modified xsi:type="dcterms:W3CDTF">2025-01-28T15:41:55Z</dcterms:modified>
</cp:coreProperties>
</file>