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266" r:id="rId4"/>
    <p:sldId id="260" r:id="rId5"/>
    <p:sldId id="263" r:id="rId6"/>
    <p:sldId id="265" r:id="rId7"/>
    <p:sldId id="262" r:id="rId8"/>
    <p:sldId id="269" r:id="rId9"/>
    <p:sldId id="280" r:id="rId10"/>
    <p:sldId id="282" r:id="rId11"/>
    <p:sldId id="283" r:id="rId12"/>
    <p:sldId id="284" r:id="rId13"/>
    <p:sldId id="286" r:id="rId14"/>
    <p:sldId id="285" r:id="rId15"/>
    <p:sldId id="324" r:id="rId16"/>
    <p:sldId id="292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13" r:id="rId26"/>
    <p:sldId id="315" r:id="rId27"/>
    <p:sldId id="375" r:id="rId28"/>
    <p:sldId id="304" r:id="rId29"/>
    <p:sldId id="385" r:id="rId30"/>
    <p:sldId id="320" r:id="rId31"/>
    <p:sldId id="319" r:id="rId32"/>
    <p:sldId id="296" r:id="rId33"/>
    <p:sldId id="306" r:id="rId34"/>
    <p:sldId id="321" r:id="rId35"/>
    <p:sldId id="309" r:id="rId36"/>
    <p:sldId id="308" r:id="rId37"/>
    <p:sldId id="314" r:id="rId38"/>
    <p:sldId id="370" r:id="rId39"/>
    <p:sldId id="312" r:id="rId40"/>
    <p:sldId id="325" r:id="rId41"/>
    <p:sldId id="259" r:id="rId42"/>
    <p:sldId id="348" r:id="rId43"/>
    <p:sldId id="349" r:id="rId44"/>
    <p:sldId id="350" r:id="rId45"/>
    <p:sldId id="328" r:id="rId46"/>
    <p:sldId id="261" r:id="rId47"/>
    <p:sldId id="329" r:id="rId48"/>
    <p:sldId id="330" r:id="rId49"/>
    <p:sldId id="351" r:id="rId50"/>
    <p:sldId id="376" r:id="rId51"/>
    <p:sldId id="371" r:id="rId52"/>
    <p:sldId id="353" r:id="rId53"/>
    <p:sldId id="354" r:id="rId54"/>
    <p:sldId id="270" r:id="rId55"/>
    <p:sldId id="356" r:id="rId56"/>
    <p:sldId id="357" r:id="rId57"/>
    <p:sldId id="358" r:id="rId58"/>
    <p:sldId id="359" r:id="rId59"/>
    <p:sldId id="279" r:id="rId60"/>
    <p:sldId id="362" r:id="rId61"/>
    <p:sldId id="281" r:id="rId62"/>
    <p:sldId id="363" r:id="rId63"/>
    <p:sldId id="340" r:id="rId64"/>
    <p:sldId id="290" r:id="rId65"/>
    <p:sldId id="291" r:id="rId66"/>
    <p:sldId id="341" r:id="rId67"/>
    <p:sldId id="342" r:id="rId68"/>
    <p:sldId id="294" r:id="rId69"/>
    <p:sldId id="343" r:id="rId70"/>
    <p:sldId id="344" r:id="rId71"/>
    <p:sldId id="345" r:id="rId72"/>
    <p:sldId id="346" r:id="rId73"/>
    <p:sldId id="365" r:id="rId74"/>
    <p:sldId id="372" r:id="rId75"/>
    <p:sldId id="373" r:id="rId76"/>
    <p:sldId id="374" r:id="rId77"/>
    <p:sldId id="369" r:id="rId78"/>
    <p:sldId id="366" r:id="rId79"/>
    <p:sldId id="367" r:id="rId8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7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5BE263C-DBD7-4A20-BB59-AAB30ACAA65A}" styleName="סגנון ביניים 3 - הדגשה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87288" autoAdjust="0"/>
  </p:normalViewPr>
  <p:slideViewPr>
    <p:cSldViewPr snapToGrid="0">
      <p:cViewPr varScale="1">
        <p:scale>
          <a:sx n="96" d="100"/>
          <a:sy n="96" d="100"/>
        </p:scale>
        <p:origin x="11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4" Type="http://schemas.openxmlformats.org/officeDocument/2006/relationships/image" Target="../media/image5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4" Type="http://schemas.openxmlformats.org/officeDocument/2006/relationships/image" Target="../media/image5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84DB3F-4D3F-41D9-9527-0675EA2FE4F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A7C2A0EC-670F-4F4F-9F94-61455850C57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Each marker is assigned a unique label, and all other pixels are initially unlabeled.</a:t>
          </a:r>
        </a:p>
      </dgm:t>
    </dgm:pt>
    <dgm:pt modelId="{272E09F3-7A09-4086-BC8C-4B9FBDC2B928}" type="parTrans" cxnId="{F1B545B2-B6AA-4ACB-98DB-F609C5C8DE2B}">
      <dgm:prSet/>
      <dgm:spPr/>
      <dgm:t>
        <a:bodyPr/>
        <a:lstStyle/>
        <a:p>
          <a:endParaRPr lang="en-US"/>
        </a:p>
      </dgm:t>
    </dgm:pt>
    <dgm:pt modelId="{1617CD47-0E41-4822-A9C9-F48B8625F864}" type="sibTrans" cxnId="{F1B545B2-B6AA-4ACB-98DB-F609C5C8DE2B}">
      <dgm:prSet/>
      <dgm:spPr/>
      <dgm:t>
        <a:bodyPr/>
        <a:lstStyle/>
        <a:p>
          <a:endParaRPr lang="en-US"/>
        </a:p>
      </dgm:t>
    </dgm:pt>
    <dgm:pt modelId="{542882A0-16B4-4A2E-9691-7F4BBDDBA7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Use a priority queue (or sorted list) sorted based on the gradient values to manage the flooding process. </a:t>
          </a:r>
        </a:p>
      </dgm:t>
    </dgm:pt>
    <dgm:pt modelId="{A7165359-A086-49E1-A3A1-E2E08453FAFE}" type="parTrans" cxnId="{D0223B0F-7176-4A98-90F7-66319D7D0392}">
      <dgm:prSet/>
      <dgm:spPr/>
      <dgm:t>
        <a:bodyPr/>
        <a:lstStyle/>
        <a:p>
          <a:endParaRPr lang="en-US"/>
        </a:p>
      </dgm:t>
    </dgm:pt>
    <dgm:pt modelId="{2259112E-1B55-450E-A224-142BEE2DEC42}" type="sibTrans" cxnId="{D0223B0F-7176-4A98-90F7-66319D7D0392}">
      <dgm:prSet/>
      <dgm:spPr/>
      <dgm:t>
        <a:bodyPr/>
        <a:lstStyle/>
        <a:p>
          <a:endParaRPr lang="en-US"/>
        </a:p>
      </dgm:t>
    </dgm:pt>
    <dgm:pt modelId="{5674BE18-A9AB-48AC-9D11-78AD06E98EA8}" type="pres">
      <dgm:prSet presAssocID="{1E84DB3F-4D3F-41D9-9527-0675EA2FE4F6}" presName="root" presStyleCnt="0">
        <dgm:presLayoutVars>
          <dgm:dir/>
          <dgm:resizeHandles val="exact"/>
        </dgm:presLayoutVars>
      </dgm:prSet>
      <dgm:spPr/>
    </dgm:pt>
    <dgm:pt modelId="{0613EC5D-F2DE-4D05-A0FD-9046F125D4A4}" type="pres">
      <dgm:prSet presAssocID="{A7C2A0EC-670F-4F4F-9F94-61455850C57D}" presName="compNode" presStyleCnt="0"/>
      <dgm:spPr/>
    </dgm:pt>
    <dgm:pt modelId="{29012290-77F1-4CC8-A2AB-56DD9D1294AB}" type="pres">
      <dgm:prSet presAssocID="{A7C2A0EC-670F-4F4F-9F94-61455850C57D}" presName="bgRect" presStyleLbl="bgShp" presStyleIdx="0" presStyleCnt="2"/>
      <dgm:spPr/>
    </dgm:pt>
    <dgm:pt modelId="{AA3F9E74-DABA-420E-A008-7658E604BF17}" type="pres">
      <dgm:prSet presAssocID="{A7C2A0EC-670F-4F4F-9F94-61455850C57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2B02B3D3-4C1C-4C73-99EB-E50AE7A70D30}" type="pres">
      <dgm:prSet presAssocID="{A7C2A0EC-670F-4F4F-9F94-61455850C57D}" presName="spaceRect" presStyleCnt="0"/>
      <dgm:spPr/>
    </dgm:pt>
    <dgm:pt modelId="{3A25151C-EBC3-4A76-A36B-2FFC57310E50}" type="pres">
      <dgm:prSet presAssocID="{A7C2A0EC-670F-4F4F-9F94-61455850C57D}" presName="parTx" presStyleLbl="revTx" presStyleIdx="0" presStyleCnt="2">
        <dgm:presLayoutVars>
          <dgm:chMax val="0"/>
          <dgm:chPref val="0"/>
        </dgm:presLayoutVars>
      </dgm:prSet>
      <dgm:spPr/>
    </dgm:pt>
    <dgm:pt modelId="{99893F8D-D080-4873-A8C6-759001F98EED}" type="pres">
      <dgm:prSet presAssocID="{1617CD47-0E41-4822-A9C9-F48B8625F864}" presName="sibTrans" presStyleCnt="0"/>
      <dgm:spPr/>
    </dgm:pt>
    <dgm:pt modelId="{DDDBF39F-F676-4165-AFD9-E0C1D481BB9F}" type="pres">
      <dgm:prSet presAssocID="{542882A0-16B4-4A2E-9691-7F4BBDDBA734}" presName="compNode" presStyleCnt="0"/>
      <dgm:spPr/>
    </dgm:pt>
    <dgm:pt modelId="{E6578D4B-9133-4971-830C-C868C5F2F1A4}" type="pres">
      <dgm:prSet presAssocID="{542882A0-16B4-4A2E-9691-7F4BBDDBA734}" presName="bgRect" presStyleLbl="bgShp" presStyleIdx="1" presStyleCnt="2" custLinFactNeighborX="511" custLinFactNeighborY="-26867"/>
      <dgm:spPr/>
    </dgm:pt>
    <dgm:pt modelId="{71D39921-4281-4C56-B44B-19676D158700}" type="pres">
      <dgm:prSet presAssocID="{542882A0-16B4-4A2E-9691-7F4BBDDBA734}" presName="iconRect" presStyleLbl="node1" presStyleIdx="1" presStyleCnt="2" custLinFactNeighborX="1462" custLinFactNeighborY="-4713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F1E4E2D6-3173-4742-9CDA-034D748C7CA2}" type="pres">
      <dgm:prSet presAssocID="{542882A0-16B4-4A2E-9691-7F4BBDDBA734}" presName="spaceRect" presStyleCnt="0"/>
      <dgm:spPr/>
    </dgm:pt>
    <dgm:pt modelId="{37A348B1-EEFE-4C5F-B8B5-8D2ABA6153BC}" type="pres">
      <dgm:prSet presAssocID="{542882A0-16B4-4A2E-9691-7F4BBDDBA734}" presName="parTx" presStyleLbl="revTx" presStyleIdx="1" presStyleCnt="2" custLinFactNeighborX="-388" custLinFactNeighborY="-26867">
        <dgm:presLayoutVars>
          <dgm:chMax val="0"/>
          <dgm:chPref val="0"/>
        </dgm:presLayoutVars>
      </dgm:prSet>
      <dgm:spPr/>
    </dgm:pt>
  </dgm:ptLst>
  <dgm:cxnLst>
    <dgm:cxn modelId="{1A7C7908-BCFB-445D-B247-0476DEC3B3E2}" type="presOf" srcId="{542882A0-16B4-4A2E-9691-7F4BBDDBA734}" destId="{37A348B1-EEFE-4C5F-B8B5-8D2ABA6153BC}" srcOrd="0" destOrd="0" presId="urn:microsoft.com/office/officeart/2018/2/layout/IconVerticalSolidList"/>
    <dgm:cxn modelId="{D0223B0F-7176-4A98-90F7-66319D7D0392}" srcId="{1E84DB3F-4D3F-41D9-9527-0675EA2FE4F6}" destId="{542882A0-16B4-4A2E-9691-7F4BBDDBA734}" srcOrd="1" destOrd="0" parTransId="{A7165359-A086-49E1-A3A1-E2E08453FAFE}" sibTransId="{2259112E-1B55-450E-A224-142BEE2DEC42}"/>
    <dgm:cxn modelId="{B3094D13-6CF2-488D-A7BD-B31FF7BD5985}" type="presOf" srcId="{A7C2A0EC-670F-4F4F-9F94-61455850C57D}" destId="{3A25151C-EBC3-4A76-A36B-2FFC57310E50}" srcOrd="0" destOrd="0" presId="urn:microsoft.com/office/officeart/2018/2/layout/IconVerticalSolidList"/>
    <dgm:cxn modelId="{F1B545B2-B6AA-4ACB-98DB-F609C5C8DE2B}" srcId="{1E84DB3F-4D3F-41D9-9527-0675EA2FE4F6}" destId="{A7C2A0EC-670F-4F4F-9F94-61455850C57D}" srcOrd="0" destOrd="0" parTransId="{272E09F3-7A09-4086-BC8C-4B9FBDC2B928}" sibTransId="{1617CD47-0E41-4822-A9C9-F48B8625F864}"/>
    <dgm:cxn modelId="{C83F71CA-822A-411F-A314-3CE82E24DB57}" type="presOf" srcId="{1E84DB3F-4D3F-41D9-9527-0675EA2FE4F6}" destId="{5674BE18-A9AB-48AC-9D11-78AD06E98EA8}" srcOrd="0" destOrd="0" presId="urn:microsoft.com/office/officeart/2018/2/layout/IconVerticalSolidList"/>
    <dgm:cxn modelId="{4ACD357C-BE32-43FF-82A4-5BC949BB6831}" type="presParOf" srcId="{5674BE18-A9AB-48AC-9D11-78AD06E98EA8}" destId="{0613EC5D-F2DE-4D05-A0FD-9046F125D4A4}" srcOrd="0" destOrd="0" presId="urn:microsoft.com/office/officeart/2018/2/layout/IconVerticalSolidList"/>
    <dgm:cxn modelId="{8945FD1F-D298-4B58-93E1-7DF2830CD9A7}" type="presParOf" srcId="{0613EC5D-F2DE-4D05-A0FD-9046F125D4A4}" destId="{29012290-77F1-4CC8-A2AB-56DD9D1294AB}" srcOrd="0" destOrd="0" presId="urn:microsoft.com/office/officeart/2018/2/layout/IconVerticalSolidList"/>
    <dgm:cxn modelId="{A1B2791D-FECB-410B-959F-FB97CE7816EF}" type="presParOf" srcId="{0613EC5D-F2DE-4D05-A0FD-9046F125D4A4}" destId="{AA3F9E74-DABA-420E-A008-7658E604BF17}" srcOrd="1" destOrd="0" presId="urn:microsoft.com/office/officeart/2018/2/layout/IconVerticalSolidList"/>
    <dgm:cxn modelId="{A929F716-4FF0-4AB0-A0F8-5616764E0315}" type="presParOf" srcId="{0613EC5D-F2DE-4D05-A0FD-9046F125D4A4}" destId="{2B02B3D3-4C1C-4C73-99EB-E50AE7A70D30}" srcOrd="2" destOrd="0" presId="urn:microsoft.com/office/officeart/2018/2/layout/IconVerticalSolidList"/>
    <dgm:cxn modelId="{5D827E2A-E6FE-4D3A-A703-9D280BEC3F96}" type="presParOf" srcId="{0613EC5D-F2DE-4D05-A0FD-9046F125D4A4}" destId="{3A25151C-EBC3-4A76-A36B-2FFC57310E50}" srcOrd="3" destOrd="0" presId="urn:microsoft.com/office/officeart/2018/2/layout/IconVerticalSolidList"/>
    <dgm:cxn modelId="{A48FA6EB-AC09-46DE-874C-F10DBBF41E01}" type="presParOf" srcId="{5674BE18-A9AB-48AC-9D11-78AD06E98EA8}" destId="{99893F8D-D080-4873-A8C6-759001F98EED}" srcOrd="1" destOrd="0" presId="urn:microsoft.com/office/officeart/2018/2/layout/IconVerticalSolidList"/>
    <dgm:cxn modelId="{B6C27A4C-551D-46E6-9EE7-FEAF762246A2}" type="presParOf" srcId="{5674BE18-A9AB-48AC-9D11-78AD06E98EA8}" destId="{DDDBF39F-F676-4165-AFD9-E0C1D481BB9F}" srcOrd="2" destOrd="0" presId="urn:microsoft.com/office/officeart/2018/2/layout/IconVerticalSolidList"/>
    <dgm:cxn modelId="{372A9B9E-4968-47AC-83B8-646025503E3A}" type="presParOf" srcId="{DDDBF39F-F676-4165-AFD9-E0C1D481BB9F}" destId="{E6578D4B-9133-4971-830C-C868C5F2F1A4}" srcOrd="0" destOrd="0" presId="urn:microsoft.com/office/officeart/2018/2/layout/IconVerticalSolidList"/>
    <dgm:cxn modelId="{F2395C31-B409-4B66-85AE-AB25AC382DBF}" type="presParOf" srcId="{DDDBF39F-F676-4165-AFD9-E0C1D481BB9F}" destId="{71D39921-4281-4C56-B44B-19676D158700}" srcOrd="1" destOrd="0" presId="urn:microsoft.com/office/officeart/2018/2/layout/IconVerticalSolidList"/>
    <dgm:cxn modelId="{D1E77E91-7029-47C4-A19E-A579D96AF209}" type="presParOf" srcId="{DDDBF39F-F676-4165-AFD9-E0C1D481BB9F}" destId="{F1E4E2D6-3173-4742-9CDA-034D748C7CA2}" srcOrd="2" destOrd="0" presId="urn:microsoft.com/office/officeart/2018/2/layout/IconVerticalSolidList"/>
    <dgm:cxn modelId="{395E49C8-D040-4794-9065-BCE344278258}" type="presParOf" srcId="{DDDBF39F-F676-4165-AFD9-E0C1D481BB9F}" destId="{37A348B1-EEFE-4C5F-B8B5-8D2ABA6153B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84DB3F-4D3F-41D9-9527-0675EA2FE4F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A7C2A0EC-670F-4F4F-9F94-61455850C57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Start the flooding process from all markers simultaneously. Each time a pixel is added to a basin, its neighbors are examined.</a:t>
          </a:r>
        </a:p>
      </dgm:t>
    </dgm:pt>
    <dgm:pt modelId="{272E09F3-7A09-4086-BC8C-4B9FBDC2B928}" type="parTrans" cxnId="{F1B545B2-B6AA-4ACB-98DB-F609C5C8DE2B}">
      <dgm:prSet/>
      <dgm:spPr/>
      <dgm:t>
        <a:bodyPr/>
        <a:lstStyle/>
        <a:p>
          <a:endParaRPr lang="en-US"/>
        </a:p>
      </dgm:t>
    </dgm:pt>
    <dgm:pt modelId="{1617CD47-0E41-4822-A9C9-F48B8625F864}" type="sibTrans" cxnId="{F1B545B2-B6AA-4ACB-98DB-F609C5C8DE2B}">
      <dgm:prSet/>
      <dgm:spPr/>
      <dgm:t>
        <a:bodyPr/>
        <a:lstStyle/>
        <a:p>
          <a:endParaRPr lang="en-US"/>
        </a:p>
      </dgm:t>
    </dgm:pt>
    <dgm:pt modelId="{542882A0-16B4-4A2E-9691-7F4BBDDBA7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If a neighbor is unlabeled, it is added to the priority.</a:t>
          </a:r>
          <a:br>
            <a:rPr lang="en-US" sz="2400" dirty="0"/>
          </a:br>
          <a:r>
            <a:rPr lang="en-US" sz="2400" dirty="0"/>
            <a:t>If a neighbor is already labeled but belongs to a different marker, </a:t>
          </a:r>
          <a:br>
            <a:rPr lang="en-US" sz="2400" dirty="0"/>
          </a:br>
          <a:r>
            <a:rPr lang="en-US" sz="2400" dirty="0"/>
            <a:t>a watershed line is created</a:t>
          </a:r>
        </a:p>
      </dgm:t>
    </dgm:pt>
    <dgm:pt modelId="{A7165359-A086-49E1-A3A1-E2E08453FAFE}" type="parTrans" cxnId="{D0223B0F-7176-4A98-90F7-66319D7D0392}">
      <dgm:prSet/>
      <dgm:spPr/>
      <dgm:t>
        <a:bodyPr/>
        <a:lstStyle/>
        <a:p>
          <a:endParaRPr lang="en-US"/>
        </a:p>
      </dgm:t>
    </dgm:pt>
    <dgm:pt modelId="{2259112E-1B55-450E-A224-142BEE2DEC42}" type="sibTrans" cxnId="{D0223B0F-7176-4A98-90F7-66319D7D0392}">
      <dgm:prSet/>
      <dgm:spPr/>
      <dgm:t>
        <a:bodyPr/>
        <a:lstStyle/>
        <a:p>
          <a:endParaRPr lang="en-US"/>
        </a:p>
      </dgm:t>
    </dgm:pt>
    <dgm:pt modelId="{5674BE18-A9AB-48AC-9D11-78AD06E98EA8}" type="pres">
      <dgm:prSet presAssocID="{1E84DB3F-4D3F-41D9-9527-0675EA2FE4F6}" presName="root" presStyleCnt="0">
        <dgm:presLayoutVars>
          <dgm:dir/>
          <dgm:resizeHandles val="exact"/>
        </dgm:presLayoutVars>
      </dgm:prSet>
      <dgm:spPr/>
    </dgm:pt>
    <dgm:pt modelId="{0613EC5D-F2DE-4D05-A0FD-9046F125D4A4}" type="pres">
      <dgm:prSet presAssocID="{A7C2A0EC-670F-4F4F-9F94-61455850C57D}" presName="compNode" presStyleCnt="0"/>
      <dgm:spPr/>
    </dgm:pt>
    <dgm:pt modelId="{29012290-77F1-4CC8-A2AB-56DD9D1294AB}" type="pres">
      <dgm:prSet presAssocID="{A7C2A0EC-670F-4F4F-9F94-61455850C57D}" presName="bgRect" presStyleLbl="bgShp" presStyleIdx="0" presStyleCnt="2" custScaleY="70371" custLinFactNeighborY="-37667"/>
      <dgm:spPr/>
    </dgm:pt>
    <dgm:pt modelId="{AA3F9E74-DABA-420E-A008-7658E604BF17}" type="pres">
      <dgm:prSet presAssocID="{A7C2A0EC-670F-4F4F-9F94-61455850C57D}" presName="iconRect" presStyleLbl="node1" presStyleIdx="0" presStyleCnt="2" custLinFactNeighborX="-26818" custLinFactNeighborY="-42000"/>
      <dgm:spPr>
        <a:blipFill rotWithShape="1">
          <a:blip xmlns:r="http://schemas.openxmlformats.org/officeDocument/2006/relationships" r:embed="rId1"/>
          <a:srcRect/>
          <a:stretch>
            <a:fillRect l="-421000" r="-421000"/>
          </a:stretch>
        </a:blipFill>
      </dgm:spPr>
    </dgm:pt>
    <dgm:pt modelId="{2B02B3D3-4C1C-4C73-99EB-E50AE7A70D30}" type="pres">
      <dgm:prSet presAssocID="{A7C2A0EC-670F-4F4F-9F94-61455850C57D}" presName="spaceRect" presStyleCnt="0"/>
      <dgm:spPr/>
    </dgm:pt>
    <dgm:pt modelId="{3A25151C-EBC3-4A76-A36B-2FFC57310E50}" type="pres">
      <dgm:prSet presAssocID="{A7C2A0EC-670F-4F4F-9F94-61455850C57D}" presName="parTx" presStyleLbl="revTx" presStyleIdx="0" presStyleCnt="2" custLinFactNeighborX="-4449" custLinFactNeighborY="-40125">
        <dgm:presLayoutVars>
          <dgm:chMax val="0"/>
          <dgm:chPref val="0"/>
        </dgm:presLayoutVars>
      </dgm:prSet>
      <dgm:spPr/>
    </dgm:pt>
    <dgm:pt modelId="{99893F8D-D080-4873-A8C6-759001F98EED}" type="pres">
      <dgm:prSet presAssocID="{1617CD47-0E41-4822-A9C9-F48B8625F864}" presName="sibTrans" presStyleCnt="0"/>
      <dgm:spPr/>
    </dgm:pt>
    <dgm:pt modelId="{DDDBF39F-F676-4165-AFD9-E0C1D481BB9F}" type="pres">
      <dgm:prSet presAssocID="{542882A0-16B4-4A2E-9691-7F4BBDDBA734}" presName="compNode" presStyleCnt="0"/>
      <dgm:spPr/>
    </dgm:pt>
    <dgm:pt modelId="{E6578D4B-9133-4971-830C-C868C5F2F1A4}" type="pres">
      <dgm:prSet presAssocID="{542882A0-16B4-4A2E-9691-7F4BBDDBA734}" presName="bgRect" presStyleLbl="bgShp" presStyleIdx="1" presStyleCnt="2" custScaleY="98062" custLinFactNeighborY="-74619"/>
      <dgm:spPr/>
    </dgm:pt>
    <dgm:pt modelId="{71D39921-4281-4C56-B44B-19676D158700}" type="pres">
      <dgm:prSet presAssocID="{542882A0-16B4-4A2E-9691-7F4BBDDBA734}" presName="iconRect" presStyleLbl="node1" presStyleIdx="1" presStyleCnt="2" custLinFactY="-39114" custLinFactNeighborX="-49965" custLinFactNeighborY="-100000"/>
      <dgm:spPr>
        <a:blipFill rotWithShape="1">
          <a:blip xmlns:r="http://schemas.openxmlformats.org/officeDocument/2006/relationships" r:embed="rId1"/>
          <a:srcRect/>
          <a:stretch>
            <a:fillRect l="-421000" r="-421000"/>
          </a:stretch>
        </a:blipFill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F1E4E2D6-3173-4742-9CDA-034D748C7CA2}" type="pres">
      <dgm:prSet presAssocID="{542882A0-16B4-4A2E-9691-7F4BBDDBA734}" presName="spaceRect" presStyleCnt="0"/>
      <dgm:spPr/>
    </dgm:pt>
    <dgm:pt modelId="{37A348B1-EEFE-4C5F-B8B5-8D2ABA6153BC}" type="pres">
      <dgm:prSet presAssocID="{542882A0-16B4-4A2E-9691-7F4BBDDBA734}" presName="parTx" presStyleLbl="revTx" presStyleIdx="1" presStyleCnt="2" custScaleX="97083" custLinFactNeighborX="-5908" custLinFactNeighborY="-76935">
        <dgm:presLayoutVars>
          <dgm:chMax val="0"/>
          <dgm:chPref val="0"/>
        </dgm:presLayoutVars>
      </dgm:prSet>
      <dgm:spPr/>
    </dgm:pt>
  </dgm:ptLst>
  <dgm:cxnLst>
    <dgm:cxn modelId="{1A7C7908-BCFB-445D-B247-0476DEC3B3E2}" type="presOf" srcId="{542882A0-16B4-4A2E-9691-7F4BBDDBA734}" destId="{37A348B1-EEFE-4C5F-B8B5-8D2ABA6153BC}" srcOrd="0" destOrd="0" presId="urn:microsoft.com/office/officeart/2018/2/layout/IconVerticalSolidList"/>
    <dgm:cxn modelId="{D0223B0F-7176-4A98-90F7-66319D7D0392}" srcId="{1E84DB3F-4D3F-41D9-9527-0675EA2FE4F6}" destId="{542882A0-16B4-4A2E-9691-7F4BBDDBA734}" srcOrd="1" destOrd="0" parTransId="{A7165359-A086-49E1-A3A1-E2E08453FAFE}" sibTransId="{2259112E-1B55-450E-A224-142BEE2DEC42}"/>
    <dgm:cxn modelId="{B3094D13-6CF2-488D-A7BD-B31FF7BD5985}" type="presOf" srcId="{A7C2A0EC-670F-4F4F-9F94-61455850C57D}" destId="{3A25151C-EBC3-4A76-A36B-2FFC57310E50}" srcOrd="0" destOrd="0" presId="urn:microsoft.com/office/officeart/2018/2/layout/IconVerticalSolidList"/>
    <dgm:cxn modelId="{F1B545B2-B6AA-4ACB-98DB-F609C5C8DE2B}" srcId="{1E84DB3F-4D3F-41D9-9527-0675EA2FE4F6}" destId="{A7C2A0EC-670F-4F4F-9F94-61455850C57D}" srcOrd="0" destOrd="0" parTransId="{272E09F3-7A09-4086-BC8C-4B9FBDC2B928}" sibTransId="{1617CD47-0E41-4822-A9C9-F48B8625F864}"/>
    <dgm:cxn modelId="{C83F71CA-822A-411F-A314-3CE82E24DB57}" type="presOf" srcId="{1E84DB3F-4D3F-41D9-9527-0675EA2FE4F6}" destId="{5674BE18-A9AB-48AC-9D11-78AD06E98EA8}" srcOrd="0" destOrd="0" presId="urn:microsoft.com/office/officeart/2018/2/layout/IconVerticalSolidList"/>
    <dgm:cxn modelId="{4ACD357C-BE32-43FF-82A4-5BC949BB6831}" type="presParOf" srcId="{5674BE18-A9AB-48AC-9D11-78AD06E98EA8}" destId="{0613EC5D-F2DE-4D05-A0FD-9046F125D4A4}" srcOrd="0" destOrd="0" presId="urn:microsoft.com/office/officeart/2018/2/layout/IconVerticalSolidList"/>
    <dgm:cxn modelId="{8945FD1F-D298-4B58-93E1-7DF2830CD9A7}" type="presParOf" srcId="{0613EC5D-F2DE-4D05-A0FD-9046F125D4A4}" destId="{29012290-77F1-4CC8-A2AB-56DD9D1294AB}" srcOrd="0" destOrd="0" presId="urn:microsoft.com/office/officeart/2018/2/layout/IconVerticalSolidList"/>
    <dgm:cxn modelId="{A1B2791D-FECB-410B-959F-FB97CE7816EF}" type="presParOf" srcId="{0613EC5D-F2DE-4D05-A0FD-9046F125D4A4}" destId="{AA3F9E74-DABA-420E-A008-7658E604BF17}" srcOrd="1" destOrd="0" presId="urn:microsoft.com/office/officeart/2018/2/layout/IconVerticalSolidList"/>
    <dgm:cxn modelId="{A929F716-4FF0-4AB0-A0F8-5616764E0315}" type="presParOf" srcId="{0613EC5D-F2DE-4D05-A0FD-9046F125D4A4}" destId="{2B02B3D3-4C1C-4C73-99EB-E50AE7A70D30}" srcOrd="2" destOrd="0" presId="urn:microsoft.com/office/officeart/2018/2/layout/IconVerticalSolidList"/>
    <dgm:cxn modelId="{5D827E2A-E6FE-4D3A-A703-9D280BEC3F96}" type="presParOf" srcId="{0613EC5D-F2DE-4D05-A0FD-9046F125D4A4}" destId="{3A25151C-EBC3-4A76-A36B-2FFC57310E50}" srcOrd="3" destOrd="0" presId="urn:microsoft.com/office/officeart/2018/2/layout/IconVerticalSolidList"/>
    <dgm:cxn modelId="{A48FA6EB-AC09-46DE-874C-F10DBBF41E01}" type="presParOf" srcId="{5674BE18-A9AB-48AC-9D11-78AD06E98EA8}" destId="{99893F8D-D080-4873-A8C6-759001F98EED}" srcOrd="1" destOrd="0" presId="urn:microsoft.com/office/officeart/2018/2/layout/IconVerticalSolidList"/>
    <dgm:cxn modelId="{B6C27A4C-551D-46E6-9EE7-FEAF762246A2}" type="presParOf" srcId="{5674BE18-A9AB-48AC-9D11-78AD06E98EA8}" destId="{DDDBF39F-F676-4165-AFD9-E0C1D481BB9F}" srcOrd="2" destOrd="0" presId="urn:microsoft.com/office/officeart/2018/2/layout/IconVerticalSolidList"/>
    <dgm:cxn modelId="{372A9B9E-4968-47AC-83B8-646025503E3A}" type="presParOf" srcId="{DDDBF39F-F676-4165-AFD9-E0C1D481BB9F}" destId="{E6578D4B-9133-4971-830C-C868C5F2F1A4}" srcOrd="0" destOrd="0" presId="urn:microsoft.com/office/officeart/2018/2/layout/IconVerticalSolidList"/>
    <dgm:cxn modelId="{F2395C31-B409-4B66-85AE-AB25AC382DBF}" type="presParOf" srcId="{DDDBF39F-F676-4165-AFD9-E0C1D481BB9F}" destId="{71D39921-4281-4C56-B44B-19676D158700}" srcOrd="1" destOrd="0" presId="urn:microsoft.com/office/officeart/2018/2/layout/IconVerticalSolidList"/>
    <dgm:cxn modelId="{D1E77E91-7029-47C4-A19E-A579D96AF209}" type="presParOf" srcId="{DDDBF39F-F676-4165-AFD9-E0C1D481BB9F}" destId="{F1E4E2D6-3173-4742-9CDA-034D748C7CA2}" srcOrd="2" destOrd="0" presId="urn:microsoft.com/office/officeart/2018/2/layout/IconVerticalSolidList"/>
    <dgm:cxn modelId="{395E49C8-D040-4794-9065-BCE344278258}" type="presParOf" srcId="{DDDBF39F-F676-4165-AFD9-E0C1D481BB9F}" destId="{37A348B1-EEFE-4C5F-B8B5-8D2ABA6153B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9811D8-6445-4206-9E5B-47D95FBE61D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2F79ED3-305B-489B-8F96-E01BB8F4C565}">
      <dgm:prSet custT="1"/>
      <dgm:spPr/>
      <dgm:t>
        <a:bodyPr/>
        <a:lstStyle/>
        <a:p>
          <a:r>
            <a:rPr lang="en-US" sz="2400" dirty="0"/>
            <a:t>Pooling layers reduce the spatial dimensions of the data, making the network more computationally efficient and invariant to small translations.</a:t>
          </a:r>
        </a:p>
      </dgm:t>
    </dgm:pt>
    <dgm:pt modelId="{B3F65F3E-86B7-4D37-8A5A-82472BCAC95C}" type="parTrans" cxnId="{9287EA5F-6654-4F5D-8757-21D01A191ECF}">
      <dgm:prSet/>
      <dgm:spPr/>
      <dgm:t>
        <a:bodyPr/>
        <a:lstStyle/>
        <a:p>
          <a:endParaRPr lang="en-US"/>
        </a:p>
      </dgm:t>
    </dgm:pt>
    <dgm:pt modelId="{4F74FF65-5FD1-4E73-A943-E8E1B12840E1}" type="sibTrans" cxnId="{9287EA5F-6654-4F5D-8757-21D01A191ECF}">
      <dgm:prSet/>
      <dgm:spPr/>
      <dgm:t>
        <a:bodyPr/>
        <a:lstStyle/>
        <a:p>
          <a:endParaRPr lang="en-US"/>
        </a:p>
      </dgm:t>
    </dgm:pt>
    <dgm:pt modelId="{14C19709-A3B3-4452-9D6B-0D8B5A2F0B8C}">
      <dgm:prSet custT="1"/>
      <dgm:spPr/>
      <dgm:t>
        <a:bodyPr/>
        <a:lstStyle/>
        <a:p>
          <a:r>
            <a:rPr lang="en-US" sz="2400" dirty="0"/>
            <a:t>Max Pooling: Selects the maximum value from a small region of the feature map.</a:t>
          </a:r>
        </a:p>
      </dgm:t>
    </dgm:pt>
    <dgm:pt modelId="{17A896AB-9843-4D68-B94F-5C04F1552B66}" type="parTrans" cxnId="{3C081E9A-BAE1-40B3-96DB-26DB39EF6FCB}">
      <dgm:prSet/>
      <dgm:spPr/>
      <dgm:t>
        <a:bodyPr/>
        <a:lstStyle/>
        <a:p>
          <a:endParaRPr lang="en-US"/>
        </a:p>
      </dgm:t>
    </dgm:pt>
    <dgm:pt modelId="{A1A6CFA5-32E1-4CDD-826D-D2E96A419D0D}" type="sibTrans" cxnId="{3C081E9A-BAE1-40B3-96DB-26DB39EF6FCB}">
      <dgm:prSet/>
      <dgm:spPr/>
      <dgm:t>
        <a:bodyPr/>
        <a:lstStyle/>
        <a:p>
          <a:endParaRPr lang="en-US"/>
        </a:p>
      </dgm:t>
    </dgm:pt>
    <dgm:pt modelId="{203EAE88-7DD5-4F4B-A82D-13E0AD9B6567}" type="pres">
      <dgm:prSet presAssocID="{9D9811D8-6445-4206-9E5B-47D95FBE61D1}" presName="root" presStyleCnt="0">
        <dgm:presLayoutVars>
          <dgm:dir/>
          <dgm:resizeHandles val="exact"/>
        </dgm:presLayoutVars>
      </dgm:prSet>
      <dgm:spPr/>
    </dgm:pt>
    <dgm:pt modelId="{7B5FEA78-A142-4B2C-8F7F-E42C5A0FA7AE}" type="pres">
      <dgm:prSet presAssocID="{52F79ED3-305B-489B-8F96-E01BB8F4C565}" presName="compNode" presStyleCnt="0"/>
      <dgm:spPr/>
    </dgm:pt>
    <dgm:pt modelId="{A73CFDED-AA3B-4F0A-9EF2-3645B5413764}" type="pres">
      <dgm:prSet presAssocID="{52F79ED3-305B-489B-8F96-E01BB8F4C565}" presName="bgRect" presStyleLbl="bgShp" presStyleIdx="0" presStyleCnt="2"/>
      <dgm:spPr/>
    </dgm:pt>
    <dgm:pt modelId="{925B38CC-B4C5-42B5-9B1F-26B09DDED941}" type="pres">
      <dgm:prSet presAssocID="{52F79ED3-305B-489B-8F96-E01BB8F4C56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מבוך"/>
        </a:ext>
      </dgm:extLst>
    </dgm:pt>
    <dgm:pt modelId="{D80180FA-A26A-4B71-834C-6248D43B4BE6}" type="pres">
      <dgm:prSet presAssocID="{52F79ED3-305B-489B-8F96-E01BB8F4C565}" presName="spaceRect" presStyleCnt="0"/>
      <dgm:spPr/>
    </dgm:pt>
    <dgm:pt modelId="{7747E6CC-EE74-424D-9F08-16CA29242847}" type="pres">
      <dgm:prSet presAssocID="{52F79ED3-305B-489B-8F96-E01BB8F4C565}" presName="parTx" presStyleLbl="revTx" presStyleIdx="0" presStyleCnt="2">
        <dgm:presLayoutVars>
          <dgm:chMax val="0"/>
          <dgm:chPref val="0"/>
        </dgm:presLayoutVars>
      </dgm:prSet>
      <dgm:spPr/>
    </dgm:pt>
    <dgm:pt modelId="{E86CCD94-D2CF-42D4-B1AA-C2FDC00F6F22}" type="pres">
      <dgm:prSet presAssocID="{4F74FF65-5FD1-4E73-A943-E8E1B12840E1}" presName="sibTrans" presStyleCnt="0"/>
      <dgm:spPr/>
    </dgm:pt>
    <dgm:pt modelId="{A5D9C98A-CDE2-4546-B49B-899AD5CE8410}" type="pres">
      <dgm:prSet presAssocID="{14C19709-A3B3-4452-9D6B-0D8B5A2F0B8C}" presName="compNode" presStyleCnt="0"/>
      <dgm:spPr/>
    </dgm:pt>
    <dgm:pt modelId="{9490F084-DEB1-423C-B887-86043AF2430F}" type="pres">
      <dgm:prSet presAssocID="{14C19709-A3B3-4452-9D6B-0D8B5A2F0B8C}" presName="bgRect" presStyleLbl="bgShp" presStyleIdx="1" presStyleCnt="2" custLinFactNeighborY="-11914"/>
      <dgm:spPr/>
    </dgm:pt>
    <dgm:pt modelId="{FA950F7A-95CF-4822-A9B6-7BE6829DCCB9}" type="pres">
      <dgm:prSet presAssocID="{14C19709-A3B3-4452-9D6B-0D8B5A2F0B8C}" presName="iconRect" presStyleLbl="node1" presStyleIdx="1" presStyleCnt="2" custLinFactNeighborX="-1483" custLinFactNeighborY="-3352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סמן"/>
        </a:ext>
      </dgm:extLst>
    </dgm:pt>
    <dgm:pt modelId="{1C8D84E6-00C3-4CE9-AFE1-0B7513BB75FA}" type="pres">
      <dgm:prSet presAssocID="{14C19709-A3B3-4452-9D6B-0D8B5A2F0B8C}" presName="spaceRect" presStyleCnt="0"/>
      <dgm:spPr/>
    </dgm:pt>
    <dgm:pt modelId="{B661594E-6B3C-403A-815E-8372024EE658}" type="pres">
      <dgm:prSet presAssocID="{14C19709-A3B3-4452-9D6B-0D8B5A2F0B8C}" presName="parTx" presStyleLbl="revTx" presStyleIdx="1" presStyleCnt="2" custLinFactNeighborX="510" custLinFactNeighborY="-18439">
        <dgm:presLayoutVars>
          <dgm:chMax val="0"/>
          <dgm:chPref val="0"/>
        </dgm:presLayoutVars>
      </dgm:prSet>
      <dgm:spPr/>
    </dgm:pt>
  </dgm:ptLst>
  <dgm:cxnLst>
    <dgm:cxn modelId="{8958710B-9E18-4771-86E9-91A720BDBC2F}" type="presOf" srcId="{14C19709-A3B3-4452-9D6B-0D8B5A2F0B8C}" destId="{B661594E-6B3C-403A-815E-8372024EE658}" srcOrd="0" destOrd="0" presId="urn:microsoft.com/office/officeart/2018/2/layout/IconVerticalSolidList"/>
    <dgm:cxn modelId="{9287EA5F-6654-4F5D-8757-21D01A191ECF}" srcId="{9D9811D8-6445-4206-9E5B-47D95FBE61D1}" destId="{52F79ED3-305B-489B-8F96-E01BB8F4C565}" srcOrd="0" destOrd="0" parTransId="{B3F65F3E-86B7-4D37-8A5A-82472BCAC95C}" sibTransId="{4F74FF65-5FD1-4E73-A943-E8E1B12840E1}"/>
    <dgm:cxn modelId="{3C081E9A-BAE1-40B3-96DB-26DB39EF6FCB}" srcId="{9D9811D8-6445-4206-9E5B-47D95FBE61D1}" destId="{14C19709-A3B3-4452-9D6B-0D8B5A2F0B8C}" srcOrd="1" destOrd="0" parTransId="{17A896AB-9843-4D68-B94F-5C04F1552B66}" sibTransId="{A1A6CFA5-32E1-4CDD-826D-D2E96A419D0D}"/>
    <dgm:cxn modelId="{A3E7C5B5-EB62-4936-B2F0-4C212225F8C5}" type="presOf" srcId="{52F79ED3-305B-489B-8F96-E01BB8F4C565}" destId="{7747E6CC-EE74-424D-9F08-16CA29242847}" srcOrd="0" destOrd="0" presId="urn:microsoft.com/office/officeart/2018/2/layout/IconVerticalSolidList"/>
    <dgm:cxn modelId="{E2DD8BD6-1908-4BEE-BCA2-997CEACF828F}" type="presOf" srcId="{9D9811D8-6445-4206-9E5B-47D95FBE61D1}" destId="{203EAE88-7DD5-4F4B-A82D-13E0AD9B6567}" srcOrd="0" destOrd="0" presId="urn:microsoft.com/office/officeart/2018/2/layout/IconVerticalSolidList"/>
    <dgm:cxn modelId="{8AD3DD0F-8057-46EC-AF54-A7B4F7994184}" type="presParOf" srcId="{203EAE88-7DD5-4F4B-A82D-13E0AD9B6567}" destId="{7B5FEA78-A142-4B2C-8F7F-E42C5A0FA7AE}" srcOrd="0" destOrd="0" presId="urn:microsoft.com/office/officeart/2018/2/layout/IconVerticalSolidList"/>
    <dgm:cxn modelId="{6836C589-5D4C-480F-AB59-B96FC6CCA56B}" type="presParOf" srcId="{7B5FEA78-A142-4B2C-8F7F-E42C5A0FA7AE}" destId="{A73CFDED-AA3B-4F0A-9EF2-3645B5413764}" srcOrd="0" destOrd="0" presId="urn:microsoft.com/office/officeart/2018/2/layout/IconVerticalSolidList"/>
    <dgm:cxn modelId="{676DACB1-5B02-450E-9A2A-18EF3C118327}" type="presParOf" srcId="{7B5FEA78-A142-4B2C-8F7F-E42C5A0FA7AE}" destId="{925B38CC-B4C5-42B5-9B1F-26B09DDED941}" srcOrd="1" destOrd="0" presId="urn:microsoft.com/office/officeart/2018/2/layout/IconVerticalSolidList"/>
    <dgm:cxn modelId="{A5448AFD-150B-47D5-9CB2-F74128A98A8F}" type="presParOf" srcId="{7B5FEA78-A142-4B2C-8F7F-E42C5A0FA7AE}" destId="{D80180FA-A26A-4B71-834C-6248D43B4BE6}" srcOrd="2" destOrd="0" presId="urn:microsoft.com/office/officeart/2018/2/layout/IconVerticalSolidList"/>
    <dgm:cxn modelId="{D2985948-882C-4E19-924A-B173D443D357}" type="presParOf" srcId="{7B5FEA78-A142-4B2C-8F7F-E42C5A0FA7AE}" destId="{7747E6CC-EE74-424D-9F08-16CA29242847}" srcOrd="3" destOrd="0" presId="urn:microsoft.com/office/officeart/2018/2/layout/IconVerticalSolidList"/>
    <dgm:cxn modelId="{C616E167-87C8-4E16-B1FC-D546EE044F2B}" type="presParOf" srcId="{203EAE88-7DD5-4F4B-A82D-13E0AD9B6567}" destId="{E86CCD94-D2CF-42D4-B1AA-C2FDC00F6F22}" srcOrd="1" destOrd="0" presId="urn:microsoft.com/office/officeart/2018/2/layout/IconVerticalSolidList"/>
    <dgm:cxn modelId="{414C30F3-CD76-4F4B-80F7-32869FEF97F5}" type="presParOf" srcId="{203EAE88-7DD5-4F4B-A82D-13E0AD9B6567}" destId="{A5D9C98A-CDE2-4546-B49B-899AD5CE8410}" srcOrd="2" destOrd="0" presId="urn:microsoft.com/office/officeart/2018/2/layout/IconVerticalSolidList"/>
    <dgm:cxn modelId="{D09A7C1E-65C7-4B3F-BF93-C5195B1246F6}" type="presParOf" srcId="{A5D9C98A-CDE2-4546-B49B-899AD5CE8410}" destId="{9490F084-DEB1-423C-B887-86043AF2430F}" srcOrd="0" destOrd="0" presId="urn:microsoft.com/office/officeart/2018/2/layout/IconVerticalSolidList"/>
    <dgm:cxn modelId="{29E836A3-A079-454A-8C31-3DAF673380C7}" type="presParOf" srcId="{A5D9C98A-CDE2-4546-B49B-899AD5CE8410}" destId="{FA950F7A-95CF-4822-A9B6-7BE6829DCCB9}" srcOrd="1" destOrd="0" presId="urn:microsoft.com/office/officeart/2018/2/layout/IconVerticalSolidList"/>
    <dgm:cxn modelId="{3C7D9426-1AA9-4A96-AFCD-5D9BA3F3E2F5}" type="presParOf" srcId="{A5D9C98A-CDE2-4546-B49B-899AD5CE8410}" destId="{1C8D84E6-00C3-4CE9-AFE1-0B7513BB75FA}" srcOrd="2" destOrd="0" presId="urn:microsoft.com/office/officeart/2018/2/layout/IconVerticalSolidList"/>
    <dgm:cxn modelId="{921966D3-0E9A-44D0-A0D3-30B7BAF3D578}" type="presParOf" srcId="{A5D9C98A-CDE2-4546-B49B-899AD5CE8410}" destId="{B661594E-6B3C-403A-815E-8372024EE65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12290-77F1-4CC8-A2AB-56DD9D1294AB}">
      <dsp:nvSpPr>
        <dsp:cNvPr id="0" name=""/>
        <dsp:cNvSpPr/>
      </dsp:nvSpPr>
      <dsp:spPr>
        <a:xfrm>
          <a:off x="0" y="641692"/>
          <a:ext cx="11186652" cy="11846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F9E74-DABA-420E-A008-7658E604BF17}">
      <dsp:nvSpPr>
        <dsp:cNvPr id="0" name=""/>
        <dsp:cNvSpPr/>
      </dsp:nvSpPr>
      <dsp:spPr>
        <a:xfrm>
          <a:off x="358360" y="908241"/>
          <a:ext cx="651564" cy="6515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5151C-EBC3-4A76-A36B-2FFC57310E50}">
      <dsp:nvSpPr>
        <dsp:cNvPr id="0" name=""/>
        <dsp:cNvSpPr/>
      </dsp:nvSpPr>
      <dsp:spPr>
        <a:xfrm>
          <a:off x="1368285" y="641692"/>
          <a:ext cx="9818366" cy="1184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377" tIns="125377" rIns="125377" bIns="12537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Each marker is assigned a unique label, and all other pixels are initially unlabeled.</a:t>
          </a:r>
        </a:p>
      </dsp:txBody>
      <dsp:txXfrm>
        <a:off x="1368285" y="641692"/>
        <a:ext cx="9818366" cy="1184662"/>
      </dsp:txXfrm>
    </dsp:sp>
    <dsp:sp modelId="{E6578D4B-9133-4971-830C-C868C5F2F1A4}">
      <dsp:nvSpPr>
        <dsp:cNvPr id="0" name=""/>
        <dsp:cNvSpPr/>
      </dsp:nvSpPr>
      <dsp:spPr>
        <a:xfrm>
          <a:off x="0" y="1804237"/>
          <a:ext cx="11186652" cy="11846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D39921-4281-4C56-B44B-19676D158700}">
      <dsp:nvSpPr>
        <dsp:cNvPr id="0" name=""/>
        <dsp:cNvSpPr/>
      </dsp:nvSpPr>
      <dsp:spPr>
        <a:xfrm>
          <a:off x="367886" y="2081974"/>
          <a:ext cx="651564" cy="6515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348B1-EEFE-4C5F-B8B5-8D2ABA6153BC}">
      <dsp:nvSpPr>
        <dsp:cNvPr id="0" name=""/>
        <dsp:cNvSpPr/>
      </dsp:nvSpPr>
      <dsp:spPr>
        <a:xfrm>
          <a:off x="1330190" y="1804237"/>
          <a:ext cx="9818366" cy="1184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377" tIns="125377" rIns="125377" bIns="12537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Use a priority queue (or sorted list) sorted based on the gradient values to manage the flooding process. </a:t>
          </a:r>
        </a:p>
      </dsp:txBody>
      <dsp:txXfrm>
        <a:off x="1330190" y="1804237"/>
        <a:ext cx="9818366" cy="11846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12290-77F1-4CC8-A2AB-56DD9D1294AB}">
      <dsp:nvSpPr>
        <dsp:cNvPr id="0" name=""/>
        <dsp:cNvSpPr/>
      </dsp:nvSpPr>
      <dsp:spPr>
        <a:xfrm>
          <a:off x="0" y="418672"/>
          <a:ext cx="11186652" cy="71452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F9E74-DABA-420E-A008-7658E604BF17}">
      <dsp:nvSpPr>
        <dsp:cNvPr id="0" name=""/>
        <dsp:cNvSpPr/>
      </dsp:nvSpPr>
      <dsp:spPr>
        <a:xfrm>
          <a:off x="223647" y="428297"/>
          <a:ext cx="793582" cy="79358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421000" r="-421000"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5151C-EBC3-4A76-A36B-2FFC57310E50}">
      <dsp:nvSpPr>
        <dsp:cNvPr id="0" name=""/>
        <dsp:cNvSpPr/>
      </dsp:nvSpPr>
      <dsp:spPr>
        <a:xfrm>
          <a:off x="1242972" y="71754"/>
          <a:ext cx="9520128" cy="1442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5" tIns="152705" rIns="152705" bIns="15270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Start the flooding process from all markers simultaneously. Each time a pixel is added to a basin, its neighbors are examined.</a:t>
          </a:r>
        </a:p>
      </dsp:txBody>
      <dsp:txXfrm>
        <a:off x="1242972" y="71754"/>
        <a:ext cx="9520128" cy="1442877"/>
      </dsp:txXfrm>
    </dsp:sp>
    <dsp:sp modelId="{E6578D4B-9133-4971-830C-C868C5F2F1A4}">
      <dsp:nvSpPr>
        <dsp:cNvPr id="0" name=""/>
        <dsp:cNvSpPr/>
      </dsp:nvSpPr>
      <dsp:spPr>
        <a:xfrm>
          <a:off x="0" y="1391002"/>
          <a:ext cx="11186652" cy="13874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D39921-4281-4C56-B44B-19676D158700}">
      <dsp:nvSpPr>
        <dsp:cNvPr id="0" name=""/>
        <dsp:cNvSpPr/>
      </dsp:nvSpPr>
      <dsp:spPr>
        <a:xfrm>
          <a:off x="39956" y="1639768"/>
          <a:ext cx="793582" cy="79358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421000" r="-421000"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348B1-EEFE-4C5F-B8B5-8D2ABA6153BC}">
      <dsp:nvSpPr>
        <dsp:cNvPr id="0" name=""/>
        <dsp:cNvSpPr/>
      </dsp:nvSpPr>
      <dsp:spPr>
        <a:xfrm>
          <a:off x="1242925" y="1323009"/>
          <a:ext cx="9242426" cy="1442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5" tIns="152705" rIns="152705" bIns="15270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If a neighbor is unlabeled, it is added to the priority.</a:t>
          </a:r>
          <a:br>
            <a:rPr lang="en-US" sz="2400" kern="1200" dirty="0"/>
          </a:br>
          <a:r>
            <a:rPr lang="en-US" sz="2400" kern="1200" dirty="0"/>
            <a:t>If a neighbor is already labeled but belongs to a different marker, </a:t>
          </a:r>
          <a:br>
            <a:rPr lang="en-US" sz="2400" kern="1200" dirty="0"/>
          </a:br>
          <a:r>
            <a:rPr lang="en-US" sz="2400" kern="1200" dirty="0"/>
            <a:t>a watershed line is created</a:t>
          </a:r>
        </a:p>
      </dsp:txBody>
      <dsp:txXfrm>
        <a:off x="1242925" y="1323009"/>
        <a:ext cx="9242426" cy="14428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CFDED-AA3B-4F0A-9EF2-3645B5413764}">
      <dsp:nvSpPr>
        <dsp:cNvPr id="0" name=""/>
        <dsp:cNvSpPr/>
      </dsp:nvSpPr>
      <dsp:spPr>
        <a:xfrm>
          <a:off x="0" y="94460"/>
          <a:ext cx="10515600" cy="13035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5B38CC-B4C5-42B5-9B1F-26B09DDED941}">
      <dsp:nvSpPr>
        <dsp:cNvPr id="0" name=""/>
        <dsp:cNvSpPr/>
      </dsp:nvSpPr>
      <dsp:spPr>
        <a:xfrm>
          <a:off x="394325" y="387760"/>
          <a:ext cx="716956" cy="7169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7E6CC-EE74-424D-9F08-16CA29242847}">
      <dsp:nvSpPr>
        <dsp:cNvPr id="0" name=""/>
        <dsp:cNvSpPr/>
      </dsp:nvSpPr>
      <dsp:spPr>
        <a:xfrm>
          <a:off x="1505607" y="94460"/>
          <a:ext cx="9009992" cy="1303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960" tIns="137960" rIns="137960" bIns="137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Pooling layers reduce the spatial dimensions of the data, making the network more computationally efficient and invariant to small translations.</a:t>
          </a:r>
        </a:p>
      </dsp:txBody>
      <dsp:txXfrm>
        <a:off x="1505607" y="94460"/>
        <a:ext cx="9009992" cy="1303556"/>
      </dsp:txXfrm>
    </dsp:sp>
    <dsp:sp modelId="{9490F084-DEB1-423C-B887-86043AF2430F}">
      <dsp:nvSpPr>
        <dsp:cNvPr id="0" name=""/>
        <dsp:cNvSpPr/>
      </dsp:nvSpPr>
      <dsp:spPr>
        <a:xfrm>
          <a:off x="0" y="1469417"/>
          <a:ext cx="10515600" cy="13035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50F7A-95CF-4822-A9B6-7BE6829DCCB9}">
      <dsp:nvSpPr>
        <dsp:cNvPr id="0" name=""/>
        <dsp:cNvSpPr/>
      </dsp:nvSpPr>
      <dsp:spPr>
        <a:xfrm>
          <a:off x="383693" y="1677656"/>
          <a:ext cx="716956" cy="7169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61594E-6B3C-403A-815E-8372024EE658}">
      <dsp:nvSpPr>
        <dsp:cNvPr id="0" name=""/>
        <dsp:cNvSpPr/>
      </dsp:nvSpPr>
      <dsp:spPr>
        <a:xfrm>
          <a:off x="1505607" y="1384359"/>
          <a:ext cx="9009992" cy="1303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960" tIns="137960" rIns="137960" bIns="137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Max Pooling: Selects the maximum value from a small region of the feature map.</a:t>
          </a:r>
        </a:p>
      </dsp:txBody>
      <dsp:txXfrm>
        <a:off x="1505607" y="1384359"/>
        <a:ext cx="9009992" cy="1303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9E4A7F6-6563-48A1-8ABB-18E4AA4791E6}" type="datetimeFigureOut">
              <a:rPr lang="he-IL" smtClean="0"/>
              <a:t>י"ט/אייר/תשפ"ד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A2A4381-A722-4D4E-92EB-E687CE007E0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1251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שלום לכולם </a:t>
            </a:r>
            <a:br>
              <a:rPr lang="en-US" dirty="0"/>
            </a:br>
            <a:r>
              <a:rPr lang="he-IL" dirty="0"/>
              <a:t>היום נציג בפניכם את נושא </a:t>
            </a:r>
            <a:r>
              <a:rPr lang="he-IL" dirty="0" err="1"/>
              <a:t>סיגמנטציה</a:t>
            </a:r>
            <a:r>
              <a:rPr lang="he-IL" dirty="0"/>
              <a:t> של תמונות </a:t>
            </a:r>
            <a:r>
              <a:rPr lang="he-IL" dirty="0" err="1"/>
              <a:t>היבירספיקטראליות</a:t>
            </a:r>
            <a:r>
              <a:rPr lang="he-IL" dirty="0"/>
              <a:t>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A4381-A722-4D4E-92EB-E687CE007E0D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39587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אז הסדר יהיה כזה </a:t>
            </a:r>
            <a:br>
              <a:rPr lang="en-US" dirty="0"/>
            </a:br>
            <a:r>
              <a:rPr lang="he-IL" dirty="0"/>
              <a:t>כודם כל יהי מבוא קצר , בו נסביר מה זה </a:t>
            </a:r>
            <a:r>
              <a:rPr lang="he-IL" dirty="0" err="1"/>
              <a:t>סיגמנטציה</a:t>
            </a:r>
            <a:r>
              <a:rPr lang="he-IL" dirty="0"/>
              <a:t> איך זה יכול להיות שימושי , </a:t>
            </a:r>
          </a:p>
          <a:p>
            <a:r>
              <a:rPr lang="he-IL" dirty="0"/>
              <a:t> אחר כך שלושה שיטות של </a:t>
            </a:r>
            <a:r>
              <a:rPr lang="he-IL" dirty="0" err="1"/>
              <a:t>סיגמנטציה</a:t>
            </a:r>
            <a:r>
              <a:rPr lang="he-IL" dirty="0"/>
              <a:t> ובסוף השוואה קטנה שתסכם את </a:t>
            </a:r>
            <a:r>
              <a:rPr lang="he-IL" dirty="0" err="1"/>
              <a:t>הכל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A4381-A722-4D4E-92EB-E687CE007E0D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13878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 err="1"/>
              <a:t>סיגמנטציה</a:t>
            </a:r>
            <a:r>
              <a:rPr lang="he-IL" dirty="0"/>
              <a:t> זה לחלק את התמונה לסגמנטים שכל סגמנט יכול להיות פעל משמעות </a:t>
            </a:r>
            <a:r>
              <a:rPr lang="he-IL" dirty="0" err="1"/>
              <a:t>מסויימת</a:t>
            </a:r>
            <a:r>
              <a:rPr lang="he-IL" dirty="0"/>
              <a:t> </a:t>
            </a:r>
          </a:p>
          <a:p>
            <a:br>
              <a:rPr lang="en-US" dirty="0"/>
            </a:br>
            <a:br>
              <a:rPr lang="en-US" dirty="0"/>
            </a:br>
            <a:r>
              <a:rPr lang="he-IL" dirty="0" err="1"/>
              <a:t>אופו</a:t>
            </a:r>
            <a:r>
              <a:rPr lang="he-IL" dirty="0"/>
              <a:t> הסגמנטציה רחב , יכול להיות על פני צבע , דרגת אפור , מציאותו של רכיב /אלמנט </a:t>
            </a:r>
            <a:r>
              <a:rPr lang="he-IL" dirty="0" err="1"/>
              <a:t>מסויים</a:t>
            </a:r>
            <a:r>
              <a:rPr lang="he-IL" dirty="0"/>
              <a:t> או חוסרו 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A4381-A722-4D4E-92EB-E687CE007E0D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166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מפני </a:t>
            </a:r>
            <a:r>
              <a:rPr lang="he-IL" dirty="0" err="1"/>
              <a:t>שגמנטציה</a:t>
            </a:r>
            <a:r>
              <a:rPr lang="he-IL" dirty="0"/>
              <a:t> </a:t>
            </a:r>
            <a:r>
              <a:rPr lang="he-IL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עוסקת בחלוקת תמונה למקטעים נפרדים,</a:t>
            </a:r>
          </a:p>
          <a:p>
            <a:pPr algn="r"/>
            <a:r>
              <a:rPr lang="he-IL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סגמנטציה של עצמים מעניינים בתמונה מקלה במידה רבה על ניתוח נוסף של העצמים הללו.</a:t>
            </a:r>
            <a:br>
              <a:rPr lang="he-IL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</a:br>
            <a:r>
              <a:rPr lang="he-IL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מה שמאפשר לנו לנתח כל מקטע בנפרד ולהפיק תובנות חשובות.</a:t>
            </a:r>
          </a:p>
          <a:p>
            <a:pPr algn="r"/>
            <a:endParaRPr lang="he-IL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algn="r"/>
            <a:r>
              <a:rPr lang="he-IL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בסביבה הרפואית, סגמנטציה משומשת להבחין בין רקמות בריאות לרקמות חולות. זהו כלי חיוני באבחון מחלות, בתכנון טיפולים ובהערכת התקדמות מחלות.</a:t>
            </a:r>
          </a:p>
          <a:p>
            <a:pPr algn="r"/>
            <a:endParaRPr lang="he-IL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בחקלאות, סגמנטציה עוזרת להעריך את בריאות הצמחים ולזהות מחלות. היא מאפשרת לנו להבחין בין צמחים בריאים לצמחים נגועים ובכך נשפר </a:t>
            </a:r>
            <a:r>
              <a:rPr lang="he-IL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ונהפחית</a:t>
            </a:r>
            <a:r>
              <a:rPr lang="he-IL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הפסדים.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A4381-A722-4D4E-92EB-E687CE007E0D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1375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סיווג מתייחס לתהליך של שיוך כל פיקסל בתמונה לקטגוריה או מחלקה מסוימת על סמך החתימה הספקטרלית שלו.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A4381-A722-4D4E-92EB-E687CE007E0D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4837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המוקד העיקרי של סגמנטציה הוא זיהוי גבולות האובייקטים בתוך התמונה על בסיס קריטריונים ספציפיים,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A4381-A722-4D4E-92EB-E687CE007E0D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07128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buFont typeface="Arial" panose="020B0604020202020204" pitchFamily="34" charset="0"/>
              <a:buChar char="•"/>
            </a:pPr>
            <a:r>
              <a:rPr lang="he-IL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כל פיקסל בתמונה מכיל ספקטרום מפורט עם יותר מ-100 ערוצים ספקטרליים.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he-IL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כל ערוץ מייצג טווח צר של אורכי גל, מה שמספק מידע עשיר על התכונות הכימיות והפיזיקליות של החומר </a:t>
            </a:r>
            <a:r>
              <a:rPr lang="he-IL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המצולם,וזה</a:t>
            </a:r>
            <a:r>
              <a:rPr lang="he-IL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דבר טוב , אבל יוצר בעיה </a:t>
            </a:r>
          </a:p>
          <a:p>
            <a:r>
              <a:rPr lang="he-IL" dirty="0"/>
              <a:t>כאשר יש לנו יותר ערוצים ספקטרליים, הממדיות של הנתונים עולה באופן משמעותי.</a:t>
            </a:r>
          </a:p>
          <a:p>
            <a:r>
              <a:rPr lang="he-IL" dirty="0"/>
              <a:t>זה יוצר אתגר בניתוח הנתונים, שכן המידע הוא רב ומורכב יותר לעיבוד.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A4381-A722-4D4E-92EB-E687CE007E0D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4598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A4381-A722-4D4E-92EB-E687CE007E0D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3541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היא תמונה </a:t>
            </a:r>
            <a:r>
              <a:rPr lang="he-IL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היפרספקטרלית</a:t>
            </a:r>
            <a:r>
              <a:rPr lang="he-IL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עם מספר ערוצים ספקטרליים </a:t>
            </a: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 </a:t>
            </a:r>
            <a:r>
              <a:rPr lang="he-IL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ספציפיים.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A4381-A722-4D4E-92EB-E687CE007E0D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1068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96B033-064D-10C7-865E-E57391BB4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6B799291-E581-ADDF-BAD4-238A33E94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4529777-B8A5-B86E-E7B4-7928C8251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12B5D-8A4B-4FF8-91ED-399012DE215F}" type="datetimeFigureOut">
              <a:rPr lang="he-IL" smtClean="0"/>
              <a:t>י"ט/אייר/תשפ"ד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4C6A6BF-2DDF-2927-6EBC-47ADA9DF0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4FC1987-7A61-92CA-9307-01D23434B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C335-2B86-41B3-BCDB-24D635F57C8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2549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79C0B4D-71DC-1023-122F-AB2D88351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5D5B042-0BB8-4C7F-40C1-3E180E8E0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FC6807A-F9DC-6433-678C-5194EB40D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12B5D-8A4B-4FF8-91ED-399012DE215F}" type="datetimeFigureOut">
              <a:rPr lang="he-IL" smtClean="0"/>
              <a:t>י"ט/אייר/תשפ"ד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6247AB0-59B4-EC9B-53AB-3E07970CD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EDC930F-43E4-36B4-C7C9-1ED88F9B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C335-2B86-41B3-BCDB-24D635F57C8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3785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6633FAB5-BAB3-48E6-F003-F86870E7F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61D420F8-BD02-57F0-71FE-33127D4EF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609A70A-B6D8-B2DC-9ACE-ABF5B2EED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12B5D-8A4B-4FF8-91ED-399012DE215F}" type="datetimeFigureOut">
              <a:rPr lang="he-IL" smtClean="0"/>
              <a:t>י"ט/אייר/תשפ"ד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92BC9A2-673E-33EC-E338-5A4ECF785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236AE9-7A92-C0A6-F7B9-E06622F9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C335-2B86-41B3-BCDB-24D635F57C8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512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9C8764-45A9-BDD4-3985-3E93A5A46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0C7E185-F3DD-FDB6-EDD4-B03EEA787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822FE33-105E-993E-4583-05061CCD9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12B5D-8A4B-4FF8-91ED-399012DE215F}" type="datetimeFigureOut">
              <a:rPr lang="he-IL" smtClean="0"/>
              <a:t>י"ט/אייר/תשפ"ד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EE922C2-9912-2E2A-96D1-F50182EF3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F555240-BA0C-D630-1006-DFDF5A2F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C335-2B86-41B3-BCDB-24D635F57C8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817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926ECBF-A77C-32A0-7993-8C028521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19BEDA0-8191-BBF3-E648-822AEDE9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B05B8DB-F81E-6C35-FA41-85585443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12B5D-8A4B-4FF8-91ED-399012DE215F}" type="datetimeFigureOut">
              <a:rPr lang="he-IL" smtClean="0"/>
              <a:t>י"ט/אייר/תשפ"ד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1597106-8304-DACD-9058-399C16BC9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FBF465B-C9F4-669A-C6AB-AEAF296D7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C335-2B86-41B3-BCDB-24D635F57C8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3652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4D309C-4EA8-AD2C-D0A8-E919D29D6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8B22800-2470-2E5A-96E5-68BD67750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1FCF006-8D2D-C31D-DDA8-4F959A4E5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FF7F645-126D-74C6-5E9A-19740402F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12B5D-8A4B-4FF8-91ED-399012DE215F}" type="datetimeFigureOut">
              <a:rPr lang="he-IL" smtClean="0"/>
              <a:t>י"ט/אייר/תשפ"ד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35D57FB-89C1-189B-57EC-1E6FBAE1A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C6E9F85-B96B-526E-723A-1024E25C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C335-2B86-41B3-BCDB-24D635F57C8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03347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CCEBE8-ADE5-F71E-93C3-682E03A29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B9A0406-8EBC-9624-E114-D69C1417F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06402D2-BE87-E45F-19FA-313D8361D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3BD08F4-F85C-53A0-2488-880029077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EA462F02-D037-4E4C-D502-8175FA61E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5527C708-DECD-5D73-44E4-7EC885C09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12B5D-8A4B-4FF8-91ED-399012DE215F}" type="datetimeFigureOut">
              <a:rPr lang="he-IL" smtClean="0"/>
              <a:t>י"ט/אייר/תשפ"ד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E3FDFCF-4369-D5E7-C452-3348AB48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C9CF359E-05B4-9B0E-3485-C2F7D5DCC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C335-2B86-41B3-BCDB-24D635F57C8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623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94A259-5EB1-A611-2219-983700A6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478E63C3-C860-F35A-8E5A-799C2E95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12B5D-8A4B-4FF8-91ED-399012DE215F}" type="datetimeFigureOut">
              <a:rPr lang="he-IL" smtClean="0"/>
              <a:t>י"ט/אייר/תשפ"ד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4E3AA3F3-D885-2E69-BDAE-0A8D5CF9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DF82DF6-0BC5-3769-ACAE-A95259C3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C335-2B86-41B3-BCDB-24D635F57C8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997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6767C6E1-C90C-4B5D-A021-054405AFF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12B5D-8A4B-4FF8-91ED-399012DE215F}" type="datetimeFigureOut">
              <a:rPr lang="he-IL" smtClean="0"/>
              <a:t>י"ט/אייר/תשפ"ד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DFBEFD6-15E9-4F3E-B9B3-83EE8FB3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F574BE1-5876-D1F6-F93C-3A8B01A4F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C335-2B86-41B3-BCDB-24D635F57C8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9510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252F96C-4B92-FAF4-E7FA-47A752A38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CC0747B-184B-8B7D-BEDC-1B045ECFC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AE7EE5A-E209-8531-49E0-6970F793C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CB01709-E898-29C6-87DD-DFC51195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12B5D-8A4B-4FF8-91ED-399012DE215F}" type="datetimeFigureOut">
              <a:rPr lang="he-IL" smtClean="0"/>
              <a:t>י"ט/אייר/תשפ"ד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C7A5451-A709-9926-5B86-417DFC94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742A037-56A3-EB8A-561A-CB337258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C335-2B86-41B3-BCDB-24D635F57C8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84796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FAF2F78-6C79-804E-144D-2C0955BB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C0C8F3D-F65C-25FD-EF07-DF684E1F44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5665947-6074-3C64-B87F-9A79A96CC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913EF84-E4CC-497F-5B98-4D0129B6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12B5D-8A4B-4FF8-91ED-399012DE215F}" type="datetimeFigureOut">
              <a:rPr lang="he-IL" smtClean="0"/>
              <a:t>י"ט/אייר/תשפ"ד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3278289-F20B-B6D5-6DAE-0F668EE0F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41A0C23-1E15-D875-E416-A2A31B218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C335-2B86-41B3-BCDB-24D635F57C8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59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40C4F85-8BC7-DFAE-BF55-DA199404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20FBA82-1926-3A3D-AE1F-B1F76A534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65C7E47-F30D-DF38-5C69-27C517CC6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12B5D-8A4B-4FF8-91ED-399012DE215F}" type="datetimeFigureOut">
              <a:rPr lang="he-IL" smtClean="0"/>
              <a:t>י"ט/אייר/תשפ"ד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35583A8-A539-D007-F1A1-0FFE2F58A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8C9933-8BCD-52B3-9B5A-E2B680D52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0AC335-2B86-41B3-BCDB-24D635F57C8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572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8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1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geeksforgeeks.org/separating-hyperplanes-in-svm/" TargetMode="Externa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6DE0090-F4F6-92D4-D13C-7B5231329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945" y="390133"/>
            <a:ext cx="5643931" cy="3573516"/>
          </a:xfrm>
        </p:spPr>
        <p:txBody>
          <a:bodyPr>
            <a:normAutofit/>
          </a:bodyPr>
          <a:lstStyle/>
          <a:p>
            <a:pPr algn="l"/>
            <a:r>
              <a:rPr lang="en-US" sz="4600" dirty="0"/>
              <a:t>Hyperspectral Image Segmentation</a:t>
            </a:r>
            <a:endParaRPr lang="he-IL" sz="4600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AF6236F-13B2-8BB0-2F05-E6F803806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r>
              <a:rPr lang="en-US"/>
              <a:t>Adam Rayan</a:t>
            </a:r>
            <a:br>
              <a:rPr lang="en-US"/>
            </a:br>
            <a:r>
              <a:rPr lang="en-US"/>
              <a:t>Adan Hammoud</a:t>
            </a:r>
            <a:endParaRPr lang="he-IL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940C556-2D7D-D644-5985-9498AF083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820" y="1949754"/>
            <a:ext cx="5264154" cy="31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54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C915A0-06E5-145F-CEC1-9667D2F3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Watershed Segmentation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0ED9E7C-5F83-23D5-3A14-154F76786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sz="3200" dirty="0"/>
              <a:t>2. Gradient Image Calculation:</a:t>
            </a:r>
          </a:p>
          <a:p>
            <a:pPr lvl="1" algn="l" rtl="0"/>
            <a:r>
              <a:rPr lang="en-US" sz="2800" dirty="0"/>
              <a:t>If the image remains multi-band, choose between:</a:t>
            </a:r>
          </a:p>
          <a:p>
            <a:pPr marL="1371600" lvl="2" indent="-457200" algn="l" rtl="0">
              <a:buFont typeface="+mj-lt"/>
              <a:buAutoNum type="arabicPeriod"/>
            </a:pPr>
            <a:r>
              <a:rPr lang="en-US" sz="2400" dirty="0"/>
              <a:t>Compute gradients for each spectral band and combine them using the supremum or sum operator.</a:t>
            </a:r>
          </a:p>
          <a:p>
            <a:pPr marL="914400" lvl="2" indent="0" algn="l" rtl="0">
              <a:buNone/>
            </a:pPr>
            <a:endParaRPr lang="he-IL" dirty="0"/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B0E95FB6-8724-8144-FA6D-EE16867A6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67" y="3768939"/>
            <a:ext cx="9250066" cy="28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01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C915A0-06E5-145F-CEC1-9667D2F3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Watershed Segmentation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0ED9E7C-5F83-23D5-3A14-154F76786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sz="3200" dirty="0"/>
              <a:t>2. Gradient Image Calculation:</a:t>
            </a:r>
          </a:p>
          <a:p>
            <a:pPr lvl="1" algn="l" rtl="0"/>
            <a:r>
              <a:rPr lang="en-US" sz="2800" dirty="0"/>
              <a:t>If the image remains multi-band, choose between:</a:t>
            </a:r>
          </a:p>
          <a:p>
            <a:pPr marL="1371600" lvl="2" indent="-457200" algn="l" rtl="0">
              <a:buAutoNum type="arabicPeriod" startAt="2"/>
            </a:pPr>
            <a:r>
              <a:rPr lang="en-US" sz="2400" dirty="0"/>
              <a:t>Vector Methods: Compute vectorial gradients based on defined distances between pixel vectors. </a:t>
            </a:r>
          </a:p>
          <a:p>
            <a:pPr marL="914400" lvl="2" indent="0" algn="l" rtl="0">
              <a:buNone/>
            </a:pPr>
            <a:r>
              <a:rPr lang="en-US" sz="2400" i="1" dirty="0"/>
              <a:t>This approach considers the spectral vectors in their entirety rather than treating each band separately.</a:t>
            </a:r>
            <a:endParaRPr lang="he-IL" sz="2400" i="1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1F1D7C9C-C526-180E-56B7-6D9F17A14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468" y="4371310"/>
            <a:ext cx="2460618" cy="19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3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1FF495-3A56-96D4-9822-D27F99F21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2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Compute Vectorial Gradient:</a:t>
            </a:r>
            <a:endParaRPr lang="he-IL" sz="4000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AD96BE4-B7CF-9528-B051-4E40043E4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6837"/>
            <a:ext cx="10515600" cy="4351338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/>
              <a:t>Select Structuring Element E</a:t>
            </a:r>
          </a:p>
          <a:p>
            <a:pPr algn="l" rtl="0"/>
            <a:r>
              <a:rPr lang="en-US" sz="2400" dirty="0"/>
              <a:t>Each pixel </a:t>
            </a:r>
            <a:r>
              <a:rPr lang="en-US" sz="2400" dirty="0" err="1"/>
              <a:t>Xp</a:t>
            </a:r>
            <a:r>
              <a:rPr lang="en-US" sz="2400" dirty="0"/>
              <a:t> own’s his E</a:t>
            </a:r>
          </a:p>
          <a:p>
            <a:pPr algn="l" rtl="0"/>
            <a:r>
              <a:rPr lang="en-US" sz="2400" dirty="0"/>
              <a:t>Define Distance Metric , </a:t>
            </a:r>
            <a:r>
              <a:rPr lang="en-US" sz="2000" dirty="0"/>
              <a:t>Euclidean , Manhattan distance … </a:t>
            </a:r>
            <a:endParaRPr lang="en-US" sz="2400" dirty="0"/>
          </a:p>
          <a:p>
            <a:pPr algn="l" rtl="0"/>
            <a:r>
              <a:rPr lang="en-US" sz="2400" dirty="0"/>
              <a:t>Calculate the pairwise distances between all vectors in E</a:t>
            </a:r>
          </a:p>
          <a:p>
            <a:pPr algn="l" rtl="0"/>
            <a:r>
              <a:rPr lang="en-US" sz="2400" dirty="0" err="1"/>
              <a:t>Xp’s</a:t>
            </a:r>
            <a:r>
              <a:rPr lang="en-US" sz="2400" dirty="0"/>
              <a:t> gradient  value equals to maximum distance </a:t>
            </a:r>
            <a:endParaRPr lang="he-IL" sz="2400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FAE0A0E-8A6F-6881-0B74-CC7E931F4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9"/>
          <a:stretch/>
        </p:blipFill>
        <p:spPr>
          <a:xfrm>
            <a:off x="0" y="3853614"/>
            <a:ext cx="4059301" cy="265598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CF5F4BA-68E6-85A2-04B5-22AD7DC7F0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7" b="5128"/>
          <a:stretch/>
        </p:blipFill>
        <p:spPr>
          <a:xfrm>
            <a:off x="4391807" y="3598754"/>
            <a:ext cx="2048909" cy="325924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7B27284-6674-0137-1B49-00ECDD28DA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71" b="-7361"/>
          <a:stretch/>
        </p:blipFill>
        <p:spPr>
          <a:xfrm>
            <a:off x="6400337" y="4662800"/>
            <a:ext cx="5639530" cy="41682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FD0F811-636D-330B-8E7F-5BF889746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31802">
            <a:off x="6130900" y="3840128"/>
            <a:ext cx="1219370" cy="438211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5DDD8FE-FC19-2813-C73D-ED00DAA26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06860">
            <a:off x="3147898" y="3972959"/>
            <a:ext cx="1219370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57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1FF495-3A56-96D4-9822-D27F99F21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Compute Vectorial Gradient:</a:t>
            </a:r>
            <a:endParaRPr lang="he-IL" sz="4000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AD96BE4-B7CF-9528-B051-4E40043E4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400" dirty="0"/>
              <a:t>In other words :</a:t>
            </a:r>
          </a:p>
          <a:p>
            <a:pPr marL="0" indent="0" algn="l" rtl="0">
              <a:buNone/>
            </a:pPr>
            <a:r>
              <a:rPr lang="en-US" sz="2400" dirty="0"/>
              <a:t>                                                be a set of e vectors contained within a structuring element E</a:t>
            </a:r>
            <a:endParaRPr lang="en-US" sz="3600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29B3675-29DC-4FD9-508B-B5353D03F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52131"/>
            <a:ext cx="2888226" cy="39442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E4FD002-000B-C8A1-A079-C7F047E4F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399" y="3094485"/>
            <a:ext cx="4683202" cy="6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75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C69BA06-8995-1278-4240-9D404B746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1" i="0" dirty="0">
                <a:effectLst/>
                <a:highlight>
                  <a:srgbClr val="FFFFFF"/>
                </a:highlight>
                <a:latin typeface="Söhne"/>
              </a:rPr>
              <a:t>Flooding Process</a:t>
            </a:r>
            <a:br>
              <a:rPr lang="en-US" sz="4200" b="1" i="0" dirty="0">
                <a:effectLst/>
                <a:highlight>
                  <a:srgbClr val="FFFFFF"/>
                </a:highlight>
                <a:latin typeface="Söhne"/>
              </a:rPr>
            </a:br>
            <a:endParaRPr lang="he-IL" sz="42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מציין מיקום תוכן 2">
            <a:extLst>
              <a:ext uri="{FF2B5EF4-FFF2-40B4-BE49-F238E27FC236}">
                <a16:creationId xmlns:a16="http://schemas.microsoft.com/office/drawing/2014/main" id="{2C6D1CF2-7105-D012-BCAD-2C439165D9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126639"/>
              </p:ext>
            </p:extLst>
          </p:nvPr>
        </p:nvGraphicFramePr>
        <p:xfrm>
          <a:off x="285750" y="1347025"/>
          <a:ext cx="11186652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B1489404-EE5A-F4CD-B713-D4B8A05D0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873" y="4300998"/>
            <a:ext cx="2557002" cy="255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6BDCC26-84CD-2E6C-F22F-AA936646B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6175" y="4300998"/>
            <a:ext cx="2557002" cy="25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81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C69BA06-8995-1278-4240-9D404B746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1" i="0" dirty="0">
                <a:effectLst/>
                <a:highlight>
                  <a:srgbClr val="FFFFFF"/>
                </a:highlight>
                <a:latin typeface="Söhne"/>
              </a:rPr>
              <a:t>Flooding Process</a:t>
            </a:r>
            <a:br>
              <a:rPr lang="en-US" sz="4200" b="1" i="0" dirty="0">
                <a:effectLst/>
                <a:highlight>
                  <a:srgbClr val="FFFFFF"/>
                </a:highlight>
                <a:latin typeface="Söhne"/>
              </a:rPr>
            </a:br>
            <a:endParaRPr lang="he-IL" sz="42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מציין מיקום תוכן 2">
            <a:extLst>
              <a:ext uri="{FF2B5EF4-FFF2-40B4-BE49-F238E27FC236}">
                <a16:creationId xmlns:a16="http://schemas.microsoft.com/office/drawing/2014/main" id="{2C6D1CF2-7105-D012-BCAD-2C439165D9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316167"/>
              </p:ext>
            </p:extLst>
          </p:nvPr>
        </p:nvGraphicFramePr>
        <p:xfrm>
          <a:off x="167148" y="1690688"/>
          <a:ext cx="11186652" cy="452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D164366F-E9FF-21A6-8BD3-A2FAB89F2F5C}"/>
              </a:ext>
            </a:extLst>
          </p:cNvPr>
          <p:cNvGrpSpPr/>
          <p:nvPr/>
        </p:nvGrpSpPr>
        <p:grpSpPr>
          <a:xfrm>
            <a:off x="440247" y="2240435"/>
            <a:ext cx="560439" cy="491613"/>
            <a:chOff x="989433" y="435752"/>
            <a:chExt cx="1307257" cy="1307257"/>
          </a:xfrm>
        </p:grpSpPr>
        <p:sp>
          <p:nvSpPr>
            <p:cNvPr id="7" name="אליפסה 6">
              <a:extLst>
                <a:ext uri="{FF2B5EF4-FFF2-40B4-BE49-F238E27FC236}">
                  <a16:creationId xmlns:a16="http://schemas.microsoft.com/office/drawing/2014/main" id="{E456F4C7-505D-7E46-2149-AC0BBB196841}"/>
                </a:ext>
              </a:extLst>
            </p:cNvPr>
            <p:cNvSpPr/>
            <p:nvPr/>
          </p:nvSpPr>
          <p:spPr>
            <a:xfrm>
              <a:off x="989433" y="435752"/>
              <a:ext cx="1307257" cy="1307257"/>
            </a:xfrm>
            <a:prstGeom prst="ellipse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e-IL"/>
            </a:p>
          </p:txBody>
        </p:sp>
        <p:sp>
          <p:nvSpPr>
            <p:cNvPr id="8" name="אליפסה 4">
              <a:extLst>
                <a:ext uri="{FF2B5EF4-FFF2-40B4-BE49-F238E27FC236}">
                  <a16:creationId xmlns:a16="http://schemas.microsoft.com/office/drawing/2014/main" id="{8C9230FC-7AFD-1C5D-0EAC-F706498D057A}"/>
                </a:ext>
              </a:extLst>
            </p:cNvPr>
            <p:cNvSpPr txBox="1"/>
            <p:nvPr/>
          </p:nvSpPr>
          <p:spPr>
            <a:xfrm>
              <a:off x="1180876" y="627195"/>
              <a:ext cx="924371" cy="9243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919" tIns="12700" rIns="101919" bIns="1270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kern="1200" dirty="0"/>
                <a:t>1</a:t>
              </a:r>
            </a:p>
          </p:txBody>
        </p:sp>
      </p:grp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AF70A211-32DF-52C4-4219-8191D9BD13AC}"/>
              </a:ext>
            </a:extLst>
          </p:cNvPr>
          <p:cNvGrpSpPr/>
          <p:nvPr/>
        </p:nvGrpSpPr>
        <p:grpSpPr>
          <a:xfrm>
            <a:off x="435547" y="3421025"/>
            <a:ext cx="565139" cy="533000"/>
            <a:chOff x="4604171" y="435752"/>
            <a:chExt cx="1307257" cy="1307257"/>
          </a:xfrm>
        </p:grpSpPr>
        <p:sp>
          <p:nvSpPr>
            <p:cNvPr id="12" name="אליפסה 11">
              <a:extLst>
                <a:ext uri="{FF2B5EF4-FFF2-40B4-BE49-F238E27FC236}">
                  <a16:creationId xmlns:a16="http://schemas.microsoft.com/office/drawing/2014/main" id="{CCF4E8BF-6E65-D2E1-FD53-8E6F067F403D}"/>
                </a:ext>
              </a:extLst>
            </p:cNvPr>
            <p:cNvSpPr/>
            <p:nvPr/>
          </p:nvSpPr>
          <p:spPr>
            <a:xfrm>
              <a:off x="4604171" y="435752"/>
              <a:ext cx="1307257" cy="1307257"/>
            </a:xfrm>
            <a:prstGeom prst="ellipse">
              <a:avLst/>
            </a:prstGeom>
          </p:spPr>
          <p:style>
            <a:lnRef idx="2">
              <a:schemeClr val="accent2">
                <a:hueOff val="2577445"/>
                <a:satOff val="-7397"/>
                <a:lumOff val="-11844"/>
                <a:alphaOff val="0"/>
              </a:schemeClr>
            </a:lnRef>
            <a:fillRef idx="1">
              <a:schemeClr val="accent2">
                <a:hueOff val="2577445"/>
                <a:satOff val="-7397"/>
                <a:lumOff val="-11844"/>
                <a:alphaOff val="0"/>
              </a:schemeClr>
            </a:fillRef>
            <a:effectRef idx="0">
              <a:schemeClr val="accent2">
                <a:hueOff val="2577445"/>
                <a:satOff val="-7397"/>
                <a:lumOff val="-118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e-IL"/>
            </a:p>
          </p:txBody>
        </p:sp>
        <p:sp>
          <p:nvSpPr>
            <p:cNvPr id="13" name="אליפסה 4">
              <a:extLst>
                <a:ext uri="{FF2B5EF4-FFF2-40B4-BE49-F238E27FC236}">
                  <a16:creationId xmlns:a16="http://schemas.microsoft.com/office/drawing/2014/main" id="{D3D75574-5382-D647-F8B9-1A12F9A1A2C9}"/>
                </a:ext>
              </a:extLst>
            </p:cNvPr>
            <p:cNvSpPr txBox="1"/>
            <p:nvPr/>
          </p:nvSpPr>
          <p:spPr>
            <a:xfrm>
              <a:off x="4795614" y="627195"/>
              <a:ext cx="924371" cy="9243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919" tIns="12700" rIns="101919" bIns="1270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kern="1200" dirty="0"/>
                <a:t>2</a:t>
              </a:r>
            </a:p>
          </p:txBody>
        </p:sp>
      </p:grpSp>
      <p:pic>
        <p:nvPicPr>
          <p:cNvPr id="19" name="תמונה 18" descr="תמונה שמכילה צילום מסך&#10;&#10;התיאור נוצר באופן אוטומטי">
            <a:extLst>
              <a:ext uri="{FF2B5EF4-FFF2-40B4-BE49-F238E27FC236}">
                <a16:creationId xmlns:a16="http://schemas.microsoft.com/office/drawing/2014/main" id="{A16C0641-190A-010D-3F2D-3F771483FE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244" y="4429953"/>
            <a:ext cx="2438400" cy="2438400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0828A054-0CC4-1883-8BB0-CAC075A6B3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626" y="4381154"/>
            <a:ext cx="2495898" cy="2476846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7864F0B4-CBFA-5065-94CB-D9A4E642B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3365" y="4391507"/>
            <a:ext cx="2495898" cy="24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26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69BA06-8995-1278-4240-9D404B746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Results</a:t>
            </a:r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A55B4698-8EB4-B103-E9AA-AE9C828FE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33" r="47021"/>
          <a:stretch/>
        </p:blipFill>
        <p:spPr>
          <a:xfrm>
            <a:off x="9843223" y="1936954"/>
            <a:ext cx="2253538" cy="393673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807E4E3-51B7-B8CC-D253-3469DED2E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488" y="1936954"/>
            <a:ext cx="2256422" cy="393673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2B20D7B-ACF0-33F6-C233-94B71C438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055" y="1936954"/>
            <a:ext cx="2238063" cy="393673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B21148BF-8B48-5704-6263-06ABD4F346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843" r="49248"/>
          <a:stretch/>
        </p:blipFill>
        <p:spPr>
          <a:xfrm>
            <a:off x="227015" y="1936955"/>
            <a:ext cx="2254011" cy="3936738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5C808138-7FF9-0A81-542E-2B94FBFA77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1444" y="1936954"/>
            <a:ext cx="2385313" cy="393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11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2D954DC-0122-5495-9A7D-28882E1A6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30" y="2766218"/>
            <a:ext cx="10982739" cy="1325563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E97132"/>
                </a:solidFill>
              </a:rPr>
              <a:t>GUESS THE ZOOMED !</a:t>
            </a:r>
            <a:endParaRPr lang="he-IL" sz="8800" dirty="0">
              <a:solidFill>
                <a:srgbClr val="E971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08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C41D3C6-E8C7-6FF1-96B2-FC868F13B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E97132"/>
                </a:solidFill>
              </a:rPr>
              <a:t>(EASY)</a:t>
            </a:r>
            <a:endParaRPr lang="he-IL" dirty="0">
              <a:solidFill>
                <a:srgbClr val="E97132"/>
              </a:solidFill>
            </a:endParaRPr>
          </a:p>
        </p:txBody>
      </p:sp>
      <p:pic>
        <p:nvPicPr>
          <p:cNvPr id="7" name="מציין מיקום תוכן 6">
            <a:extLst>
              <a:ext uri="{FF2B5EF4-FFF2-40B4-BE49-F238E27FC236}">
                <a16:creationId xmlns:a16="http://schemas.microsoft.com/office/drawing/2014/main" id="{0A1A218D-AB7B-D201-C51C-4058360C5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3203" y="1920815"/>
            <a:ext cx="4446154" cy="425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1868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049111-B72D-A116-BC4B-47B1E8C99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E97132"/>
                </a:solidFill>
              </a:rPr>
              <a:t>(EASY)-pencil</a:t>
            </a:r>
            <a:endParaRPr lang="he-IL" dirty="0">
              <a:solidFill>
                <a:srgbClr val="E97132"/>
              </a:solidFill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3CEFB72A-E053-C192-E601-8835AE7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1726" y="1825625"/>
            <a:ext cx="4548548" cy="4351338"/>
          </a:xfrm>
        </p:spPr>
      </p:pic>
    </p:spTree>
    <p:extLst>
      <p:ext uri="{BB962C8B-B14F-4D97-AF65-F5344CB8AC3E}">
        <p14:creationId xmlns:p14="http://schemas.microsoft.com/office/powerpoint/2010/main" val="1400692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15CF2-3461-FD9B-D111-89BDA0A4D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Agenda</a:t>
            </a:r>
            <a:endParaRPr lang="he-IL" dirty="0"/>
          </a:p>
        </p:txBody>
      </p:sp>
      <p:sp>
        <p:nvSpPr>
          <p:cNvPr id="4" name="חץ: ימינה 3">
            <a:extLst>
              <a:ext uri="{FF2B5EF4-FFF2-40B4-BE49-F238E27FC236}">
                <a16:creationId xmlns:a16="http://schemas.microsoft.com/office/drawing/2014/main" id="{458A9791-6C3E-DBA4-CA6A-4EBEADBFB75A}"/>
              </a:ext>
            </a:extLst>
          </p:cNvPr>
          <p:cNvSpPr/>
          <p:nvPr/>
        </p:nvSpPr>
        <p:spPr>
          <a:xfrm>
            <a:off x="1012722" y="2980965"/>
            <a:ext cx="10515600" cy="1876171"/>
          </a:xfrm>
          <a:prstGeom prst="rightArrow">
            <a:avLst>
              <a:gd name="adj1" fmla="val 50000"/>
              <a:gd name="adj2" fmla="val 68660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B7A01B45-E30D-0E2D-DC1F-8CE931B2F300}"/>
              </a:ext>
            </a:extLst>
          </p:cNvPr>
          <p:cNvSpPr/>
          <p:nvPr/>
        </p:nvSpPr>
        <p:spPr>
          <a:xfrm>
            <a:off x="1556570" y="3653577"/>
            <a:ext cx="481780" cy="47619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אליפסה 5">
            <a:extLst>
              <a:ext uri="{FF2B5EF4-FFF2-40B4-BE49-F238E27FC236}">
                <a16:creationId xmlns:a16="http://schemas.microsoft.com/office/drawing/2014/main" id="{4A83160E-045A-AF81-19D0-F6F10B263991}"/>
              </a:ext>
            </a:extLst>
          </p:cNvPr>
          <p:cNvSpPr/>
          <p:nvPr/>
        </p:nvSpPr>
        <p:spPr>
          <a:xfrm>
            <a:off x="3101156" y="3663465"/>
            <a:ext cx="481780" cy="47619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EE34B0D7-6920-84BC-B3F1-6D886918CB59}"/>
              </a:ext>
            </a:extLst>
          </p:cNvPr>
          <p:cNvSpPr/>
          <p:nvPr/>
        </p:nvSpPr>
        <p:spPr>
          <a:xfrm>
            <a:off x="4923811" y="3680951"/>
            <a:ext cx="481780" cy="47619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41CF2679-F241-4C98-94DA-93F33F0B2DEF}"/>
              </a:ext>
            </a:extLst>
          </p:cNvPr>
          <p:cNvSpPr/>
          <p:nvPr/>
        </p:nvSpPr>
        <p:spPr>
          <a:xfrm>
            <a:off x="8664753" y="3673354"/>
            <a:ext cx="481780" cy="45641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D09023D1-8A21-FBFB-B06F-E7F2C88F1571}"/>
              </a:ext>
            </a:extLst>
          </p:cNvPr>
          <p:cNvSpPr txBox="1"/>
          <p:nvPr/>
        </p:nvSpPr>
        <p:spPr>
          <a:xfrm>
            <a:off x="0" y="2090661"/>
            <a:ext cx="261538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Introduction</a:t>
            </a:r>
            <a:endParaRPr lang="he-IL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A57DAC7E-0E1E-7398-6EF6-581E2B80CE92}"/>
              </a:ext>
            </a:extLst>
          </p:cNvPr>
          <p:cNvSpPr txBox="1"/>
          <p:nvPr/>
        </p:nvSpPr>
        <p:spPr>
          <a:xfrm>
            <a:off x="1673020" y="5889249"/>
            <a:ext cx="33380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Watershed segmentation</a:t>
            </a:r>
            <a:endParaRPr lang="he-IL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52000AE1-48D7-0C63-9855-1880848B405E}"/>
              </a:ext>
            </a:extLst>
          </p:cNvPr>
          <p:cNvSpPr txBox="1"/>
          <p:nvPr/>
        </p:nvSpPr>
        <p:spPr>
          <a:xfrm>
            <a:off x="4022623" y="5324393"/>
            <a:ext cx="567198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Segmentation using Minimum spanning forest</a:t>
            </a:r>
            <a:endParaRPr lang="he-IL" b="1" dirty="0"/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42CE1D3-DC05-6CB0-97C4-4CE340CF777A}"/>
              </a:ext>
            </a:extLst>
          </p:cNvPr>
          <p:cNvSpPr txBox="1"/>
          <p:nvPr/>
        </p:nvSpPr>
        <p:spPr>
          <a:xfrm>
            <a:off x="7079225" y="2093285"/>
            <a:ext cx="261538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Summarize</a:t>
            </a:r>
            <a:endParaRPr lang="he-IL" b="1" dirty="0"/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48B77E54-AA85-9D9E-A75E-D84B694A997E}"/>
              </a:ext>
            </a:extLst>
          </p:cNvPr>
          <p:cNvSpPr/>
          <p:nvPr/>
        </p:nvSpPr>
        <p:spPr>
          <a:xfrm>
            <a:off x="6848321" y="3696368"/>
            <a:ext cx="481780" cy="47619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חץ: למטה 8">
            <a:extLst>
              <a:ext uri="{FF2B5EF4-FFF2-40B4-BE49-F238E27FC236}">
                <a16:creationId xmlns:a16="http://schemas.microsoft.com/office/drawing/2014/main" id="{374D9390-4CDA-64D8-ED02-4DACA754CFB4}"/>
              </a:ext>
            </a:extLst>
          </p:cNvPr>
          <p:cNvSpPr/>
          <p:nvPr/>
        </p:nvSpPr>
        <p:spPr>
          <a:xfrm>
            <a:off x="3145554" y="4139662"/>
            <a:ext cx="403123" cy="1749587"/>
          </a:xfrm>
          <a:prstGeom prst="downArrow">
            <a:avLst>
              <a:gd name="adj1" fmla="val 26486"/>
              <a:gd name="adj2" fmla="val 74558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חץ: למטה 9">
            <a:extLst>
              <a:ext uri="{FF2B5EF4-FFF2-40B4-BE49-F238E27FC236}">
                <a16:creationId xmlns:a16="http://schemas.microsoft.com/office/drawing/2014/main" id="{F2988A2D-2370-BA65-9977-048DCC801C2E}"/>
              </a:ext>
            </a:extLst>
          </p:cNvPr>
          <p:cNvSpPr/>
          <p:nvPr/>
        </p:nvSpPr>
        <p:spPr>
          <a:xfrm rot="10800000">
            <a:off x="1595897" y="2459992"/>
            <a:ext cx="403123" cy="1196547"/>
          </a:xfrm>
          <a:prstGeom prst="downArrow">
            <a:avLst>
              <a:gd name="adj1" fmla="val 26486"/>
              <a:gd name="adj2" fmla="val 74558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חץ: למטה 14">
            <a:extLst>
              <a:ext uri="{FF2B5EF4-FFF2-40B4-BE49-F238E27FC236}">
                <a16:creationId xmlns:a16="http://schemas.microsoft.com/office/drawing/2014/main" id="{C9D11ADB-1C3D-3A45-0547-7BCFE29E8BD9}"/>
              </a:ext>
            </a:extLst>
          </p:cNvPr>
          <p:cNvSpPr/>
          <p:nvPr/>
        </p:nvSpPr>
        <p:spPr>
          <a:xfrm rot="10800000">
            <a:off x="4963138" y="2211660"/>
            <a:ext cx="403123" cy="1461246"/>
          </a:xfrm>
          <a:prstGeom prst="downArrow">
            <a:avLst>
              <a:gd name="adj1" fmla="val 26486"/>
              <a:gd name="adj2" fmla="val 74558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חץ: למטה 15">
            <a:extLst>
              <a:ext uri="{FF2B5EF4-FFF2-40B4-BE49-F238E27FC236}">
                <a16:creationId xmlns:a16="http://schemas.microsoft.com/office/drawing/2014/main" id="{AABCAE9D-1E75-7A75-0E07-4431A511B49B}"/>
              </a:ext>
            </a:extLst>
          </p:cNvPr>
          <p:cNvSpPr/>
          <p:nvPr/>
        </p:nvSpPr>
        <p:spPr>
          <a:xfrm>
            <a:off x="6886882" y="4163625"/>
            <a:ext cx="403123" cy="1114551"/>
          </a:xfrm>
          <a:prstGeom prst="downArrow">
            <a:avLst>
              <a:gd name="adj1" fmla="val 26486"/>
              <a:gd name="adj2" fmla="val 74558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חץ: למטה 16">
            <a:extLst>
              <a:ext uri="{FF2B5EF4-FFF2-40B4-BE49-F238E27FC236}">
                <a16:creationId xmlns:a16="http://schemas.microsoft.com/office/drawing/2014/main" id="{A730D2BB-13A3-59CD-525B-2E4C03373022}"/>
              </a:ext>
            </a:extLst>
          </p:cNvPr>
          <p:cNvSpPr/>
          <p:nvPr/>
        </p:nvSpPr>
        <p:spPr>
          <a:xfrm rot="10800000">
            <a:off x="8704081" y="2466918"/>
            <a:ext cx="403123" cy="1196547"/>
          </a:xfrm>
          <a:prstGeom prst="downArrow">
            <a:avLst>
              <a:gd name="adj1" fmla="val 26486"/>
              <a:gd name="adj2" fmla="val 74558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74A59C9-94A3-E54B-D63E-8ACF7474AE49}"/>
              </a:ext>
            </a:extLst>
          </p:cNvPr>
          <p:cNvSpPr txBox="1"/>
          <p:nvPr/>
        </p:nvSpPr>
        <p:spPr>
          <a:xfrm>
            <a:off x="4202829" y="1881928"/>
            <a:ext cx="12889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FCN</a:t>
            </a:r>
            <a:endParaRPr lang="he-IL" b="1" dirty="0"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820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1573DA5-CD1D-7F4F-3052-2B2A4310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E97132"/>
                </a:solidFill>
              </a:rPr>
              <a:t>(MED)</a:t>
            </a:r>
            <a:endParaRPr lang="he-IL" dirty="0">
              <a:solidFill>
                <a:srgbClr val="E97132"/>
              </a:solidFill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5C0E5432-D52C-53FF-6AE6-72E57BD52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3385" y="1825625"/>
            <a:ext cx="4325229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0582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6F32E0A-9086-893C-7B5D-F0F6145E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E97132"/>
                </a:solidFill>
              </a:rPr>
              <a:t>(MED)-CD</a:t>
            </a:r>
            <a:endParaRPr lang="he-IL" dirty="0">
              <a:solidFill>
                <a:srgbClr val="E97132"/>
              </a:solidFill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B8C89330-FAD6-4CF7-47C7-D0A96B0D1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154" y="1825625"/>
            <a:ext cx="7793692" cy="4351338"/>
          </a:xfrm>
        </p:spPr>
      </p:pic>
    </p:spTree>
    <p:extLst>
      <p:ext uri="{BB962C8B-B14F-4D97-AF65-F5344CB8AC3E}">
        <p14:creationId xmlns:p14="http://schemas.microsoft.com/office/powerpoint/2010/main" val="186160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A0EFA9E-8ACC-EB74-6363-11C68E43F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E97132"/>
                </a:solidFill>
              </a:rPr>
              <a:t>(HARD)</a:t>
            </a:r>
            <a:endParaRPr lang="he-IL" dirty="0">
              <a:solidFill>
                <a:srgbClr val="E97132"/>
              </a:solidFill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6ECD6A28-C799-FCE4-F1E2-EF38AB262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" r="4582" b="18441"/>
          <a:stretch/>
        </p:blipFill>
        <p:spPr>
          <a:xfrm>
            <a:off x="3933411" y="1825626"/>
            <a:ext cx="4465154" cy="3839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5274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AB5A0B7-A84F-1C5E-74BF-30EB615AA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E97132"/>
                </a:solidFill>
              </a:rPr>
              <a:t>(HARD)-Watch</a:t>
            </a:r>
            <a:endParaRPr lang="he-IL" dirty="0">
              <a:solidFill>
                <a:srgbClr val="E97132"/>
              </a:solidFill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E5B79FAE-6452-9C28-62C0-31D9F8E5A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5786" y="1825625"/>
            <a:ext cx="7780427" cy="4351338"/>
          </a:xfrm>
        </p:spPr>
      </p:pic>
    </p:spTree>
    <p:extLst>
      <p:ext uri="{BB962C8B-B14F-4D97-AF65-F5344CB8AC3E}">
        <p14:creationId xmlns:p14="http://schemas.microsoft.com/office/powerpoint/2010/main" val="4101318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8CFA6C5-8CD4-513C-DD51-FDDDD4D9B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E97132"/>
                </a:solidFill>
              </a:rPr>
              <a:t>(BOSS LEVEL!!)</a:t>
            </a:r>
            <a:endParaRPr lang="he-IL" dirty="0"/>
          </a:p>
        </p:txBody>
      </p:sp>
      <p:pic>
        <p:nvPicPr>
          <p:cNvPr id="21" name="מציין מיקום תוכן 20">
            <a:extLst>
              <a:ext uri="{FF2B5EF4-FFF2-40B4-BE49-F238E27FC236}">
                <a16:creationId xmlns:a16="http://schemas.microsoft.com/office/drawing/2014/main" id="{80E4B90B-59D0-F0B5-18DF-75D14469B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2687" y="2135714"/>
            <a:ext cx="5006626" cy="2586572"/>
          </a:xfrm>
        </p:spPr>
      </p:pic>
    </p:spTree>
    <p:extLst>
      <p:ext uri="{BB962C8B-B14F-4D97-AF65-F5344CB8AC3E}">
        <p14:creationId xmlns:p14="http://schemas.microsoft.com/office/powerpoint/2010/main" val="3107256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082622D-AAF3-4897-8629-FC918530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78206EC-BE4A-B831-8B39-F61121732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1849"/>
            <a:ext cx="4146004" cy="1535865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Fully Convolutional Network </a:t>
            </a:r>
            <a:r>
              <a:rPr lang="en-US" sz="4000" dirty="0">
                <a:solidFill>
                  <a:srgbClr val="FF0000"/>
                </a:solidFill>
              </a:rPr>
              <a:t>(FCN) </a:t>
            </a:r>
            <a:endParaRPr lang="he-IL" sz="40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מציין מיקום תוכן 4">
            <a:extLst>
              <a:ext uri="{FF2B5EF4-FFF2-40B4-BE49-F238E27FC236}">
                <a16:creationId xmlns:a16="http://schemas.microsoft.com/office/drawing/2014/main" id="{1520FF26-0459-2899-95AA-8BD9A4C16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424" y="2903931"/>
            <a:ext cx="11142440" cy="2999255"/>
          </a:xfr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34D629F-41B7-6205-6CFD-DC5CA5499B28}"/>
              </a:ext>
            </a:extLst>
          </p:cNvPr>
          <p:cNvSpPr txBox="1"/>
          <p:nvPr/>
        </p:nvSpPr>
        <p:spPr>
          <a:xfrm>
            <a:off x="5124526" y="809616"/>
            <a:ext cx="580823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/>
              <a:t>1. Convolution </a:t>
            </a:r>
            <a:br>
              <a:rPr lang="en-US" sz="2000" dirty="0"/>
            </a:br>
            <a:r>
              <a:rPr lang="en-US" sz="2000" dirty="0"/>
              <a:t>2. Max pooling</a:t>
            </a:r>
            <a:br>
              <a:rPr lang="en-US" sz="2000" dirty="0"/>
            </a:br>
            <a:r>
              <a:rPr lang="en-US" sz="2000" dirty="0"/>
              <a:t>3. Deconvolution</a:t>
            </a:r>
            <a:br>
              <a:rPr lang="en-US" sz="2000" dirty="0"/>
            </a:br>
            <a:r>
              <a:rPr lang="en-US" sz="2000" dirty="0"/>
              <a:t>4. Skip Connection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864105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896DC8A-EB82-2CF2-E422-9193C5C2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/>
              <a:t>Convolutional Layers</a:t>
            </a:r>
            <a:endParaRPr lang="he-IL" sz="5000" b="1" dirty="0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תמונה 85">
            <a:extLst>
              <a:ext uri="{FF2B5EF4-FFF2-40B4-BE49-F238E27FC236}">
                <a16:creationId xmlns:a16="http://schemas.microsoft.com/office/drawing/2014/main" id="{49B26703-8E1D-8D9A-4B95-EBDD470F6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180" y="3197234"/>
            <a:ext cx="2727960" cy="2497891"/>
          </a:xfrm>
          <a:prstGeom prst="rect">
            <a:avLst/>
          </a:prstGeom>
        </p:spPr>
      </p:pic>
      <p:pic>
        <p:nvPicPr>
          <p:cNvPr id="95" name="תמונה 94">
            <a:extLst>
              <a:ext uri="{FF2B5EF4-FFF2-40B4-BE49-F238E27FC236}">
                <a16:creationId xmlns:a16="http://schemas.microsoft.com/office/drawing/2014/main" id="{1B245821-475C-C964-7BC4-A3FC14C55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571" y="5866045"/>
            <a:ext cx="3015177" cy="916728"/>
          </a:xfrm>
          <a:prstGeom prst="rect">
            <a:avLst/>
          </a:prstGeom>
        </p:spPr>
      </p:pic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44F1A2E4-AA10-138E-3C6A-C2366A8F3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53661" b="13507"/>
          <a:stretch/>
        </p:blipFill>
        <p:spPr>
          <a:xfrm>
            <a:off x="215761" y="3643173"/>
            <a:ext cx="6398692" cy="3214827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1B97D04D-467B-E4C4-B949-F80E6BB5519B}"/>
              </a:ext>
            </a:extLst>
          </p:cNvPr>
          <p:cNvSpPr/>
          <p:nvPr/>
        </p:nvSpPr>
        <p:spPr>
          <a:xfrm>
            <a:off x="731490" y="3567946"/>
            <a:ext cx="1009651" cy="32148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C745341B-1066-CC82-E58D-D99CE1808BA8}"/>
              </a:ext>
            </a:extLst>
          </p:cNvPr>
          <p:cNvSpPr txBox="1"/>
          <p:nvPr/>
        </p:nvSpPr>
        <p:spPr>
          <a:xfrm>
            <a:off x="215761" y="3643173"/>
            <a:ext cx="159823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Convolution</a:t>
            </a:r>
            <a:endParaRPr lang="he-IL" sz="1400" b="1" dirty="0">
              <a:solidFill>
                <a:srgbClr val="FF0000"/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AE4789D2-FC7C-E766-45E7-8D3C83FCD7E3}"/>
              </a:ext>
            </a:extLst>
          </p:cNvPr>
          <p:cNvSpPr txBox="1"/>
          <p:nvPr/>
        </p:nvSpPr>
        <p:spPr>
          <a:xfrm>
            <a:off x="1597795" y="4521570"/>
            <a:ext cx="159823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Convolution</a:t>
            </a:r>
            <a:endParaRPr lang="he-IL" sz="1200" b="1" dirty="0">
              <a:solidFill>
                <a:srgbClr val="FF0000"/>
              </a:solidFill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FBD9EF15-2DE3-A429-04BF-569663A6E952}"/>
              </a:ext>
            </a:extLst>
          </p:cNvPr>
          <p:cNvSpPr txBox="1"/>
          <p:nvPr/>
        </p:nvSpPr>
        <p:spPr>
          <a:xfrm>
            <a:off x="2432158" y="4759862"/>
            <a:ext cx="159823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Convolution</a:t>
            </a:r>
            <a:endParaRPr lang="he-IL" sz="1200" b="1" dirty="0">
              <a:solidFill>
                <a:srgbClr val="FF0000"/>
              </a:solidFill>
            </a:endParaRP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713DE826-183D-A00F-14C4-EA59A31FC1B7}"/>
              </a:ext>
            </a:extLst>
          </p:cNvPr>
          <p:cNvSpPr txBox="1"/>
          <p:nvPr/>
        </p:nvSpPr>
        <p:spPr>
          <a:xfrm>
            <a:off x="3332196" y="4947086"/>
            <a:ext cx="159823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Convolution</a:t>
            </a:r>
            <a:endParaRPr lang="he-IL" sz="1200" b="1" dirty="0">
              <a:solidFill>
                <a:srgbClr val="FF0000"/>
              </a:solidFill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EF33AF6F-C4AC-242E-EF65-D0F3354603A2}"/>
              </a:ext>
            </a:extLst>
          </p:cNvPr>
          <p:cNvSpPr txBox="1"/>
          <p:nvPr/>
        </p:nvSpPr>
        <p:spPr>
          <a:xfrm>
            <a:off x="4448042" y="5036861"/>
            <a:ext cx="159823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Convolution</a:t>
            </a:r>
            <a:endParaRPr lang="he-IL" sz="1200" b="1" dirty="0">
              <a:solidFill>
                <a:srgbClr val="FF0000"/>
              </a:solidFill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914EC7F1-126D-B907-099F-FE8BFF8E1FAD}"/>
              </a:ext>
            </a:extLst>
          </p:cNvPr>
          <p:cNvSpPr txBox="1"/>
          <p:nvPr/>
        </p:nvSpPr>
        <p:spPr>
          <a:xfrm>
            <a:off x="1275730" y="4215859"/>
            <a:ext cx="159823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Convolution</a:t>
            </a:r>
            <a:endParaRPr lang="he-IL" sz="1200" b="1" dirty="0">
              <a:solidFill>
                <a:srgbClr val="FF0000"/>
              </a:solidFill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D1BCAEA-716E-7873-B006-F6070F1D02B4}"/>
              </a:ext>
            </a:extLst>
          </p:cNvPr>
          <p:cNvSpPr txBox="1"/>
          <p:nvPr/>
        </p:nvSpPr>
        <p:spPr>
          <a:xfrm>
            <a:off x="509922" y="2092147"/>
            <a:ext cx="9474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buNone/>
            </a:pPr>
            <a:r>
              <a:rPr lang="en-US" sz="2400" dirty="0"/>
              <a:t>These layers apply filters to the input data to extract features such as edges, textures, and patterns.</a:t>
            </a:r>
          </a:p>
        </p:txBody>
      </p:sp>
    </p:spTree>
    <p:extLst>
      <p:ext uri="{BB962C8B-B14F-4D97-AF65-F5344CB8AC3E}">
        <p14:creationId xmlns:p14="http://schemas.microsoft.com/office/powerpoint/2010/main" val="2028027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896DC8A-EB82-2CF2-E422-9193C5C2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5400" b="1" i="0" dirty="0">
                <a:effectLst/>
                <a:highlight>
                  <a:srgbClr val="FFFFFF"/>
                </a:highlight>
                <a:latin typeface="ui-sans-serif"/>
              </a:rPr>
              <a:t>Convolutional Layers</a:t>
            </a:r>
            <a:endParaRPr lang="he-IL" sz="5400" dirty="0"/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מציין מיקום תוכן 7">
            <a:extLst>
              <a:ext uri="{FF2B5EF4-FFF2-40B4-BE49-F238E27FC236}">
                <a16:creationId xmlns:a16="http://schemas.microsoft.com/office/drawing/2014/main" id="{ED6D7AA9-73A0-1961-E364-EFBE2758D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400" dirty="0"/>
              <a:t>These layers apply filters to the input data to extract features such as edges, textures, and patterns.</a:t>
            </a:r>
          </a:p>
          <a:p>
            <a:pPr rtl="0"/>
            <a:endParaRPr lang="he-IL" sz="2200" dirty="0"/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980B6F42-1A32-AFE8-C803-D15CB0530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431" y="3399094"/>
            <a:ext cx="2327896" cy="2307595"/>
          </a:xfrm>
          <a:prstGeom prst="rect">
            <a:avLst/>
          </a:prstGeom>
        </p:spPr>
      </p:pic>
      <p:sp>
        <p:nvSpPr>
          <p:cNvPr id="5" name="סימן כפל 4">
            <a:extLst>
              <a:ext uri="{FF2B5EF4-FFF2-40B4-BE49-F238E27FC236}">
                <a16:creationId xmlns:a16="http://schemas.microsoft.com/office/drawing/2014/main" id="{F210D6C3-B7A9-7055-14B5-E21C8A9C5F26}"/>
              </a:ext>
            </a:extLst>
          </p:cNvPr>
          <p:cNvSpPr/>
          <p:nvPr/>
        </p:nvSpPr>
        <p:spPr>
          <a:xfrm>
            <a:off x="4070552" y="3799707"/>
            <a:ext cx="688258" cy="1380920"/>
          </a:xfrm>
          <a:prstGeom prst="mathMultiply">
            <a:avLst>
              <a:gd name="adj1" fmla="val 1637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שווה ל 8">
            <a:extLst>
              <a:ext uri="{FF2B5EF4-FFF2-40B4-BE49-F238E27FC236}">
                <a16:creationId xmlns:a16="http://schemas.microsoft.com/office/drawing/2014/main" id="{F4C00C24-7968-BBD5-9163-43D7A1D34397}"/>
              </a:ext>
            </a:extLst>
          </p:cNvPr>
          <p:cNvSpPr/>
          <p:nvPr/>
        </p:nvSpPr>
        <p:spPr>
          <a:xfrm>
            <a:off x="7192002" y="4243174"/>
            <a:ext cx="1061884" cy="619433"/>
          </a:xfrm>
          <a:prstGeom prst="mathEqual">
            <a:avLst>
              <a:gd name="adj1" fmla="val 12409"/>
              <a:gd name="adj2" fmla="val 2128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0D8EDCE-73CD-2E2B-D2BF-DF993571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01" y="2830555"/>
            <a:ext cx="3802351" cy="336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4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896DC8A-EB82-2CF2-E422-9193C5C2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5400" b="1" i="0" dirty="0">
                <a:effectLst/>
                <a:highlight>
                  <a:srgbClr val="FFFFFF"/>
                </a:highlight>
                <a:latin typeface="ui-sans-serif"/>
              </a:rPr>
              <a:t>Convolutional Layers</a:t>
            </a:r>
            <a:endParaRPr lang="he-IL" sz="5400" dirty="0"/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מציין מיקום תוכן 7">
            <a:extLst>
              <a:ext uri="{FF2B5EF4-FFF2-40B4-BE49-F238E27FC236}">
                <a16:creationId xmlns:a16="http://schemas.microsoft.com/office/drawing/2014/main" id="{ED6D7AA9-73A0-1961-E364-EFBE2758D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400" dirty="0"/>
              <a:t>These layers apply filters to the input data to extract features such as edges, textures, and patterns.</a:t>
            </a:r>
          </a:p>
          <a:p>
            <a:pPr rtl="0"/>
            <a:endParaRPr lang="he-IL" sz="2200" dirty="0"/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980B6F42-1A32-AFE8-C803-D15CB0530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431" y="3399094"/>
            <a:ext cx="2327896" cy="230759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ECCBB8E-1554-CC5D-DEA0-93F64436E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92" y="2791204"/>
            <a:ext cx="3687097" cy="3701671"/>
          </a:xfrm>
          <a:prstGeom prst="rect">
            <a:avLst/>
          </a:prstGeom>
        </p:spPr>
      </p:pic>
      <p:sp>
        <p:nvSpPr>
          <p:cNvPr id="5" name="סימן כפל 4">
            <a:extLst>
              <a:ext uri="{FF2B5EF4-FFF2-40B4-BE49-F238E27FC236}">
                <a16:creationId xmlns:a16="http://schemas.microsoft.com/office/drawing/2014/main" id="{F210D6C3-B7A9-7055-14B5-E21C8A9C5F26}"/>
              </a:ext>
            </a:extLst>
          </p:cNvPr>
          <p:cNvSpPr/>
          <p:nvPr/>
        </p:nvSpPr>
        <p:spPr>
          <a:xfrm>
            <a:off x="4070552" y="3799707"/>
            <a:ext cx="688258" cy="1380920"/>
          </a:xfrm>
          <a:prstGeom prst="mathMultiply">
            <a:avLst>
              <a:gd name="adj1" fmla="val 1637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שווה ל 8">
            <a:extLst>
              <a:ext uri="{FF2B5EF4-FFF2-40B4-BE49-F238E27FC236}">
                <a16:creationId xmlns:a16="http://schemas.microsoft.com/office/drawing/2014/main" id="{F4C00C24-7968-BBD5-9163-43D7A1D34397}"/>
              </a:ext>
            </a:extLst>
          </p:cNvPr>
          <p:cNvSpPr/>
          <p:nvPr/>
        </p:nvSpPr>
        <p:spPr>
          <a:xfrm>
            <a:off x="7192002" y="4243174"/>
            <a:ext cx="1061884" cy="619433"/>
          </a:xfrm>
          <a:prstGeom prst="mathEqual">
            <a:avLst>
              <a:gd name="adj1" fmla="val 12409"/>
              <a:gd name="adj2" fmla="val 2128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00B8F252-59FE-C67B-1329-F79E159E2D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296" t="8283"/>
          <a:stretch/>
        </p:blipFill>
        <p:spPr>
          <a:xfrm>
            <a:off x="8455741" y="3399094"/>
            <a:ext cx="2251587" cy="226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24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896DC8A-EB82-2CF2-E422-9193C5C2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5400" b="1" i="0" dirty="0">
                <a:effectLst/>
                <a:highlight>
                  <a:srgbClr val="FFFFFF"/>
                </a:highlight>
                <a:latin typeface="ui-sans-serif"/>
              </a:rPr>
              <a:t>Convolutional Layers</a:t>
            </a:r>
            <a:endParaRPr lang="he-IL" sz="5400" dirty="0"/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מציין מיקום תוכן 7">
            <a:extLst>
              <a:ext uri="{FF2B5EF4-FFF2-40B4-BE49-F238E27FC236}">
                <a16:creationId xmlns:a16="http://schemas.microsoft.com/office/drawing/2014/main" id="{ED6D7AA9-73A0-1961-E364-EFBE2758D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400" dirty="0"/>
              <a:t>These layers apply filters to the input data to extract features such as edges, textures, and patterns.</a:t>
            </a:r>
          </a:p>
          <a:p>
            <a:pPr rtl="0"/>
            <a:endParaRPr lang="he-IL" sz="2200" dirty="0"/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980B6F42-1A32-AFE8-C803-D15CB0530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431" y="3399094"/>
            <a:ext cx="2327896" cy="2307595"/>
          </a:xfrm>
          <a:prstGeom prst="rect">
            <a:avLst/>
          </a:prstGeom>
        </p:spPr>
      </p:pic>
      <p:sp>
        <p:nvSpPr>
          <p:cNvPr id="5" name="סימן כפל 4">
            <a:extLst>
              <a:ext uri="{FF2B5EF4-FFF2-40B4-BE49-F238E27FC236}">
                <a16:creationId xmlns:a16="http://schemas.microsoft.com/office/drawing/2014/main" id="{F210D6C3-B7A9-7055-14B5-E21C8A9C5F26}"/>
              </a:ext>
            </a:extLst>
          </p:cNvPr>
          <p:cNvSpPr/>
          <p:nvPr/>
        </p:nvSpPr>
        <p:spPr>
          <a:xfrm>
            <a:off x="4070552" y="3799707"/>
            <a:ext cx="688258" cy="1380920"/>
          </a:xfrm>
          <a:prstGeom prst="mathMultiply">
            <a:avLst>
              <a:gd name="adj1" fmla="val 1637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שווה ל 8">
            <a:extLst>
              <a:ext uri="{FF2B5EF4-FFF2-40B4-BE49-F238E27FC236}">
                <a16:creationId xmlns:a16="http://schemas.microsoft.com/office/drawing/2014/main" id="{F4C00C24-7968-BBD5-9163-43D7A1D34397}"/>
              </a:ext>
            </a:extLst>
          </p:cNvPr>
          <p:cNvSpPr/>
          <p:nvPr/>
        </p:nvSpPr>
        <p:spPr>
          <a:xfrm>
            <a:off x="7192002" y="4243174"/>
            <a:ext cx="1061884" cy="619433"/>
          </a:xfrm>
          <a:prstGeom prst="mathEqual">
            <a:avLst>
              <a:gd name="adj1" fmla="val 12409"/>
              <a:gd name="adj2" fmla="val 2128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D4AD253-F824-1308-C759-CE4C54884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4349" y="2905982"/>
            <a:ext cx="3198615" cy="316836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83D6659-2B2E-C06C-D4CB-C0CAF6DC8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201" y="2830555"/>
            <a:ext cx="3802351" cy="336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3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EF5A3E80-CDBD-7B13-0D38-95A0B8A7F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l"/>
            <a:r>
              <a:rPr lang="en-US" sz="5400" b="0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Intro</a:t>
            </a:r>
            <a:endParaRPr lang="he-IL" sz="54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5B2ACEA-64AA-B56D-70CA-78EF2B9BF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7295600" cy="4119172"/>
          </a:xfrm>
        </p:spPr>
        <p:txBody>
          <a:bodyPr anchor="t">
            <a:normAutofit/>
          </a:bodyPr>
          <a:lstStyle/>
          <a:p>
            <a:pPr algn="l" rtl="0"/>
            <a:r>
              <a:rPr lang="en-US" sz="2400" b="0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The purpose of image segmentation is to partition an image into meaningful regions with respect to a particular application.</a:t>
            </a:r>
          </a:p>
          <a:p>
            <a:pPr rtl="0"/>
            <a:endParaRPr lang="en-US" sz="2200" dirty="0"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algn="l" rtl="0"/>
            <a:r>
              <a:rPr lang="en-US" sz="2400" b="0" i="0" dirty="0">
                <a:effectLst/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segmentation is based on measurements taken from the image and might be </a:t>
            </a:r>
            <a:r>
              <a:rPr lang="en-US" sz="2400" b="0" i="0" dirty="0" err="1">
                <a:effectLst/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greylevel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,color ,texture ,depth or motion.</a:t>
            </a:r>
            <a:endParaRPr lang="he-IL" sz="2400" dirty="0"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pPr marL="0" indent="0" rtl="0">
              <a:buNone/>
            </a:pPr>
            <a:endParaRPr lang="he-IL" sz="22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80E5922-3D92-DE67-30A7-E6120E486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058" y="3052378"/>
            <a:ext cx="4551095" cy="30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20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896DC8A-EB82-2CF2-E422-9193C5C2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5400" b="1" i="0" dirty="0">
                <a:effectLst/>
                <a:highlight>
                  <a:srgbClr val="FFFFFF"/>
                </a:highlight>
                <a:latin typeface="ui-sans-serif"/>
              </a:rPr>
              <a:t>Convolutional Layers</a:t>
            </a:r>
            <a:endParaRPr lang="he-IL" sz="5400" dirty="0"/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מציין מיקום תוכן 7">
            <a:extLst>
              <a:ext uri="{FF2B5EF4-FFF2-40B4-BE49-F238E27FC236}">
                <a16:creationId xmlns:a16="http://schemas.microsoft.com/office/drawing/2014/main" id="{ED6D7AA9-73A0-1961-E364-EFBE2758D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b="1" dirty="0"/>
              <a:t>Formal Expression:</a:t>
            </a:r>
          </a:p>
          <a:p>
            <a:pPr algn="l" rtl="0"/>
            <a:r>
              <a:rPr lang="en-US" sz="2400" u="sng" dirty="0">
                <a:latin typeface="Bodoni MT" panose="02070603080606020203" pitchFamily="18" charset="0"/>
              </a:rPr>
              <a:t> I</a:t>
            </a:r>
            <a:r>
              <a:rPr lang="en-US" sz="2400" u="sng" dirty="0"/>
              <a:t> </a:t>
            </a:r>
            <a:r>
              <a:rPr lang="en-US" sz="2400" dirty="0"/>
              <a:t> is the input image (or feature map).</a:t>
            </a:r>
          </a:p>
          <a:p>
            <a:pPr algn="l" rtl="0"/>
            <a:r>
              <a:rPr lang="en-US" sz="2400" u="sng" dirty="0"/>
              <a:t> K </a:t>
            </a:r>
            <a:r>
              <a:rPr lang="en-US" sz="2400" dirty="0"/>
              <a:t> is the filter (or kernel) sliding over the input image.</a:t>
            </a:r>
          </a:p>
          <a:p>
            <a:pPr algn="l" rtl="0"/>
            <a:endParaRPr lang="en-US" sz="2200" dirty="0"/>
          </a:p>
          <a:p>
            <a:pPr marL="0" indent="0" algn="l" rtl="0">
              <a:buNone/>
            </a:pPr>
            <a:endParaRPr lang="en-US" sz="2200" dirty="0"/>
          </a:p>
          <a:p>
            <a:pPr marL="0" indent="0" algn="l" rtl="0">
              <a:buNone/>
            </a:pPr>
            <a:endParaRPr lang="en-US" sz="2200" dirty="0"/>
          </a:p>
          <a:p>
            <a:pPr marL="0" indent="0" algn="l" rtl="0">
              <a:buNone/>
            </a:pPr>
            <a:endParaRPr lang="en-US" sz="2200" dirty="0"/>
          </a:p>
          <a:p>
            <a:pPr marL="0" indent="0" algn="l" rtl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91967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896DC8A-EB82-2CF2-E422-9193C5C2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5400" b="1" i="0" dirty="0">
                <a:effectLst/>
                <a:highlight>
                  <a:srgbClr val="FFFFFF"/>
                </a:highlight>
                <a:latin typeface="ui-sans-serif"/>
              </a:rPr>
              <a:t>Convolutional Layers</a:t>
            </a:r>
            <a:endParaRPr lang="he-IL" sz="5400" dirty="0"/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מציין מיקום תוכן 7">
            <a:extLst>
              <a:ext uri="{FF2B5EF4-FFF2-40B4-BE49-F238E27FC236}">
                <a16:creationId xmlns:a16="http://schemas.microsoft.com/office/drawing/2014/main" id="{ED6D7AA9-73A0-1961-E364-EFBE2758D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b="1" dirty="0"/>
              <a:t>Formal Expression:</a:t>
            </a:r>
          </a:p>
          <a:p>
            <a:pPr algn="l" rtl="0"/>
            <a:r>
              <a:rPr lang="en-US" sz="2400" u="sng" dirty="0">
                <a:latin typeface="Bodoni MT" panose="02070603080606020203" pitchFamily="18" charset="0"/>
              </a:rPr>
              <a:t> I</a:t>
            </a:r>
            <a:r>
              <a:rPr lang="en-US" sz="2400" u="sng" dirty="0"/>
              <a:t> </a:t>
            </a:r>
            <a:r>
              <a:rPr lang="en-US" sz="2400" dirty="0"/>
              <a:t> is the input image (or feature map).</a:t>
            </a:r>
          </a:p>
          <a:p>
            <a:pPr algn="l" rtl="0"/>
            <a:r>
              <a:rPr lang="en-US" sz="2400" u="sng" dirty="0"/>
              <a:t> K </a:t>
            </a:r>
            <a:r>
              <a:rPr lang="en-US" sz="2400" dirty="0"/>
              <a:t> is the filter (or kernel) sliding over the input image.</a:t>
            </a:r>
          </a:p>
          <a:p>
            <a:pPr algn="l" rtl="0"/>
            <a:endParaRPr lang="en-US" sz="2200" dirty="0"/>
          </a:p>
          <a:p>
            <a:pPr marL="0" indent="0" algn="l" rtl="0">
              <a:buNone/>
            </a:pPr>
            <a:endParaRPr lang="en-US" sz="2200" dirty="0"/>
          </a:p>
          <a:p>
            <a:pPr marL="0" indent="0" algn="l" rtl="0">
              <a:buNone/>
            </a:pPr>
            <a:endParaRPr lang="en-US" sz="2200" dirty="0"/>
          </a:p>
          <a:p>
            <a:pPr marL="0" indent="0" algn="l" rtl="0">
              <a:buNone/>
            </a:pPr>
            <a:endParaRPr lang="en-US" sz="2200" dirty="0"/>
          </a:p>
          <a:p>
            <a:pPr marL="0" indent="0" algn="l" rtl="0">
              <a:buNone/>
            </a:pPr>
            <a:endParaRPr lang="en-US" sz="2200" dirty="0"/>
          </a:p>
          <a:p>
            <a:pPr algn="l" rtl="0"/>
            <a:r>
              <a:rPr 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where </a:t>
            </a:r>
            <a:r>
              <a:rPr lang="en-US" sz="2400" b="0" i="0" u="sng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KaTeX_Main"/>
              </a:rPr>
              <a:t>𝑀</a:t>
            </a:r>
            <a:r>
              <a:rPr 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and </a:t>
            </a:r>
            <a:r>
              <a:rPr lang="en-US" sz="2400" b="0" i="0" u="sng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KaTeX_Main"/>
              </a:rPr>
              <a:t>𝑁</a:t>
            </a:r>
            <a:r>
              <a:rPr 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are the dimensions of the filter.</a:t>
            </a:r>
            <a:endParaRPr lang="he-IL" sz="3200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F15A09E-2E94-E950-9CF4-91501FA19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813" y="3608437"/>
            <a:ext cx="8546374" cy="117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32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896DC8A-EB82-2CF2-E422-9193C5C2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pPr algn="l"/>
            <a:r>
              <a:rPr lang="en-US" b="1" i="0" dirty="0">
                <a:effectLst/>
                <a:highlight>
                  <a:srgbClr val="FFFFFF"/>
                </a:highlight>
                <a:latin typeface="ui-sans-serif"/>
              </a:rPr>
              <a:t>Pooling Layers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מציין מיקום תוכן 2">
            <a:extLst>
              <a:ext uri="{FF2B5EF4-FFF2-40B4-BE49-F238E27FC236}">
                <a16:creationId xmlns:a16="http://schemas.microsoft.com/office/drawing/2014/main" id="{E76C315D-C578-499E-081D-EABB559028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187085"/>
              </p:ext>
            </p:extLst>
          </p:nvPr>
        </p:nvGraphicFramePr>
        <p:xfrm>
          <a:off x="832104" y="1392866"/>
          <a:ext cx="10515600" cy="3022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מציין מיקום תוכן 4">
            <a:extLst>
              <a:ext uri="{FF2B5EF4-FFF2-40B4-BE49-F238E27FC236}">
                <a16:creationId xmlns:a16="http://schemas.microsoft.com/office/drawing/2014/main" id="{02D62751-AE69-A83A-3C51-D8E8C27C52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096" r="53661" b="10951"/>
          <a:stretch/>
        </p:blipFill>
        <p:spPr>
          <a:xfrm>
            <a:off x="3579954" y="4215171"/>
            <a:ext cx="5432997" cy="2617962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6E3953A6-336F-560D-6803-9E74E282CC4A}"/>
              </a:ext>
            </a:extLst>
          </p:cNvPr>
          <p:cNvSpPr/>
          <p:nvPr/>
        </p:nvSpPr>
        <p:spPr>
          <a:xfrm>
            <a:off x="4740965" y="4215171"/>
            <a:ext cx="753064" cy="2598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185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896DC8A-EB82-2CF2-E422-9193C5C2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pPr algn="l"/>
            <a:r>
              <a:rPr lang="en-US" b="1" i="0" dirty="0">
                <a:effectLst/>
                <a:highlight>
                  <a:srgbClr val="FFFFFF"/>
                </a:highlight>
                <a:latin typeface="ui-sans-serif"/>
              </a:rPr>
              <a:t>Pooling Layers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6" name="מציין מיקום תוכן 15">
            <a:extLst>
              <a:ext uri="{FF2B5EF4-FFF2-40B4-BE49-F238E27FC236}">
                <a16:creationId xmlns:a16="http://schemas.microsoft.com/office/drawing/2014/main" id="{BA0E9113-E1A5-938A-72AD-9D7404C08F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6059565"/>
              </p:ext>
            </p:extLst>
          </p:nvPr>
        </p:nvGraphicFramePr>
        <p:xfrm>
          <a:off x="5686474" y="3863653"/>
          <a:ext cx="1226692" cy="82402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613346">
                  <a:extLst>
                    <a:ext uri="{9D8B030D-6E8A-4147-A177-3AD203B41FA5}">
                      <a16:colId xmlns:a16="http://schemas.microsoft.com/office/drawing/2014/main" val="812954190"/>
                    </a:ext>
                  </a:extLst>
                </a:gridCol>
                <a:gridCol w="613346">
                  <a:extLst>
                    <a:ext uri="{9D8B030D-6E8A-4147-A177-3AD203B41FA5}">
                      <a16:colId xmlns:a16="http://schemas.microsoft.com/office/drawing/2014/main" val="1461091741"/>
                    </a:ext>
                  </a:extLst>
                </a:gridCol>
              </a:tblGrid>
              <a:tr h="412012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37188"/>
                  </a:ext>
                </a:extLst>
              </a:tr>
              <a:tr h="412012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792909"/>
                  </a:ext>
                </a:extLst>
              </a:tr>
            </a:tbl>
          </a:graphicData>
        </a:graphic>
      </p:graphicFrame>
      <p:pic>
        <p:nvPicPr>
          <p:cNvPr id="7" name="תמונה 6">
            <a:extLst>
              <a:ext uri="{FF2B5EF4-FFF2-40B4-BE49-F238E27FC236}">
                <a16:creationId xmlns:a16="http://schemas.microsoft.com/office/drawing/2014/main" id="{F2A36570-5AF5-949A-FD95-24CF89748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273" y="3391583"/>
            <a:ext cx="2255545" cy="226108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96999BC-2F6B-30B0-2DF0-47A0FD22F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401" y="3563083"/>
            <a:ext cx="1295581" cy="438211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AB94F367-3C4A-684F-D5A1-E7DFAB31D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86" y="2937943"/>
            <a:ext cx="3198615" cy="3168369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BEE1C3D1-65F0-BDFE-9BC1-DACC383C523A}"/>
              </a:ext>
            </a:extLst>
          </p:cNvPr>
          <p:cNvSpPr txBox="1"/>
          <p:nvPr/>
        </p:nvSpPr>
        <p:spPr>
          <a:xfrm>
            <a:off x="3908349" y="3181308"/>
            <a:ext cx="32643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Pool size =(2X2)</a:t>
            </a:r>
            <a:endParaRPr lang="he-IL" dirty="0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00ADD92F-B802-722B-633A-E26EAC902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659" y="3563082"/>
            <a:ext cx="1295581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01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896DC8A-EB82-2CF2-E422-9193C5C2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pPr algn="l"/>
            <a:r>
              <a:rPr lang="en-US" b="1" i="0" dirty="0">
                <a:effectLst/>
                <a:highlight>
                  <a:srgbClr val="FFFFFF"/>
                </a:highlight>
                <a:latin typeface="ui-sans-serif"/>
              </a:rPr>
              <a:t>Pooling Layers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מציין מיקום תוכן 5">
            <a:extLst>
              <a:ext uri="{FF2B5EF4-FFF2-40B4-BE49-F238E27FC236}">
                <a16:creationId xmlns:a16="http://schemas.microsoft.com/office/drawing/2014/main" id="{9D9A4255-12FD-CB08-4AF0-9909C711A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2837" y="3951807"/>
            <a:ext cx="9177823" cy="646488"/>
          </a:xfr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520343C5-BA3C-519E-FAFD-BAE4BF7ACA06}"/>
              </a:ext>
            </a:extLst>
          </p:cNvPr>
          <p:cNvSpPr txBox="1"/>
          <p:nvPr/>
        </p:nvSpPr>
        <p:spPr>
          <a:xfrm>
            <a:off x="841248" y="2648489"/>
            <a:ext cx="103730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For Feature map </a:t>
            </a:r>
            <a:r>
              <a:rPr lang="en-US" sz="2800" b="0" i="1" u="sng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ymbol" panose="05050102010706020507" pitchFamily="18" charset="2"/>
              </a:rPr>
              <a:t>I</a:t>
            </a:r>
            <a:r>
              <a:rPr lang="en-US" sz="2800" b="0" i="0" u="sng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</a:t>
            </a:r>
            <a:r>
              <a:rPr lang="en-US" sz="2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,max pooling with a window size of </a:t>
            </a:r>
            <a:r>
              <a:rPr lang="en-US" sz="2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KaTeX_Main"/>
              </a:rPr>
              <a:t>2×2</a:t>
            </a:r>
            <a:r>
              <a:rPr lang="en-US" sz="2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, the operation is:</a:t>
            </a:r>
            <a:endParaRPr lang="he-IL" sz="2800" dirty="0"/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AE8293C8-3F60-695B-B612-B90A898A818A}"/>
              </a:ext>
            </a:extLst>
          </p:cNvPr>
          <p:cNvSpPr txBox="1"/>
          <p:nvPr/>
        </p:nvSpPr>
        <p:spPr>
          <a:xfrm>
            <a:off x="841248" y="1974327"/>
            <a:ext cx="65384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buNone/>
            </a:pPr>
            <a:r>
              <a:rPr lang="en-US" sz="3200" b="1" dirty="0"/>
              <a:t>Formal Expression:</a:t>
            </a:r>
          </a:p>
        </p:txBody>
      </p:sp>
    </p:spTree>
    <p:extLst>
      <p:ext uri="{BB962C8B-B14F-4D97-AF65-F5344CB8AC3E}">
        <p14:creationId xmlns:p14="http://schemas.microsoft.com/office/powerpoint/2010/main" val="2980348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A5424AE-8B25-55D9-78AF-0E78E5A6B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915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Fully Convolutional Network </a:t>
            </a:r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D21A85B-3CCE-2721-B1FC-5F500772D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67" y="4356069"/>
            <a:ext cx="4992330" cy="237278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2F23DA6-EFEB-E54D-6F01-8D1861EB3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015" y="4482492"/>
            <a:ext cx="5856218" cy="2246357"/>
          </a:xfrm>
          <a:prstGeom prst="rect">
            <a:avLst/>
          </a:prstGeom>
        </p:spPr>
      </p:pic>
      <p:pic>
        <p:nvPicPr>
          <p:cNvPr id="15" name="מציין מיקום תוכן 14">
            <a:extLst>
              <a:ext uri="{FF2B5EF4-FFF2-40B4-BE49-F238E27FC236}">
                <a16:creationId xmlns:a16="http://schemas.microsoft.com/office/drawing/2014/main" id="{58427279-945C-629A-1009-088907EB6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09650" y="1454713"/>
            <a:ext cx="10515600" cy="2765437"/>
          </a:xfrm>
        </p:spPr>
      </p:pic>
      <p:sp>
        <p:nvSpPr>
          <p:cNvPr id="16" name="מלבן 15">
            <a:extLst>
              <a:ext uri="{FF2B5EF4-FFF2-40B4-BE49-F238E27FC236}">
                <a16:creationId xmlns:a16="http://schemas.microsoft.com/office/drawing/2014/main" id="{B11266B8-D76B-4641-A1E2-82DD1D0D66F8}"/>
              </a:ext>
            </a:extLst>
          </p:cNvPr>
          <p:cNvSpPr/>
          <p:nvPr/>
        </p:nvSpPr>
        <p:spPr>
          <a:xfrm>
            <a:off x="6724650" y="1717055"/>
            <a:ext cx="1143000" cy="2372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04220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3AF9A1A-D49B-04B1-AFC0-53E49FE62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Skip connections ; </a:t>
            </a:r>
            <a:r>
              <a:rPr lang="en-US" dirty="0" err="1"/>
              <a:t>Unpooling</a:t>
            </a:r>
            <a:r>
              <a:rPr lang="en-US" dirty="0"/>
              <a:t> </a:t>
            </a:r>
            <a:endParaRPr lang="he-IL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D1A9A739-233B-0980-1201-E1B680615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552027"/>
            <a:ext cx="10515600" cy="2427322"/>
          </a:xfrm>
        </p:spPr>
      </p:pic>
      <p:pic>
        <p:nvPicPr>
          <p:cNvPr id="3" name="מציין מיקום תוכן 4">
            <a:extLst>
              <a:ext uri="{FF2B5EF4-FFF2-40B4-BE49-F238E27FC236}">
                <a16:creationId xmlns:a16="http://schemas.microsoft.com/office/drawing/2014/main" id="{60D49697-8E49-7EB7-1AC0-B1E459DDC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73" y="3979349"/>
            <a:ext cx="10040051" cy="2702521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EADC6FAD-A625-8804-AD06-C492273CC643}"/>
              </a:ext>
            </a:extLst>
          </p:cNvPr>
          <p:cNvSpPr/>
          <p:nvPr/>
        </p:nvSpPr>
        <p:spPr>
          <a:xfrm>
            <a:off x="8315325" y="4676775"/>
            <a:ext cx="685800" cy="171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2247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 descr="תמונה שמכילה צילום מסך, כחול מג'ורלי, צבעוני, כחול חשמלי&#10;&#10;התיאור נוצר באופן אוטומטי">
            <a:extLst>
              <a:ext uri="{FF2B5EF4-FFF2-40B4-BE49-F238E27FC236}">
                <a16:creationId xmlns:a16="http://schemas.microsoft.com/office/drawing/2014/main" id="{832FCBFC-826F-5F66-4671-3510F8035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155" y="2557595"/>
            <a:ext cx="8687689" cy="430040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7AFF233-FE2D-1AF8-F01C-3EC43B24E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536" y="164888"/>
            <a:ext cx="9850225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1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87AFF233-FE2D-1AF8-F01C-3EC43B24E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536" y="164888"/>
            <a:ext cx="9850225" cy="2286319"/>
          </a:xfrm>
          <a:prstGeom prst="rect">
            <a:avLst/>
          </a:prstGeom>
        </p:spPr>
      </p:pic>
      <p:pic>
        <p:nvPicPr>
          <p:cNvPr id="6" name="מציין מיקום תוכן 4">
            <a:extLst>
              <a:ext uri="{FF2B5EF4-FFF2-40B4-BE49-F238E27FC236}">
                <a16:creationId xmlns:a16="http://schemas.microsoft.com/office/drawing/2014/main" id="{BCC9AA20-2662-B112-AD0B-98795EDB6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34" t="2267" r="831" b="29929"/>
          <a:stretch/>
        </p:blipFill>
        <p:spPr>
          <a:xfrm>
            <a:off x="2193210" y="2765881"/>
            <a:ext cx="7805580" cy="328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96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1EAFDD-7A6C-85CA-16A1-BF3F2C3F1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BAD92279-D2BA-E59A-FA1D-DE560F189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3296" y="3694066"/>
            <a:ext cx="2975121" cy="2935974"/>
          </a:xfr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D651869-BDA4-B757-925C-7F25428E2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528" y="3694066"/>
            <a:ext cx="2995487" cy="293597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14FC61A-02E1-75EF-9C2A-71395C4B5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5" y="1027906"/>
            <a:ext cx="2686102" cy="4939543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ACF1EAF-5EEC-BFC2-84F9-5CB674A76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614" y="1027906"/>
            <a:ext cx="2666637" cy="493954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911B0BB-9AF2-28F1-DCA5-0F8F10712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1793" y="622731"/>
            <a:ext cx="3066624" cy="2520513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E5F70A75-1CCC-CBD0-0A55-F5520C49BA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6808" y="602041"/>
            <a:ext cx="3009207" cy="256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99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FEC64AF-2628-2E0E-56CE-8D61AC077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110" y="356344"/>
            <a:ext cx="6251110" cy="1783080"/>
          </a:xfrm>
        </p:spPr>
        <p:txBody>
          <a:bodyPr anchor="b">
            <a:normAutofit/>
          </a:bodyPr>
          <a:lstStyle/>
          <a:p>
            <a:pPr algn="l"/>
            <a:r>
              <a:rPr lang="en-US" sz="5400" b="0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Why segmentation?</a:t>
            </a:r>
            <a:endParaRPr lang="he-IL" sz="5400" dirty="0"/>
          </a:p>
        </p:txBody>
      </p:sp>
      <p:pic>
        <p:nvPicPr>
          <p:cNvPr id="5" name="Picture 4" descr="Magnifying glass on clear background">
            <a:extLst>
              <a:ext uri="{FF2B5EF4-FFF2-40B4-BE49-F238E27FC236}">
                <a16:creationId xmlns:a16="http://schemas.microsoft.com/office/drawing/2014/main" id="{4355E086-A36B-93BD-EAE7-6CD29DE52D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74" r="14194" b="-1"/>
          <a:stretch/>
        </p:blipFill>
        <p:spPr>
          <a:xfrm>
            <a:off x="3" y="10"/>
            <a:ext cx="368709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91B0031-35D9-05AB-8765-478E64D3D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9110" y="2444496"/>
            <a:ext cx="9226246" cy="3483864"/>
          </a:xfrm>
        </p:spPr>
        <p:txBody>
          <a:bodyPr>
            <a:normAutofit/>
          </a:bodyPr>
          <a:lstStyle/>
          <a:p>
            <a:pPr algn="l" rtl="0"/>
            <a:r>
              <a:rPr lang="en-US" sz="2400" b="0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Medical Imaging :Differentiating between healthy and diseased tissues</a:t>
            </a:r>
          </a:p>
          <a:p>
            <a:pPr algn="l" rtl="0"/>
            <a:r>
              <a:rPr lang="en-US" sz="2400" b="0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Agriculture: Assessing plant health, and detecting diseases and pests.</a:t>
            </a:r>
          </a:p>
          <a:p>
            <a:pPr algn="l" rtl="0"/>
            <a:r>
              <a:rPr lang="en-US" sz="2400" b="0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Remote Sensing: Study the effects of climate change, </a:t>
            </a:r>
            <a:r>
              <a:rPr lang="en-US" sz="2400" b="0" i="0" dirty="0" err="1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etc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…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49253CA-C7D2-5F98-BF30-7BFEE55CB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770" y="4488227"/>
            <a:ext cx="1961528" cy="227408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09322692-60ED-9976-F3B1-A33C8A95F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4184" y="4488227"/>
            <a:ext cx="3742021" cy="22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4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204E468-1A55-4092-A444-9A53C87F9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pPr algn="ctr"/>
            <a:r>
              <a:rPr lang="en-US" sz="2700" b="1" dirty="0">
                <a:latin typeface="Aharoni" panose="02010803020104030203" pitchFamily="2" charset="-79"/>
                <a:cs typeface="Aharoni" panose="02010803020104030203" pitchFamily="2" charset="-79"/>
              </a:rPr>
              <a:t> </a:t>
            </a:r>
            <a:br>
              <a:rPr lang="en-US" sz="27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700" b="1" dirty="0">
                <a:latin typeface="Aharoni" panose="02010803020104030203" pitchFamily="2" charset="-79"/>
                <a:cs typeface="Aharoni" panose="02010803020104030203" pitchFamily="2" charset="-79"/>
              </a:rPr>
              <a:t>MSF Segmentation</a:t>
            </a:r>
            <a:r>
              <a:rPr lang="he-IL" sz="27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en-US" sz="27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27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מציין מיקום תוכן 3" descr="תמונה שמכילה צילום מסך, צבעוני, סגול, אומנות&#10;&#10;התיאור נוצר באופן אוטומטי">
            <a:extLst>
              <a:ext uri="{FF2B5EF4-FFF2-40B4-BE49-F238E27FC236}">
                <a16:creationId xmlns:a16="http://schemas.microsoft.com/office/drawing/2014/main" id="{A87F6F99-C193-4769-8DE4-84621718D5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663" r="3729" b="1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AED269-18E3-B9AB-56D5-63336098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7767" y="2938734"/>
            <a:ext cx="4314645" cy="765716"/>
          </a:xfrm>
        </p:spPr>
        <p:txBody>
          <a:bodyPr anchor="t">
            <a:normAutofit/>
          </a:bodyPr>
          <a:lstStyle/>
          <a:p>
            <a:pPr algn="l" rtl="0"/>
            <a:r>
              <a:rPr lang="en-US" dirty="0"/>
              <a:t>Minimum Spanning Tree</a:t>
            </a:r>
          </a:p>
        </p:txBody>
      </p:sp>
    </p:spTree>
    <p:extLst>
      <p:ext uri="{BB962C8B-B14F-4D97-AF65-F5344CB8AC3E}">
        <p14:creationId xmlns:p14="http://schemas.microsoft.com/office/powerpoint/2010/main" val="2178918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5719BB-48A7-4AF4-BB91-DC82E0DF7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10973A55-5440-4A99-B526-B5812E462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9682493-588A-4D52-98F6-FBBD80C0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D5F9A86-A6DB-43A3-B355-AD0CB952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170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4800" b="1" dirty="0"/>
              <a:t>Terms</a:t>
            </a:r>
            <a:endParaRPr lang="en-US" sz="4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EC5A7A-ADE4-48D9-B89C-2BA1C9110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3236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92" y="2185062"/>
            <a:ext cx="49377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AD69023F-B29F-412B-A243-BAB1D414B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932" y="1295241"/>
            <a:ext cx="5087576" cy="2238533"/>
          </a:xfrm>
          <a:prstGeom prst="rect">
            <a:avLst/>
          </a:prstGeom>
        </p:spPr>
      </p:pic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14EABD06-518B-4CA1-922E-C11171366B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48037" y="4124414"/>
            <a:ext cx="4904669" cy="1857286"/>
          </a:xfrm>
          <a:prstGeom prst="rect">
            <a:avLst/>
          </a:prstGeom>
        </p:spPr>
      </p:pic>
      <p:sp>
        <p:nvSpPr>
          <p:cNvPr id="9" name="מציין מיקום תוכן 3">
            <a:extLst>
              <a:ext uri="{FF2B5EF4-FFF2-40B4-BE49-F238E27FC236}">
                <a16:creationId xmlns:a16="http://schemas.microsoft.com/office/drawing/2014/main" id="{3A8607C3-C575-86E9-C6FB-ED27520B9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492" y="2355006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algn="l" rtl="0"/>
            <a:r>
              <a:rPr lang="en-US" sz="2400" b="1" dirty="0">
                <a:solidFill>
                  <a:srgbClr val="E97132"/>
                </a:solidFill>
              </a:rPr>
              <a:t>Minimum Spanning Tree:</a:t>
            </a:r>
          </a:p>
          <a:p>
            <a:pPr algn="l" rtl="0"/>
            <a:r>
              <a:rPr lang="en-US" sz="2400" b="1" dirty="0"/>
              <a:t>Spanning Tree</a:t>
            </a:r>
            <a:r>
              <a:rPr lang="en-US" sz="2400" dirty="0"/>
              <a:t>: A tree-like subgraph of a connected, undirected graph that includes all vertices and a subset of the edges forming a tree.</a:t>
            </a:r>
          </a:p>
          <a:p>
            <a:pPr algn="l" rtl="0"/>
            <a:r>
              <a:rPr lang="en-US" sz="2400" b="1" dirty="0"/>
              <a:t>Minimum Spanning Tree (MST)</a:t>
            </a:r>
            <a:r>
              <a:rPr lang="en-US" sz="2400" dirty="0"/>
              <a:t>: A spanning tree with the minimum possible total edge weight.</a:t>
            </a:r>
          </a:p>
          <a:p>
            <a:pPr algn="l" rtl="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0607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5719BB-48A7-4AF4-BB91-DC82E0DF7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10973A55-5440-4A99-B526-B5812E462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9682493-588A-4D52-98F6-FBBD80C0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D5F9A86-A6DB-43A3-B355-AD0CB952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170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4000" b="1" dirty="0"/>
              <a:t>Terms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EC5A7A-ADE4-48D9-B89C-2BA1C9110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3236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92" y="2185062"/>
            <a:ext cx="49377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מציין מיקום תוכן 5">
            <a:extLst>
              <a:ext uri="{FF2B5EF4-FFF2-40B4-BE49-F238E27FC236}">
                <a16:creationId xmlns:a16="http://schemas.microsoft.com/office/drawing/2014/main" id="{5983E3F8-9414-4879-E459-38CCE7CA7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0878" y="1444752"/>
            <a:ext cx="4586245" cy="1343115"/>
          </a:xfrm>
          <a:prstGeom prst="rect">
            <a:avLst/>
          </a:prstGeom>
        </p:spPr>
      </p:pic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4CC2BCBF-37E8-B39B-81BD-F3F192D91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912" y="2268315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sz="2800" dirty="0"/>
              <a:t>Given a graph </a:t>
            </a:r>
            <a:r>
              <a:rPr lang="en-US" sz="2800" i="1" dirty="0"/>
              <a:t>G</a:t>
            </a:r>
            <a:r>
              <a:rPr lang="en-US" sz="2800" dirty="0"/>
              <a:t>=(</a:t>
            </a:r>
            <a:r>
              <a:rPr lang="en-US" sz="2800" i="1" dirty="0"/>
              <a:t>V</a:t>
            </a:r>
            <a:r>
              <a:rPr lang="en-US" sz="2800" dirty="0"/>
              <a:t>,</a:t>
            </a:r>
            <a:r>
              <a:rPr lang="en-US" sz="2800" i="1" dirty="0"/>
              <a:t>E</a:t>
            </a:r>
            <a:r>
              <a:rPr lang="en-US" sz="2800" dirty="0"/>
              <a:t>,</a:t>
            </a:r>
            <a:r>
              <a:rPr lang="en-US" sz="2800" i="1" dirty="0"/>
              <a:t>W</a:t>
            </a:r>
            <a:r>
              <a:rPr lang="en-US" sz="2800" dirty="0"/>
              <a:t>), the MSF is a spanning forest </a:t>
            </a:r>
            <a:r>
              <a:rPr lang="en-US" sz="2800" i="1" dirty="0"/>
              <a:t>F</a:t>
            </a:r>
            <a:r>
              <a:rPr lang="en-US" sz="2800" dirty="0"/>
              <a:t>∗=(</a:t>
            </a:r>
            <a:r>
              <a:rPr lang="en-US" sz="2800" i="1" dirty="0"/>
              <a:t>V</a:t>
            </a:r>
            <a:r>
              <a:rPr lang="en-US" sz="2800" dirty="0"/>
              <a:t>,</a:t>
            </a:r>
            <a:r>
              <a:rPr lang="en-US" sz="2800" i="1" dirty="0"/>
              <a:t>EF</a:t>
            </a:r>
            <a:r>
              <a:rPr lang="en-US" sz="2800" dirty="0"/>
              <a:t>∗​) rooted on a set of </a:t>
            </a:r>
            <a:r>
              <a:rPr lang="en-US" sz="2800" i="1" dirty="0"/>
              <a:t>m</a:t>
            </a:r>
            <a:r>
              <a:rPr lang="en-US" sz="2800" dirty="0"/>
              <a:t> distinct vertices </a:t>
            </a:r>
            <a:r>
              <a:rPr lang="he-IL" sz="2800" dirty="0"/>
              <a:t>}</a:t>
            </a:r>
            <a:r>
              <a:rPr lang="en-US" sz="2800" i="1" dirty="0"/>
              <a:t>t</a:t>
            </a:r>
            <a:r>
              <a:rPr lang="en-US" sz="2800" dirty="0"/>
              <a:t>1​,…,</a:t>
            </a:r>
            <a:r>
              <a:rPr lang="en-US" sz="2800" i="1" dirty="0"/>
              <a:t>tm</a:t>
            </a:r>
            <a:r>
              <a:rPr lang="en-US" sz="2800" dirty="0"/>
              <a:t>​}.</a:t>
            </a:r>
            <a:endParaRPr lang="he-IL" sz="2800" dirty="0"/>
          </a:p>
          <a:p>
            <a:pPr algn="l" rtl="0"/>
            <a:endParaRPr lang="en-US" sz="2800" dirty="0"/>
          </a:p>
          <a:p>
            <a:pPr algn="l" rtl="0"/>
            <a:r>
              <a:rPr lang="en-US" sz="2800" dirty="0"/>
              <a:t> Each tree in </a:t>
            </a:r>
            <a:r>
              <a:rPr lang="en-US" sz="2800" i="1" dirty="0"/>
              <a:t>F</a:t>
            </a:r>
            <a:r>
              <a:rPr lang="en-US" sz="2800" dirty="0"/>
              <a:t>∗ grows from a root 𝑡𝑖, and the sum of the edge weights in </a:t>
            </a:r>
            <a:r>
              <a:rPr lang="en-US" sz="2800" i="1" dirty="0"/>
              <a:t>F</a:t>
            </a:r>
            <a:r>
              <a:rPr lang="en-US" sz="2800" dirty="0"/>
              <a:t>∗ is minimal.</a:t>
            </a:r>
            <a:endParaRPr lang="he-IL" sz="2800" dirty="0"/>
          </a:p>
          <a:p>
            <a:pPr algn="l" rtl="0"/>
            <a:endParaRPr lang="en-US" sz="2800" dirty="0"/>
          </a:p>
          <a:p>
            <a:pPr algn="l" rtl="0"/>
            <a:r>
              <a:rPr lang="en-US" sz="2800" dirty="0"/>
              <a:t> 𝑆𝐹 represents the set of all spanning forests of 𝐺 rooted on {𝑡1,…,𝑡𝑚}.</a:t>
            </a:r>
          </a:p>
          <a:p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512422A-2007-1A25-2C06-736C350ED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878" y="2906123"/>
            <a:ext cx="4980120" cy="307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82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5719BB-48A7-4AF4-BB91-DC82E0DF7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10973A55-5440-4A99-B526-B5812E462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9682493-588A-4D52-98F6-FBBD80C0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D5F9A86-A6DB-43A3-B355-AD0CB952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170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4000" b="1" dirty="0"/>
              <a:t>Terms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EC5A7A-ADE4-48D9-B89C-2BA1C9110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3236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92" y="2185062"/>
            <a:ext cx="49377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מציין מיקום תוכן 3">
            <a:extLst>
              <a:ext uri="{FF2B5EF4-FFF2-40B4-BE49-F238E27FC236}">
                <a16:creationId xmlns:a16="http://schemas.microsoft.com/office/drawing/2014/main" id="{2F99321F-8F44-1233-1DB6-0068F941D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492" y="2268315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algn="l" rtl="0"/>
            <a:r>
              <a:rPr lang="en-US" sz="2400" dirty="0"/>
              <a:t>Over-segmentation: One region is detected as several ones of the image.</a:t>
            </a:r>
          </a:p>
          <a:p>
            <a:pPr algn="l" rtl="0"/>
            <a:endParaRPr lang="en-US" sz="2400" dirty="0"/>
          </a:p>
          <a:p>
            <a:pPr algn="l" rtl="0"/>
            <a:r>
              <a:rPr lang="en-US" sz="2400" dirty="0"/>
              <a:t>Under-segmentation: Several regions are detected as one.</a:t>
            </a:r>
          </a:p>
          <a:p>
            <a:pPr marL="0" indent="0" algn="l" rtl="0">
              <a:buNone/>
            </a:pPr>
            <a:endParaRPr lang="en-US" sz="2400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0386C3BD-5E4D-199F-D6F4-376EA5BC6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163" y="266259"/>
            <a:ext cx="5544324" cy="3162741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070AD68-CED5-4F99-E3C2-522E2D116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264" y="4443984"/>
            <a:ext cx="8402223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130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5719BB-48A7-4AF4-BB91-DC82E0DF7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10973A55-5440-4A99-B526-B5812E462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9682493-588A-4D52-98F6-FBBD80C0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D5F9A86-A6DB-43A3-B355-AD0CB952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170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4000" b="1" dirty="0"/>
              <a:t>Terms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EC5A7A-ADE4-48D9-B89C-2BA1C9110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3236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92" y="2185062"/>
            <a:ext cx="49377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721F3F9-9BC4-4AAB-926C-F6519DE0D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4979" y="2525117"/>
            <a:ext cx="6085370" cy="366435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l" rtl="0">
              <a:buNone/>
            </a:pPr>
            <a:r>
              <a:rPr lang="en-US" sz="2400" dirty="0"/>
              <a:t>Supervised: </a:t>
            </a:r>
          </a:p>
          <a:p>
            <a:pPr marL="0" indent="0" algn="l" rtl="0">
              <a:buNone/>
            </a:pPr>
            <a:r>
              <a:rPr lang="en-US" sz="2400" dirty="0"/>
              <a:t>The training dataset consists of input-output pairs, where each input is associated with the correct output (label).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EB90089-6B2F-17A9-FD88-2C3C59F16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338" y="2029968"/>
            <a:ext cx="5861325" cy="30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795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9CDA3B4-C480-47FC-B1BA-418AE379B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40080"/>
            <a:ext cx="5858355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Support Vector Machine (</a:t>
            </a:r>
            <a:r>
              <a:rPr lang="en-US" sz="4900" dirty="0"/>
              <a:t>SVM</a:t>
            </a:r>
            <a:r>
              <a:rPr lang="en-US" sz="4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r>
              <a:rPr lang="en-US" sz="4900" b="1" dirty="0"/>
              <a:t>:</a:t>
            </a:r>
            <a:endParaRPr lang="en-US" sz="4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E59744B-9BC5-4F3F-BDCA-31429DAC3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516" y="2658446"/>
            <a:ext cx="6595774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2400" dirty="0"/>
              <a:t>is a supervised machine learning algorithm used for classification. </a:t>
            </a:r>
          </a:p>
          <a:p>
            <a:pPr algn="l" rtl="0"/>
            <a:r>
              <a:rPr lang="en-US" sz="2400" dirty="0"/>
              <a:t>The main objective of the SVM algorithm is to find the optimal </a:t>
            </a:r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hyperplane</a:t>
            </a:r>
            <a:r>
              <a:rPr lang="en-US" sz="2400" dirty="0"/>
              <a:t> in an N-dimensional space that can separate the data points in different classes in the feature space. </a:t>
            </a:r>
          </a:p>
          <a:p>
            <a:pPr algn="l" rtl="0"/>
            <a:r>
              <a:rPr lang="en-US" sz="2400" dirty="0"/>
              <a:t>The hyperplane tries that the margin between the closest points of different classes should be as maximum as possible. </a:t>
            </a:r>
          </a:p>
          <a:p>
            <a:pPr marL="0" indent="0" algn="l" rtl="0">
              <a:buNone/>
            </a:pPr>
            <a:endParaRPr lang="en-US" sz="2400" dirty="0"/>
          </a:p>
        </p:txBody>
      </p:sp>
      <p:pic>
        <p:nvPicPr>
          <p:cNvPr id="10" name="מציין מיקום תוכן 9">
            <a:extLst>
              <a:ext uri="{FF2B5EF4-FFF2-40B4-BE49-F238E27FC236}">
                <a16:creationId xmlns:a16="http://schemas.microsoft.com/office/drawing/2014/main" id="{5EA9A92B-F5AF-4441-9C38-C41193D14D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08661" y="1541188"/>
            <a:ext cx="4940968" cy="391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95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1DF70F9B-233C-47EA-8AAF-BE70E0C0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en-US" b="1">
                <a:latin typeface="Aharoni" panose="02010803020104030203" pitchFamily="2" charset="-79"/>
                <a:cs typeface="Aharoni" panose="02010803020104030203" pitchFamily="2" charset="-79"/>
              </a:rPr>
              <a:t>What is the method?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0748ECE-E2D5-466E-829C-A91B35B26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140" y="502920"/>
            <a:ext cx="7293274" cy="1463040"/>
          </a:xfrm>
        </p:spPr>
        <p:txBody>
          <a:bodyPr anchor="ctr">
            <a:normAutofit/>
          </a:bodyPr>
          <a:lstStyle/>
          <a:p>
            <a:pPr marL="0" indent="0" algn="l" rtl="0">
              <a:buNone/>
            </a:pPr>
            <a:r>
              <a:rPr lang="en-US" sz="2500" dirty="0"/>
              <a:t>The method is based on the construction of an MSF, rooted on the markers selected by using pixelwise classification results.</a:t>
            </a:r>
          </a:p>
        </p:txBody>
      </p:sp>
      <p:pic>
        <p:nvPicPr>
          <p:cNvPr id="4" name="תמונה 3" descr="תמונה שמכילה צבעוני, אומנות, סגול, לילך&#10;&#10;התיאור נוצר באופן אוטומטי">
            <a:extLst>
              <a:ext uri="{FF2B5EF4-FFF2-40B4-BE49-F238E27FC236}">
                <a16:creationId xmlns:a16="http://schemas.microsoft.com/office/drawing/2014/main" id="{F53D6762-1BC2-4E41-A0D8-FEE5323D0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31" y="2864879"/>
            <a:ext cx="10067937" cy="299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254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83E3F3C-7CA2-497C-A5B5-782C0500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Aharoni" panose="02010803020104030203" pitchFamily="2" charset="-79"/>
                <a:cs typeface="Aharoni" panose="02010803020104030203" pitchFamily="2" charset="-79"/>
              </a:rPr>
              <a:t>The steps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062B7CE-C572-4C6F-9826-E2863E678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660904"/>
            <a:ext cx="7932961" cy="3547872"/>
          </a:xfrm>
        </p:spPr>
        <p:txBody>
          <a:bodyPr anchor="t">
            <a:normAutofit/>
          </a:bodyPr>
          <a:lstStyle/>
          <a:p>
            <a:pPr marL="0" indent="0" algn="l" rtl="0">
              <a:buNone/>
            </a:pPr>
            <a:r>
              <a:rPr lang="en-US" sz="2400" dirty="0"/>
              <a:t>There are 4 steps:</a:t>
            </a:r>
          </a:p>
          <a:p>
            <a:pPr marL="971550" lvl="1" indent="-514350" algn="l" rtl="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 Pixelwise classification.</a:t>
            </a:r>
          </a:p>
          <a:p>
            <a:pPr marL="971550" lvl="1" indent="-514350" algn="l" rtl="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 Selection of the most Reliable classified Pixels.</a:t>
            </a:r>
          </a:p>
          <a:p>
            <a:pPr marL="971550" lvl="1" indent="-514350" algn="l" rtl="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 Construction of an MSF. </a:t>
            </a:r>
          </a:p>
          <a:p>
            <a:pPr marL="971550" lvl="1" indent="-514350" algn="l" rtl="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 Majority Voting Within Connected Components.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6B530EE-338D-48BD-B943-C1C1714FE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882" y="2660904"/>
            <a:ext cx="2983286" cy="2640208"/>
          </a:xfrm>
          <a:prstGeom prst="roundRect">
            <a:avLst>
              <a:gd name="adj" fmla="val 26404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07987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19AA356-ACD5-4C6B-A329-7CC47A06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1: Pairwise Classification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9A4785C7-F359-B3D6-4FDF-35453E3AB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598" y="2699289"/>
            <a:ext cx="7067550" cy="36371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algn="l" rtl="0"/>
            <a:r>
              <a:rPr lang="en-US" sz="2400" dirty="0"/>
              <a:t>The first step consists in performing a probabilistic pixelwise classification of the hyperspectral image. </a:t>
            </a:r>
            <a:r>
              <a:rPr lang="en-US" sz="2400" b="1" dirty="0"/>
              <a:t>Support Vector Machine </a:t>
            </a:r>
            <a:r>
              <a:rPr lang="en-US" sz="2400" dirty="0"/>
              <a:t>(SVM) classifier is used.</a:t>
            </a: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5B0285F9-1DBB-0747-BA78-C814E73418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99014" y="1953238"/>
            <a:ext cx="4892985" cy="390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75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19AA356-ACD5-4C6B-A329-7CC47A06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1: Pairwise Classification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DECE05B-767B-A068-06EA-5D67640ED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839" y="2642616"/>
            <a:ext cx="6845682" cy="4351338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2800" b="1" dirty="0"/>
              <a:t> The output of this step is </a:t>
            </a:r>
            <a:r>
              <a:rPr lang="en-US" sz="2800" dirty="0"/>
              <a:t>classification map, containing class labels for each pixel.</a:t>
            </a:r>
            <a:br>
              <a:rPr lang="en-US" sz="2800" dirty="0"/>
            </a:br>
            <a:endParaRPr lang="en-US" sz="2800" dirty="0"/>
          </a:p>
          <a:p>
            <a:pPr marL="0" indent="0" algn="l" rtl="0">
              <a:buNone/>
            </a:pPr>
            <a:endParaRPr lang="en-US" sz="2800" dirty="0"/>
          </a:p>
          <a:p>
            <a:endParaRPr lang="he-IL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6E92FCEA-B2FD-FE8A-E759-A0DABC84E3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34174" y="1931632"/>
            <a:ext cx="4857826" cy="388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04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1FBFDCE-624D-3F85-61E2-55DE4AB80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28" y="463300"/>
            <a:ext cx="7877165" cy="1956841"/>
          </a:xfrm>
        </p:spPr>
        <p:txBody>
          <a:bodyPr anchor="b">
            <a:normAutofit/>
          </a:bodyPr>
          <a:lstStyle/>
          <a:p>
            <a:pPr algn="l"/>
            <a:r>
              <a:rPr lang="en-US" sz="4200" b="1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Classification</a:t>
            </a:r>
            <a:br>
              <a:rPr lang="en-US" sz="4200" b="1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r>
              <a:rPr lang="en-US" sz="4200" b="1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	                       </a:t>
            </a:r>
            <a:r>
              <a:rPr lang="en-US" sz="4200" b="1" i="0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vs </a:t>
            </a:r>
            <a:br>
              <a:rPr lang="en-US" sz="4200" b="1" i="0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r>
              <a:rPr lang="en-US" sz="4200" b="1" i="0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                      Segmentation!</a:t>
            </a:r>
            <a:endParaRPr lang="he-IL" sz="4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B370EAC-7841-73B6-DC1E-C126EA1BC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01" y="2990886"/>
            <a:ext cx="6814296" cy="332066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/>
              <a:t>Classification refers to the process of assigning each pixel in the image to a particular class or category based on its spectral signature.</a:t>
            </a:r>
            <a:endParaRPr lang="he-IL" sz="2400" dirty="0"/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D1292FD2-3FF8-A13E-26ED-25950A784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4697" y="2605282"/>
            <a:ext cx="4728186" cy="401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715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19AA356-ACD5-4C6B-A329-7CC47A06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1: Pairwise Classification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מציין מיקום תוכן 2">
                <a:extLst>
                  <a:ext uri="{FF2B5EF4-FFF2-40B4-BE49-F238E27FC236}">
                    <a16:creationId xmlns:a16="http://schemas.microsoft.com/office/drawing/2014/main" id="{0C586B1A-1CC4-4F69-B144-D38E3BFFB5F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64549" y="2639038"/>
                <a:ext cx="7417181" cy="3864328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r" defTabSz="914400" rtl="1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l" rtl="0">
                  <a:buNone/>
                </a:pPr>
                <a:r>
                  <a:rPr lang="en-US" sz="2400" dirty="0"/>
                  <a:t>For each pixel x, a probability distribution P is defined giving the probability of x belonging to each of the K classes</a:t>
                </a:r>
                <a:endParaRPr lang="en-US" sz="2400" dirty="0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l" rtl="0"/>
                <a:r>
                  <a:rPr lang="en-US" sz="2400" b="1" dirty="0"/>
                  <a:t>k</a:t>
                </a:r>
                <a:r>
                  <a:rPr lang="en-US" sz="2400" dirty="0"/>
                  <a:t>: number of classes.</a:t>
                </a:r>
              </a:p>
              <a:p>
                <a:pPr algn="l" rtl="0"/>
                <a:r>
                  <a:rPr lang="en-US" sz="2400" b="1" dirty="0"/>
                  <a:t>x</a:t>
                </a:r>
                <a:r>
                  <a:rPr lang="en-US" sz="2400" dirty="0"/>
                  <a:t>: a pixel.</a:t>
                </a:r>
              </a:p>
              <a:p>
                <a:pPr algn="l" rtl="0"/>
                <a:r>
                  <a:rPr lang="en-US" sz="2400" b="1" dirty="0"/>
                  <a:t>y</a:t>
                </a:r>
                <a:r>
                  <a:rPr lang="en-US" sz="2400" dirty="0"/>
                  <a:t>: the pixel label.</a:t>
                </a:r>
              </a:p>
              <a:p>
                <a:pPr marL="0" indent="0" algn="l" rtl="0">
                  <a:buNone/>
                </a:pPr>
                <a:endParaRPr lang="en-US" sz="2400" dirty="0"/>
              </a:p>
              <a:p>
                <a:pPr marL="0" indent="0" algn="l" rtl="0">
                  <a:buNone/>
                </a:pPr>
                <a:r>
                  <a:rPr lang="en-US" sz="2400" dirty="0"/>
                  <a:t>p =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,..,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}.</m:t>
                    </m:r>
                  </m:oMath>
                </a14:m>
                <a:endParaRPr lang="en-US" sz="2400" dirty="0"/>
              </a:p>
              <a:p>
                <a:pPr marL="0" indent="0" algn="l" rtl="0">
                  <a:buNone/>
                </a:pPr>
                <a:endParaRPr lang="en-US" sz="2400" dirty="0"/>
              </a:p>
              <a:p>
                <a:pPr marL="0" indent="0" algn="l" rtl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7" name="מציין מיקום תוכן 2">
                <a:extLst>
                  <a:ext uri="{FF2B5EF4-FFF2-40B4-BE49-F238E27FC236}">
                    <a16:creationId xmlns:a16="http://schemas.microsoft.com/office/drawing/2014/main" id="{0C586B1A-1CC4-4F69-B144-D38E3BFFB5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64549" y="2639038"/>
                <a:ext cx="7417181" cy="3864328"/>
              </a:xfrm>
              <a:prstGeom prst="rect">
                <a:avLst/>
              </a:prstGeom>
              <a:blipFill>
                <a:blip r:embed="rId2"/>
                <a:stretch>
                  <a:fillRect l="-1233" t="-205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מציין מיקום תוכן 12" descr="תמונה שמכילה טקסט, צילום מסך, תרשים, עלילה&#10;&#10;התיאור נוצר באופן אוטומטי">
            <a:extLst>
              <a:ext uri="{FF2B5EF4-FFF2-40B4-BE49-F238E27FC236}">
                <a16:creationId xmlns:a16="http://schemas.microsoft.com/office/drawing/2014/main" id="{44EBBBB7-4978-15BE-F7E8-8521E7E27E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713" y="2391156"/>
            <a:ext cx="4416287" cy="3382315"/>
          </a:xfrm>
        </p:spPr>
      </p:pic>
    </p:spTree>
    <p:extLst>
      <p:ext uri="{BB962C8B-B14F-4D97-AF65-F5344CB8AC3E}">
        <p14:creationId xmlns:p14="http://schemas.microsoft.com/office/powerpoint/2010/main" val="18911797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19AA356-ACD5-4C6B-A329-7CC47A066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1: Pairwise Classification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0C586B1A-1CC4-4F69-B144-D38E3BFFB5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 algn="l" rtl="0"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this purpose:</a:t>
                </a:r>
              </a:p>
              <a:p>
                <a:pPr lvl="1" algn="l" rtl="0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𝑟𝑖𝑗 ​: The probability that a pixel belong to class y=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given 𝑦 is either 𝑖 or 𝑗.</a:t>
                </a:r>
              </a:p>
              <a:p>
                <a:pPr marL="457200" lvl="1" indent="0" algn="l" rtl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algn="l" rtl="0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 and B: Parameters estimated by minimizing the negative loglikelihood using: - Training Data: Feature vectors 𝑥 and true labels 𝑦.</a:t>
                </a:r>
              </a:p>
              <a:p>
                <a:pPr marL="457200" lvl="1" indent="0" algn="l" rtl="0"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- Decision Values: Raw SVM output scores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acc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lvl="1" indent="0" algn="l" rtl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l" rtl="0">
                  <a:buNone/>
                </a:pP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0C586B1A-1CC4-4F69-B144-D38E3BFFB5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1961" r="-144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תמונה 7">
            <a:extLst>
              <a:ext uri="{FF2B5EF4-FFF2-40B4-BE49-F238E27FC236}">
                <a16:creationId xmlns:a16="http://schemas.microsoft.com/office/drawing/2014/main" id="{4932038F-7471-0F71-E543-FE82C5EDB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032" y="4408329"/>
            <a:ext cx="4034968" cy="1434306"/>
          </a:xfrm>
          <a:prstGeom prst="rect">
            <a:avLst/>
          </a:prstGeom>
        </p:spPr>
      </p:pic>
      <p:pic>
        <p:nvPicPr>
          <p:cNvPr id="13" name="מציין מיקום תוכן 6">
            <a:extLst>
              <a:ext uri="{FF2B5EF4-FFF2-40B4-BE49-F238E27FC236}">
                <a16:creationId xmlns:a16="http://schemas.microsoft.com/office/drawing/2014/main" id="{88055360-22D9-4951-AAB1-77C2B60BA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813" y="4260691"/>
            <a:ext cx="4560456" cy="205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102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19AA356-ACD5-4C6B-A329-7CC47A06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40080"/>
            <a:ext cx="9113139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1: Pairwise Classification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מציין מיקום תוכן 2">
                <a:extLst>
                  <a:ext uri="{FF2B5EF4-FFF2-40B4-BE49-F238E27FC236}">
                    <a16:creationId xmlns:a16="http://schemas.microsoft.com/office/drawing/2014/main" id="{0A3A1C61-DDFF-F1FE-B833-6EBBAD2727B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733425" y="2506662"/>
                <a:ext cx="11353800" cy="4351338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 algn="l" rtl="0">
                  <a:buNone/>
                </a:pPr>
                <a:r>
                  <a:rPr lang="en-US" sz="2400" dirty="0"/>
                  <a:t>Furthermore, the probabilities p =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,..,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 are computed by solving the following optimization problem:</a:t>
                </a:r>
              </a:p>
              <a:p>
                <a:pPr marL="0" indent="0" algn="l" rtl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13" name="מציין מיקום תוכן 2">
                <a:extLst>
                  <a:ext uri="{FF2B5EF4-FFF2-40B4-BE49-F238E27FC236}">
                    <a16:creationId xmlns:a16="http://schemas.microsoft.com/office/drawing/2014/main" id="{0A3A1C61-DDFF-F1FE-B833-6EBBAD2727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733425" y="2506662"/>
                <a:ext cx="11353800" cy="4351338"/>
              </a:xfrm>
              <a:blipFill>
                <a:blip r:embed="rId2"/>
                <a:stretch>
                  <a:fillRect l="-805" t="-182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מציין מיקום תוכן 15">
            <a:extLst>
              <a:ext uri="{FF2B5EF4-FFF2-40B4-BE49-F238E27FC236}">
                <a16:creationId xmlns:a16="http://schemas.microsoft.com/office/drawing/2014/main" id="{96560DB1-8514-D8B4-3E3A-619C12323B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63772" y="3582095"/>
            <a:ext cx="7264455" cy="292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988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19AA356-ACD5-4C6B-A329-7CC47A06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9122664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1: Pairwise Classification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מציין מיקום תוכן 2">
                <a:extLst>
                  <a:ext uri="{FF2B5EF4-FFF2-40B4-BE49-F238E27FC236}">
                    <a16:creationId xmlns:a16="http://schemas.microsoft.com/office/drawing/2014/main" id="{1BCA5947-1B1D-A23E-F31F-D4F9FF56825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70036" y="2448909"/>
                <a:ext cx="11439525" cy="4351338"/>
              </a:xfrm>
            </p:spPr>
            <p:txBody>
              <a:bodyPr>
                <a:normAutofit/>
              </a:bodyPr>
              <a:lstStyle/>
              <a:p>
                <a:pPr marL="0" indent="0" algn="l">
                  <a:buNone/>
                </a:pPr>
                <a:r>
                  <a:rPr lang="en-US" sz="2400" dirty="0"/>
                  <a:t>Finally, a probability map is constructed by assigning to each pixel the maximum probability estimate max(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), k = 1,.., K.</a:t>
                </a:r>
              </a:p>
            </p:txBody>
          </p:sp>
        </mc:Choice>
        <mc:Fallback xmlns="">
          <p:sp>
            <p:nvSpPr>
              <p:cNvPr id="5" name="מציין מיקום תוכן 2">
                <a:extLst>
                  <a:ext uri="{FF2B5EF4-FFF2-40B4-BE49-F238E27FC236}">
                    <a16:creationId xmlns:a16="http://schemas.microsoft.com/office/drawing/2014/main" id="{1BCA5947-1B1D-A23E-F31F-D4F9FF5682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70036" y="2448909"/>
                <a:ext cx="11439525" cy="4351338"/>
              </a:xfrm>
              <a:blipFill>
                <a:blip r:embed="rId2"/>
                <a:stretch>
                  <a:fillRect l="-800" t="-182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מציין מיקום תוכן 5">
            <a:extLst>
              <a:ext uri="{FF2B5EF4-FFF2-40B4-BE49-F238E27FC236}">
                <a16:creationId xmlns:a16="http://schemas.microsoft.com/office/drawing/2014/main" id="{4821D250-4387-CD5B-FEB9-FFE75C122C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832"/>
          <a:stretch/>
        </p:blipFill>
        <p:spPr>
          <a:xfrm>
            <a:off x="2687374" y="3544210"/>
            <a:ext cx="6817252" cy="283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72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D422BA26-6A02-4C91-A20A-4B405DBE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991443"/>
            <a:ext cx="6480933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2: Selection Of The Most Reliable Classified Pixels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741A65F-590F-49E6-875A-F10C282EE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80" y="2684095"/>
            <a:ext cx="7405165" cy="3492868"/>
          </a:xfrm>
        </p:spPr>
        <p:txBody>
          <a:bodyPr vert="horz" lIns="91440" tIns="45720" rIns="91440" bIns="45720" rtlCol="0">
            <a:normAutofit/>
          </a:bodyPr>
          <a:lstStyle/>
          <a:p>
            <a:pPr marL="0" algn="l" rtl="0"/>
            <a:r>
              <a:rPr lang="en-US" sz="2400" dirty="0"/>
              <a:t>The aim of this step is to choose the most reliable classified pixels in order to define suitable markers.</a:t>
            </a: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D1FCF8EC-4889-4F4D-8EB6-DB88EE56C9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96809" y="2853764"/>
            <a:ext cx="4600021" cy="349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325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D422BA26-6A02-4C91-A20A-4B405DBE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991443"/>
            <a:ext cx="6480933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2: Selection Of The Most Reliable Classified Pixels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741A65F-590F-49E6-875A-F10C282EE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79" y="2528285"/>
            <a:ext cx="11367565" cy="34928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l" rtl="0">
              <a:buNone/>
            </a:pPr>
            <a:r>
              <a:rPr lang="en-US" sz="2400" dirty="0"/>
              <a:t>A simple way of marker selection consists in thresholding the probability map. </a:t>
            </a:r>
          </a:p>
          <a:p>
            <a:pPr marL="0" indent="0" algn="l" rtl="0">
              <a:buNone/>
            </a:pPr>
            <a:r>
              <a:rPr lang="en-US" sz="2400" dirty="0"/>
              <a:t>In other words, if the probability of the considered pixel belonging to the assigned class k is higher than a given threshold, this pixel is selected to join the markers.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7" name="מציין מיקום תוכן 6">
            <a:extLst>
              <a:ext uri="{FF2B5EF4-FFF2-40B4-BE49-F238E27FC236}">
                <a16:creationId xmlns:a16="http://schemas.microsoft.com/office/drawing/2014/main" id="{59D55DA6-A774-CDD8-53DA-F94EC7737C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88548" y="4209527"/>
            <a:ext cx="5814903" cy="191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368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D422BA26-6A02-4C91-A20A-4B405DBE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991443"/>
            <a:ext cx="6480933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 rtl="0">
              <a:buNone/>
            </a:pPr>
            <a:r>
              <a:rPr lang="en-US" sz="3600" b="1" dirty="0">
                <a:solidFill>
                  <a:srgbClr val="E97132"/>
                </a:solidFill>
              </a:rPr>
              <a:t>Advantages and disadvantages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2094C63F-7487-63C5-393E-4D842DAED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781" y="2510108"/>
            <a:ext cx="10872019" cy="3666855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dirty="0"/>
              <a:t>Advantages</a:t>
            </a:r>
            <a:r>
              <a:rPr lang="en-US" sz="3100" dirty="0"/>
              <a:t>:</a:t>
            </a:r>
            <a:endParaRPr lang="en-US" sz="3100" dirty="0">
              <a:solidFill>
                <a:schemeClr val="tx1"/>
              </a:solidFill>
            </a:endParaRPr>
          </a:p>
          <a:p>
            <a:pPr lvl="1" algn="l" rtl="0"/>
            <a:r>
              <a:rPr lang="en-US" dirty="0">
                <a:solidFill>
                  <a:schemeClr val="tx1"/>
                </a:solidFill>
              </a:rPr>
              <a:t>Simplicity</a:t>
            </a:r>
          </a:p>
          <a:p>
            <a:pPr marL="0" indent="0" algn="l" rtl="0">
              <a:buNone/>
            </a:pPr>
            <a:r>
              <a:rPr lang="en-US" dirty="0">
                <a:solidFill>
                  <a:schemeClr val="tx1"/>
                </a:solidFill>
              </a:rPr>
              <a:t>Disadvantages: </a:t>
            </a:r>
            <a:endParaRPr lang="en-US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 algn="l" rtl="0"/>
            <a:r>
              <a:rPr lang="en-US" dirty="0">
                <a:solidFill>
                  <a:schemeClr val="tx1"/>
                </a:solidFill>
              </a:rPr>
              <a:t>Each marker results in one region, so the number of markers must match the desired regions.</a:t>
            </a:r>
          </a:p>
          <a:p>
            <a:pPr lvl="1" algn="l" rtl="0"/>
            <a:endParaRPr lang="en-US" dirty="0">
              <a:solidFill>
                <a:schemeClr val="tx1"/>
              </a:solidFill>
            </a:endParaRPr>
          </a:p>
          <a:p>
            <a:pPr lvl="1" algn="l" rtl="0"/>
            <a:r>
              <a:rPr lang="en-US" dirty="0">
                <a:solidFill>
                  <a:schemeClr val="tx1"/>
                </a:solidFill>
              </a:rPr>
              <a:t>Spectrally similar classes 𝑘𝑖 and 𝑘𝑗 can lead to nearly equal probabilities for pixels, risking the loss of regions and causing </a:t>
            </a:r>
            <a:r>
              <a:rPr lang="en-US" dirty="0" err="1">
                <a:solidFill>
                  <a:schemeClr val="tx1"/>
                </a:solidFill>
              </a:rPr>
              <a:t>undersegmentation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2852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D422BA26-6A02-4C91-A20A-4B405DBE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991443"/>
            <a:ext cx="6480933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 rtl="0">
              <a:buNone/>
            </a:pPr>
            <a:r>
              <a:rPr lang="en-US" sz="3600" b="1" dirty="0">
                <a:solidFill>
                  <a:srgbClr val="E97132"/>
                </a:solidFill>
              </a:rPr>
              <a:t>Solution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2094C63F-7487-63C5-393E-4D842DAED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781" y="2510108"/>
            <a:ext cx="10872019" cy="3666855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endParaRPr lang="en-US" sz="2400" dirty="0"/>
          </a:p>
          <a:p>
            <a:pPr marL="0" indent="0" algn="l" rtl="0">
              <a:buNone/>
            </a:pPr>
            <a:r>
              <a:rPr lang="en-US" sz="2400" dirty="0"/>
              <a:t>To mitigate this problem, we propose the following method of marker selection: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400" dirty="0"/>
              <a:t> Perform a connected-component labeling of the pixelwise classification map. For this purpose, a classical connected component algorithm using the union-find data structure.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17AFCBB-A849-5D64-4894-E43E97863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570" y="0"/>
            <a:ext cx="3818011" cy="280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431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D422BA26-6A02-4C91-A20A-4B405DBE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991443"/>
            <a:ext cx="6480933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 rtl="0">
              <a:buNone/>
            </a:pPr>
            <a:r>
              <a:rPr lang="en-US" sz="3600" b="1" dirty="0">
                <a:solidFill>
                  <a:srgbClr val="E97132"/>
                </a:solidFill>
              </a:rPr>
              <a:t>Solution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2094C63F-7487-63C5-393E-4D842DAED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781" y="2510108"/>
            <a:ext cx="10872019" cy="3666855"/>
          </a:xfrm>
        </p:spPr>
        <p:txBody>
          <a:bodyPr>
            <a:normAutofit/>
          </a:bodyPr>
          <a:lstStyle/>
          <a:p>
            <a:pPr marL="514350" indent="-514350" algn="l" rtl="0">
              <a:buAutoNum type="arabicPeriod" startAt="2"/>
            </a:pPr>
            <a:r>
              <a:rPr lang="en-US" dirty="0"/>
              <a:t>Analyze each connected region as follows:</a:t>
            </a:r>
          </a:p>
          <a:p>
            <a:pPr marL="0" indent="0" algn="l" rtl="0">
              <a:buNone/>
            </a:pPr>
            <a:endParaRPr lang="en-US" dirty="0"/>
          </a:p>
          <a:p>
            <a:pPr lvl="1" algn="l" rtl="0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b="1" dirty="0">
                <a:solidFill>
                  <a:srgbClr val="E97132"/>
                </a:solidFill>
              </a:rPr>
              <a:t>If a region is large enough</a:t>
            </a:r>
            <a:r>
              <a:rPr lang="en-US" dirty="0"/>
              <a:t>, it should contain a marker, which is determined as P% of the pixels within the connected component with the highest probability estimates. </a:t>
            </a:r>
          </a:p>
          <a:p>
            <a:pPr lvl="1" algn="l" rtl="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E97132"/>
                </a:solidFill>
              </a:rPr>
              <a:t> </a:t>
            </a:r>
            <a:r>
              <a:rPr lang="en-US" b="1" dirty="0">
                <a:solidFill>
                  <a:srgbClr val="E97132"/>
                </a:solidFill>
              </a:rPr>
              <a:t>If a region is small</a:t>
            </a:r>
            <a:r>
              <a:rPr lang="en-US" dirty="0"/>
              <a:t>, it should lead to a marker only if it is very reliable; a potential marker is formed by pixels with probability estimates higher than a defined threshold.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17AFCBB-A849-5D64-4894-E43E97863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570" y="0"/>
            <a:ext cx="3818011" cy="280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540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7BC2E51-C8A2-45DB-B885-38352384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5400" b="1"/>
              <a:t>Step 3: Construction of an MSF</a:t>
            </a:r>
            <a:endParaRPr lang="en-US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57BCE27-EC39-4C24-82D3-42D3EC926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2" y="2071316"/>
            <a:ext cx="7314207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algn="l" rtl="0"/>
            <a:r>
              <a:rPr lang="en-US" sz="2400" dirty="0"/>
              <a:t>MSF : minimum spanning forest.</a:t>
            </a:r>
          </a:p>
          <a:p>
            <a:pPr marL="0" algn="l" rtl="0"/>
            <a:r>
              <a:rPr lang="en-US" sz="2400" dirty="0"/>
              <a:t>The previous two steps result in a map of markers defining regions of interest in the image. </a:t>
            </a:r>
          </a:p>
          <a:p>
            <a:pPr marL="0" algn="l" rtl="0"/>
            <a:r>
              <a:rPr lang="en-US" sz="2400" dirty="0"/>
              <a:t>The next step consists in the grouping of all the image pixels into an MSF , where each tree is rooted on a classification-derived marker.</a:t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F4C0422E-08B4-4C75-827F-3135EBFFF0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23"/>
          <a:stretch/>
        </p:blipFill>
        <p:spPr>
          <a:xfrm>
            <a:off x="8439516" y="2169638"/>
            <a:ext cx="3458407" cy="35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90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1FBFDCE-624D-3F85-61E2-55DE4AB80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98" y="909828"/>
            <a:ext cx="7284032" cy="1481328"/>
          </a:xfrm>
        </p:spPr>
        <p:txBody>
          <a:bodyPr anchor="b">
            <a:noAutofit/>
          </a:bodyPr>
          <a:lstStyle/>
          <a:p>
            <a:pPr algn="l"/>
            <a:r>
              <a:rPr lang="en-US" sz="4200" b="1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C</a:t>
            </a:r>
            <a:r>
              <a:rPr lang="en-US" sz="4200" b="1" i="0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lassification</a:t>
            </a:r>
            <a:br>
              <a:rPr lang="en-US" sz="4200" b="1" i="0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r>
              <a:rPr lang="en-US" sz="4200" b="1" i="0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	                       vs </a:t>
            </a:r>
            <a:br>
              <a:rPr lang="en-US" sz="4200" b="1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r>
              <a:rPr lang="en-US" sz="4200" b="1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                      Segmentation!</a:t>
            </a:r>
            <a:endParaRPr lang="he-IL" sz="42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B370EAC-7841-73B6-DC1E-C126EA1BC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660904"/>
            <a:ext cx="6546042" cy="3547872"/>
          </a:xfrm>
        </p:spPr>
        <p:txBody>
          <a:bodyPr anchor="t">
            <a:normAutofit/>
          </a:bodyPr>
          <a:lstStyle/>
          <a:p>
            <a:pPr marL="0" indent="0" algn="l">
              <a:buNone/>
            </a:pPr>
            <a:r>
              <a:rPr lang="en-US" sz="2400" dirty="0"/>
              <a:t>The primary focus of segmentation is identifying the boundaries of objects within the image. based on specific criteria, such as spectral similarity. </a:t>
            </a:r>
            <a:endParaRPr lang="he-IL" sz="2400" dirty="0"/>
          </a:p>
        </p:txBody>
      </p:sp>
      <p:pic>
        <p:nvPicPr>
          <p:cNvPr id="5" name="תמונה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1B7D4155-971F-32C1-2036-DC2796194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7963" y="2556387"/>
            <a:ext cx="4855071" cy="41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109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7BC2E51-C8A2-45DB-B885-38352384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5400" b="1"/>
              <a:t>Step 3: Construction of an MSF</a:t>
            </a:r>
            <a:endParaRPr lang="en-US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מציין מיקום תוכן 5">
            <a:extLst>
              <a:ext uri="{FF2B5EF4-FFF2-40B4-BE49-F238E27FC236}">
                <a16:creationId xmlns:a16="http://schemas.microsoft.com/office/drawing/2014/main" id="{267E9BB5-5CCE-CFE6-4A82-6B4F72951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53" y="2106255"/>
            <a:ext cx="8158122" cy="4351338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/>
              <a:t>Each pixel is a vertex  𝑣∈𝑉 in an undirected graph 𝐺=(𝑉,𝐸,𝑊), where 𝑉 and 𝐸 are sets of vertices and edges, and 𝑊 maps edges 𝐸 to positive real numbers 𝑅+.</a:t>
            </a:r>
          </a:p>
          <a:p>
            <a:pPr algn="l" rtl="0"/>
            <a:endParaRPr lang="en-US" sz="2400" dirty="0"/>
          </a:p>
          <a:p>
            <a:pPr algn="l" rtl="0"/>
            <a:r>
              <a:rPr lang="en-US" sz="2400" dirty="0"/>
              <a:t> Each edge 𝑒(𝑖,𝑗)∈𝐸 connects neighboring pixels </a:t>
            </a:r>
            <a:r>
              <a:rPr lang="en-US" sz="2400" dirty="0" err="1"/>
              <a:t>i</a:t>
            </a:r>
            <a:r>
              <a:rPr lang="en-US" sz="2400" dirty="0"/>
              <a:t> and j with a weight 𝑤(𝑖,𝑗) indicating their dissimilarity. </a:t>
            </a:r>
          </a:p>
          <a:p>
            <a:pPr algn="l" rtl="0"/>
            <a:endParaRPr lang="en-US" sz="2400" dirty="0"/>
          </a:p>
          <a:p>
            <a:pPr algn="l" rtl="0"/>
            <a:r>
              <a:rPr lang="en-US" sz="2400" dirty="0"/>
              <a:t>Dissimilarity measures for edge weights include vector norms, Spectral Angle Mapper (SAM).</a:t>
            </a:r>
          </a:p>
        </p:txBody>
      </p:sp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84A0D97F-6ACA-B4C5-33AD-64D4CE2CF2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65841" y="2106255"/>
            <a:ext cx="3511806" cy="352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932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A7699B7-7F1C-4B59-BFB9-F2D23EF0C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737666" cy="2225532"/>
          </a:xfrm>
        </p:spPr>
        <p:txBody>
          <a:bodyPr anchor="t">
            <a:normAutofit/>
          </a:bodyPr>
          <a:lstStyle/>
          <a:p>
            <a:pPr algn="l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Different dissimilarity measure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F88D19-C269-4F98-BE6B-CFB6207D3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14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תמונה 3">
            <a:extLst>
              <a:ext uri="{FF2B5EF4-FFF2-40B4-BE49-F238E27FC236}">
                <a16:creationId xmlns:a16="http://schemas.microsoft.com/office/drawing/2014/main" id="{F35D45D6-7698-4366-A8A8-90518D566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5308" y="4030913"/>
            <a:ext cx="5910504" cy="17203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6D32410A-7E42-4613-BFAF-C42D294EE7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4330" y="2152928"/>
                <a:ext cx="4934720" cy="2738159"/>
              </a:xfrm>
            </p:spPr>
            <p:txBody>
              <a:bodyPr anchor="ctr">
                <a:normAutofit/>
              </a:bodyPr>
              <a:lstStyle/>
              <a:p>
                <a:pPr marL="0" indent="0" algn="l" rtl="0">
                  <a:buNone/>
                </a:pPr>
                <a:r>
                  <a:rPr lang="en-US" sz="2400" dirty="0">
                    <a:solidFill>
                      <a:schemeClr val="tx1">
                        <a:alpha val="80000"/>
                      </a:schemeClr>
                    </a:solidFill>
                  </a:rPr>
                  <a:t>The L1 vector norm between two pixel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chemeClr val="tx1"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chemeClr val="tx1"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>
                        <a:alpha val="8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chemeClr val="tx1"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alpha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>
                                <a:solidFill>
                                  <a:schemeClr val="tx1">
                                    <a:alpha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>
                                <a:solidFill>
                                  <a:schemeClr val="tx1">
                                    <a:alpha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2400" b="0" i="0">
                                <a:solidFill>
                                  <a:schemeClr val="tx1">
                                    <a:alpha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>
                                <a:alpha val="80000"/>
                              </a:schemeClr>
                            </a:solidFill>
                          </a:rPr>
                          <m:t> ,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>
                                <a:alpha val="80000"/>
                              </a:schemeClr>
                            </a:solidFill>
                          </a:rPr>
                          <m:t>…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>
                                <a:alpha val="80000"/>
                              </a:schemeClr>
                            </a:solidFill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alpha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>
                                <a:solidFill>
                                  <a:schemeClr val="tx1">
                                    <a:alpha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>
                                <a:solidFill>
                                  <a:schemeClr val="tx1">
                                    <a:alpha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z="2400" b="0" i="0">
                                <a:solidFill>
                                  <a:schemeClr val="tx1">
                                    <a:alpha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>
                        <a:alpha val="80000"/>
                      </a:schemeClr>
                    </a:solidFill>
                  </a:rPr>
                  <a:t> and</a:t>
                </a:r>
              </a:p>
              <a:p>
                <a:pPr marL="0" indent="0" algn="l" rtl="0">
                  <a:buNone/>
                </a:pPr>
                <a:r>
                  <a:rPr lang="en-US" sz="2400" dirty="0">
                    <a:solidFill>
                      <a:schemeClr val="tx1">
                        <a:alpha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chemeClr val="tx1"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chemeClr val="tx1"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>
                        <a:alpha val="80000"/>
                      </a:schemeClr>
                    </a:solidFill>
                  </a:rPr>
                  <a:t>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alpha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400">
                                <a:solidFill>
                                  <a:schemeClr val="tx1">
                                    <a:alpha val="80000"/>
                                  </a:schemeClr>
                                </a:solidFill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alpha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i="0">
                                    <a:solidFill>
                                      <a:schemeClr val="tx1">
                                        <a:alpha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i="0">
                                    <a:solidFill>
                                      <a:schemeClr val="tx1">
                                        <a:alpha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  <m:r>
                                  <a:rPr lang="en-US" sz="2400" i="0">
                                    <a:solidFill>
                                      <a:schemeClr val="tx1">
                                        <a:alpha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2400">
                                <a:solidFill>
                                  <a:schemeClr val="tx1">
                                    <a:alpha val="80000"/>
                                  </a:schemeClr>
                                </a:solidFill>
                              </a:rPr>
                              <m:t> , .. </m:t>
                            </m:r>
                            <m:r>
                              <m:rPr>
                                <m:nor/>
                              </m:rPr>
                              <a:rPr lang="en-US" sz="2400">
                                <a:solidFill>
                                  <a:schemeClr val="tx1">
                                    <a:alpha val="80000"/>
                                  </a:schemeClr>
                                </a:solidFill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tx1">
                                    <a:alpha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tx1">
                                    <a:alpha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jB</m:t>
                            </m:r>
                          </m:sub>
                        </m:sSub>
                        <m:r>
                          <a:rPr lang="en-US" sz="2400" i="0">
                            <a:solidFill>
                              <a:schemeClr val="tx1"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tx1"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>
                        <a:alpha val="80000"/>
                      </a:schemeClr>
                    </a:solidFill>
                  </a:rPr>
                  <a:t> is given as:</a:t>
                </a:r>
              </a:p>
              <a:p>
                <a:pPr marL="0" indent="0" algn="l" rtl="0">
                  <a:buNone/>
                </a:pPr>
                <a:endParaRPr lang="en-US" sz="2400" dirty="0">
                  <a:solidFill>
                    <a:schemeClr val="tx1">
                      <a:alpha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6D32410A-7E42-4613-BFAF-C42D294EE7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4330" y="2152928"/>
                <a:ext cx="4934720" cy="2738159"/>
              </a:xfrm>
              <a:blipFill>
                <a:blip r:embed="rId4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63365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A7699B7-7F1C-4B59-BFB9-F2D23EF0C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737666" cy="2225532"/>
          </a:xfrm>
        </p:spPr>
        <p:txBody>
          <a:bodyPr anchor="t">
            <a:normAutofit/>
          </a:bodyPr>
          <a:lstStyle/>
          <a:p>
            <a:pPr algn="l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Different dissimilarity measure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F88D19-C269-4F98-BE6B-CFB6207D3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14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6D32410A-7E42-4613-BFAF-C42D294EE7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3191" y="2447814"/>
                <a:ext cx="10795049" cy="1557359"/>
              </a:xfrm>
            </p:spPr>
            <p:txBody>
              <a:bodyPr anchor="ctr">
                <a:normAutofit/>
              </a:bodyPr>
              <a:lstStyle/>
              <a:p>
                <a:pPr marL="0" indent="0" algn="l" rtl="0">
                  <a:buNone/>
                </a:pPr>
                <a:r>
                  <a:rPr lang="en-US" sz="2400" dirty="0"/>
                  <a:t>The SAM distance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determines the spectral similarity between two vectors by computing the angle between them. </a:t>
                </a:r>
              </a:p>
              <a:p>
                <a:pPr marL="0" indent="0" algn="l" rtl="0">
                  <a:buNone/>
                </a:pPr>
                <a:r>
                  <a:rPr lang="en-US" sz="2400" dirty="0"/>
                  <a:t>It is defined as:</a:t>
                </a:r>
              </a:p>
              <a:p>
                <a:pPr marL="0" indent="0" algn="ctr" rtl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6D32410A-7E42-4613-BFAF-C42D294EE7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3191" y="2447814"/>
                <a:ext cx="10795049" cy="1557359"/>
              </a:xfrm>
              <a:blipFill>
                <a:blip r:embed="rId2"/>
                <a:stretch>
                  <a:fillRect l="-847" t="-862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תמונה 4">
            <a:extLst>
              <a:ext uri="{FF2B5EF4-FFF2-40B4-BE49-F238E27FC236}">
                <a16:creationId xmlns:a16="http://schemas.microsoft.com/office/drawing/2014/main" id="{24ECABDB-8F7C-6FEC-5E2E-28AF5B8B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91" y="4288629"/>
            <a:ext cx="6001588" cy="182905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75115B2-88A5-42F5-F3E1-140886E9D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51" y="4129243"/>
            <a:ext cx="6298246" cy="191946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205064D-52ED-8461-2A6D-5C59BEFFD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228" y="3429000"/>
            <a:ext cx="3564644" cy="296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681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אליפסה 1">
            <a:extLst>
              <a:ext uri="{FF2B5EF4-FFF2-40B4-BE49-F238E27FC236}">
                <a16:creationId xmlns:a16="http://schemas.microsoft.com/office/drawing/2014/main" id="{47401414-4CAD-42F7-98AE-3E293030C35B}"/>
              </a:ext>
            </a:extLst>
          </p:cNvPr>
          <p:cNvSpPr/>
          <p:nvPr/>
        </p:nvSpPr>
        <p:spPr>
          <a:xfrm>
            <a:off x="5445550" y="3156965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C549CE66-EC39-4245-A584-310DC3A50388}"/>
              </a:ext>
            </a:extLst>
          </p:cNvPr>
          <p:cNvSpPr/>
          <p:nvPr/>
        </p:nvSpPr>
        <p:spPr>
          <a:xfrm>
            <a:off x="5427754" y="4414111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D4EEF736-A0B6-49BF-A52F-A52AFE7404C8}"/>
              </a:ext>
            </a:extLst>
          </p:cNvPr>
          <p:cNvSpPr/>
          <p:nvPr/>
        </p:nvSpPr>
        <p:spPr>
          <a:xfrm>
            <a:off x="7101883" y="4414111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325232EF-6A97-48BE-AACB-F04EB31E5BB2}"/>
              </a:ext>
            </a:extLst>
          </p:cNvPr>
          <p:cNvSpPr/>
          <p:nvPr/>
        </p:nvSpPr>
        <p:spPr>
          <a:xfrm>
            <a:off x="5427755" y="1871195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אליפסה 5">
            <a:extLst>
              <a:ext uri="{FF2B5EF4-FFF2-40B4-BE49-F238E27FC236}">
                <a16:creationId xmlns:a16="http://schemas.microsoft.com/office/drawing/2014/main" id="{5FC5F83A-8A5B-4063-B36A-0566FFAAC1EF}"/>
              </a:ext>
            </a:extLst>
          </p:cNvPr>
          <p:cNvSpPr/>
          <p:nvPr/>
        </p:nvSpPr>
        <p:spPr>
          <a:xfrm>
            <a:off x="3899807" y="4407040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D3F5B7F8-53CE-4720-BE59-7CDD1F1EC084}"/>
              </a:ext>
            </a:extLst>
          </p:cNvPr>
          <p:cNvSpPr/>
          <p:nvPr/>
        </p:nvSpPr>
        <p:spPr>
          <a:xfrm>
            <a:off x="7101883" y="3163346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0C2C7AC1-C928-4147-8BD8-8CB3EF996EF9}"/>
              </a:ext>
            </a:extLst>
          </p:cNvPr>
          <p:cNvSpPr/>
          <p:nvPr/>
        </p:nvSpPr>
        <p:spPr>
          <a:xfrm>
            <a:off x="3896666" y="1871195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55020846-DBC5-43D7-9E29-6659A08B2A80}"/>
              </a:ext>
            </a:extLst>
          </p:cNvPr>
          <p:cNvSpPr/>
          <p:nvPr/>
        </p:nvSpPr>
        <p:spPr>
          <a:xfrm>
            <a:off x="3896666" y="3147646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111445CB-0B48-4E5C-ADC9-85922E1EE053}"/>
              </a:ext>
            </a:extLst>
          </p:cNvPr>
          <p:cNvSpPr/>
          <p:nvPr/>
        </p:nvSpPr>
        <p:spPr>
          <a:xfrm>
            <a:off x="7101884" y="1861876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D85E7BF5-A380-4162-853B-D337294CD2DC}"/>
              </a:ext>
            </a:extLst>
          </p:cNvPr>
          <p:cNvCxnSpPr>
            <a:cxnSpLocks/>
            <a:stCxn id="8" idx="5"/>
            <a:endCxn id="2" idx="1"/>
          </p:cNvCxnSpPr>
          <p:nvPr/>
        </p:nvCxnSpPr>
        <p:spPr>
          <a:xfrm>
            <a:off x="4393406" y="2375082"/>
            <a:ext cx="1137371" cy="8683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083AA538-10A2-4C79-B9AC-4AED2B658F6D}"/>
              </a:ext>
            </a:extLst>
          </p:cNvPr>
          <p:cNvCxnSpPr>
            <a:stCxn id="5" idx="3"/>
            <a:endCxn id="9" idx="7"/>
          </p:cNvCxnSpPr>
          <p:nvPr/>
        </p:nvCxnSpPr>
        <p:spPr>
          <a:xfrm flipH="1">
            <a:off x="4393406" y="2375082"/>
            <a:ext cx="1119576" cy="8590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CD08CE4C-5615-43D4-8C2B-7A27ED871D38}"/>
              </a:ext>
            </a:extLst>
          </p:cNvPr>
          <p:cNvCxnSpPr>
            <a:stCxn id="10" idx="3"/>
            <a:endCxn id="2" idx="7"/>
          </p:cNvCxnSpPr>
          <p:nvPr/>
        </p:nvCxnSpPr>
        <p:spPr>
          <a:xfrm flipH="1">
            <a:off x="5942290" y="2365763"/>
            <a:ext cx="1244821" cy="87765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FA385245-4116-4879-8361-690AF226F308}"/>
              </a:ext>
            </a:extLst>
          </p:cNvPr>
          <p:cNvCxnSpPr>
            <a:stCxn id="5" idx="5"/>
            <a:endCxn id="7" idx="1"/>
          </p:cNvCxnSpPr>
          <p:nvPr/>
        </p:nvCxnSpPr>
        <p:spPr>
          <a:xfrm>
            <a:off x="5924495" y="2375082"/>
            <a:ext cx="1262615" cy="8747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9282CD39-8D1D-4CEF-8329-004FC849BC24}"/>
              </a:ext>
            </a:extLst>
          </p:cNvPr>
          <p:cNvCxnSpPr>
            <a:stCxn id="8" idx="4"/>
            <a:endCxn id="9" idx="0"/>
          </p:cNvCxnSpPr>
          <p:nvPr/>
        </p:nvCxnSpPr>
        <p:spPr>
          <a:xfrm>
            <a:off x="4187650" y="2461535"/>
            <a:ext cx="0" cy="6861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C32F5849-D1AF-4CB7-8DC0-3830891326D3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4478633" y="2166365"/>
            <a:ext cx="9491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מחבר ישר 28">
            <a:extLst>
              <a:ext uri="{FF2B5EF4-FFF2-40B4-BE49-F238E27FC236}">
                <a16:creationId xmlns:a16="http://schemas.microsoft.com/office/drawing/2014/main" id="{B4F70BBA-DA3A-47F8-B6AA-A37788E96C36}"/>
              </a:ext>
            </a:extLst>
          </p:cNvPr>
          <p:cNvCxnSpPr>
            <a:stCxn id="5" idx="6"/>
            <a:endCxn id="10" idx="2"/>
          </p:cNvCxnSpPr>
          <p:nvPr/>
        </p:nvCxnSpPr>
        <p:spPr>
          <a:xfrm flipV="1">
            <a:off x="6009722" y="2157046"/>
            <a:ext cx="1092162" cy="931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מחבר ישר 30">
            <a:extLst>
              <a:ext uri="{FF2B5EF4-FFF2-40B4-BE49-F238E27FC236}">
                <a16:creationId xmlns:a16="http://schemas.microsoft.com/office/drawing/2014/main" id="{07A66584-683F-4342-9CF2-2820A60CE6A1}"/>
              </a:ext>
            </a:extLst>
          </p:cNvPr>
          <p:cNvCxnSpPr>
            <a:stCxn id="10" idx="4"/>
            <a:endCxn id="7" idx="0"/>
          </p:cNvCxnSpPr>
          <p:nvPr/>
        </p:nvCxnSpPr>
        <p:spPr>
          <a:xfrm flipH="1">
            <a:off x="7392867" y="2452216"/>
            <a:ext cx="1" cy="7111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מחבר ישר 32">
            <a:extLst>
              <a:ext uri="{FF2B5EF4-FFF2-40B4-BE49-F238E27FC236}">
                <a16:creationId xmlns:a16="http://schemas.microsoft.com/office/drawing/2014/main" id="{1B25316F-3ED3-4957-BC8E-371C09132CC3}"/>
              </a:ext>
            </a:extLst>
          </p:cNvPr>
          <p:cNvCxnSpPr>
            <a:stCxn id="9" idx="6"/>
            <a:endCxn id="2" idx="2"/>
          </p:cNvCxnSpPr>
          <p:nvPr/>
        </p:nvCxnSpPr>
        <p:spPr>
          <a:xfrm>
            <a:off x="4478633" y="3442816"/>
            <a:ext cx="966917" cy="931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מחבר ישר 34">
            <a:extLst>
              <a:ext uri="{FF2B5EF4-FFF2-40B4-BE49-F238E27FC236}">
                <a16:creationId xmlns:a16="http://schemas.microsoft.com/office/drawing/2014/main" id="{74ABAC45-FA02-461F-AB18-898D878DD9EB}"/>
              </a:ext>
            </a:extLst>
          </p:cNvPr>
          <p:cNvCxnSpPr>
            <a:stCxn id="2" idx="6"/>
            <a:endCxn id="7" idx="2"/>
          </p:cNvCxnSpPr>
          <p:nvPr/>
        </p:nvCxnSpPr>
        <p:spPr>
          <a:xfrm>
            <a:off x="6027517" y="3452135"/>
            <a:ext cx="1074366" cy="63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מחבר ישר 36">
            <a:extLst>
              <a:ext uri="{FF2B5EF4-FFF2-40B4-BE49-F238E27FC236}">
                <a16:creationId xmlns:a16="http://schemas.microsoft.com/office/drawing/2014/main" id="{71C4FEC6-B7F5-4ED7-BCB9-01208F49458E}"/>
              </a:ext>
            </a:extLst>
          </p:cNvPr>
          <p:cNvCxnSpPr>
            <a:stCxn id="9" idx="4"/>
            <a:endCxn id="6" idx="0"/>
          </p:cNvCxnSpPr>
          <p:nvPr/>
        </p:nvCxnSpPr>
        <p:spPr>
          <a:xfrm>
            <a:off x="4187650" y="3737986"/>
            <a:ext cx="3141" cy="6690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מחבר ישר 38">
            <a:extLst>
              <a:ext uri="{FF2B5EF4-FFF2-40B4-BE49-F238E27FC236}">
                <a16:creationId xmlns:a16="http://schemas.microsoft.com/office/drawing/2014/main" id="{19FDB32F-0EAA-4831-9AE2-69E0EA52A926}"/>
              </a:ext>
            </a:extLst>
          </p:cNvPr>
          <p:cNvCxnSpPr>
            <a:cxnSpLocks/>
            <a:stCxn id="6" idx="6"/>
            <a:endCxn id="3" idx="2"/>
          </p:cNvCxnSpPr>
          <p:nvPr/>
        </p:nvCxnSpPr>
        <p:spPr>
          <a:xfrm>
            <a:off x="4481774" y="4702210"/>
            <a:ext cx="945980" cy="70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מחבר ישר 40">
            <a:extLst>
              <a:ext uri="{FF2B5EF4-FFF2-40B4-BE49-F238E27FC236}">
                <a16:creationId xmlns:a16="http://schemas.microsoft.com/office/drawing/2014/main" id="{7976A2A7-62E3-4FB5-BE19-8C88F816B5E5}"/>
              </a:ext>
            </a:extLst>
          </p:cNvPr>
          <p:cNvCxnSpPr>
            <a:stCxn id="9" idx="5"/>
            <a:endCxn id="3" idx="1"/>
          </p:cNvCxnSpPr>
          <p:nvPr/>
        </p:nvCxnSpPr>
        <p:spPr>
          <a:xfrm>
            <a:off x="4393406" y="3651533"/>
            <a:ext cx="1119575" cy="849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מחבר ישר 42">
            <a:extLst>
              <a:ext uri="{FF2B5EF4-FFF2-40B4-BE49-F238E27FC236}">
                <a16:creationId xmlns:a16="http://schemas.microsoft.com/office/drawing/2014/main" id="{DB87BD84-4BBA-44D3-8355-7F3F3E228BA7}"/>
              </a:ext>
            </a:extLst>
          </p:cNvPr>
          <p:cNvCxnSpPr>
            <a:stCxn id="2" idx="4"/>
            <a:endCxn id="3" idx="0"/>
          </p:cNvCxnSpPr>
          <p:nvPr/>
        </p:nvCxnSpPr>
        <p:spPr>
          <a:xfrm flipH="1">
            <a:off x="5718738" y="3747305"/>
            <a:ext cx="17796" cy="66680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מחבר ישר 46">
            <a:extLst>
              <a:ext uri="{FF2B5EF4-FFF2-40B4-BE49-F238E27FC236}">
                <a16:creationId xmlns:a16="http://schemas.microsoft.com/office/drawing/2014/main" id="{7D385961-FE4F-43B7-A87C-FD8C44282C21}"/>
              </a:ext>
            </a:extLst>
          </p:cNvPr>
          <p:cNvCxnSpPr>
            <a:stCxn id="7" idx="4"/>
            <a:endCxn id="4" idx="0"/>
          </p:cNvCxnSpPr>
          <p:nvPr/>
        </p:nvCxnSpPr>
        <p:spPr>
          <a:xfrm>
            <a:off x="7392867" y="3753686"/>
            <a:ext cx="0" cy="6604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מחבר ישר 49">
            <a:extLst>
              <a:ext uri="{FF2B5EF4-FFF2-40B4-BE49-F238E27FC236}">
                <a16:creationId xmlns:a16="http://schemas.microsoft.com/office/drawing/2014/main" id="{875426E4-ECDA-498F-BCAC-F488553C5DA5}"/>
              </a:ext>
            </a:extLst>
          </p:cNvPr>
          <p:cNvCxnSpPr>
            <a:stCxn id="3" idx="6"/>
            <a:endCxn id="4" idx="2"/>
          </p:cNvCxnSpPr>
          <p:nvPr/>
        </p:nvCxnSpPr>
        <p:spPr>
          <a:xfrm>
            <a:off x="6009721" y="4709281"/>
            <a:ext cx="109216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מחבר ישר 51">
            <a:extLst>
              <a:ext uri="{FF2B5EF4-FFF2-40B4-BE49-F238E27FC236}">
                <a16:creationId xmlns:a16="http://schemas.microsoft.com/office/drawing/2014/main" id="{72EA2E32-375C-40AB-8E03-DF53A0166839}"/>
              </a:ext>
            </a:extLst>
          </p:cNvPr>
          <p:cNvCxnSpPr>
            <a:stCxn id="2" idx="5"/>
            <a:endCxn id="4" idx="1"/>
          </p:cNvCxnSpPr>
          <p:nvPr/>
        </p:nvCxnSpPr>
        <p:spPr>
          <a:xfrm>
            <a:off x="5942290" y="3660852"/>
            <a:ext cx="1244820" cy="8397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מחבר ישר 53">
            <a:extLst>
              <a:ext uri="{FF2B5EF4-FFF2-40B4-BE49-F238E27FC236}">
                <a16:creationId xmlns:a16="http://schemas.microsoft.com/office/drawing/2014/main" id="{6CAEEECA-1982-4305-A9BD-BE7F403716F9}"/>
              </a:ext>
            </a:extLst>
          </p:cNvPr>
          <p:cNvCxnSpPr>
            <a:stCxn id="7" idx="3"/>
            <a:endCxn id="3" idx="7"/>
          </p:cNvCxnSpPr>
          <p:nvPr/>
        </p:nvCxnSpPr>
        <p:spPr>
          <a:xfrm flipH="1">
            <a:off x="5924494" y="3667233"/>
            <a:ext cx="1262616" cy="8333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מחבר ישר 55">
            <a:extLst>
              <a:ext uri="{FF2B5EF4-FFF2-40B4-BE49-F238E27FC236}">
                <a16:creationId xmlns:a16="http://schemas.microsoft.com/office/drawing/2014/main" id="{D3667323-1115-4F83-AC99-366A620D0DAB}"/>
              </a:ext>
            </a:extLst>
          </p:cNvPr>
          <p:cNvCxnSpPr>
            <a:stCxn id="5" idx="4"/>
            <a:endCxn id="2" idx="0"/>
          </p:cNvCxnSpPr>
          <p:nvPr/>
        </p:nvCxnSpPr>
        <p:spPr>
          <a:xfrm>
            <a:off x="5718739" y="2461535"/>
            <a:ext cx="17795" cy="6954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1800BEF-3515-45B9-A22D-EAF339342ED3}"/>
              </a:ext>
            </a:extLst>
          </p:cNvPr>
          <p:cNvSpPr txBox="1"/>
          <p:nvPr/>
        </p:nvSpPr>
        <p:spPr>
          <a:xfrm>
            <a:off x="4828513" y="18140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47A3ED-D7FB-4F82-AF67-0BE8C5C7753A}"/>
              </a:ext>
            </a:extLst>
          </p:cNvPr>
          <p:cNvSpPr txBox="1"/>
          <p:nvPr/>
        </p:nvSpPr>
        <p:spPr>
          <a:xfrm>
            <a:off x="3868169" y="25852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BF2CD64-C4C4-4BCD-B8D8-8102E545D248}"/>
              </a:ext>
            </a:extLst>
          </p:cNvPr>
          <p:cNvSpPr txBox="1"/>
          <p:nvPr/>
        </p:nvSpPr>
        <p:spPr>
          <a:xfrm>
            <a:off x="4382705" y="27406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B1B945A-DF92-4956-A1FC-6C7DAEEA5153}"/>
              </a:ext>
            </a:extLst>
          </p:cNvPr>
          <p:cNvSpPr txBox="1"/>
          <p:nvPr/>
        </p:nvSpPr>
        <p:spPr>
          <a:xfrm>
            <a:off x="4826288" y="2375081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D81C421-2616-4FF1-93B3-8C067F6D012D}"/>
              </a:ext>
            </a:extLst>
          </p:cNvPr>
          <p:cNvSpPr txBox="1"/>
          <p:nvPr/>
        </p:nvSpPr>
        <p:spPr>
          <a:xfrm>
            <a:off x="4858418" y="31167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E6A8827-606A-474F-8026-B99B1BCB0871}"/>
              </a:ext>
            </a:extLst>
          </p:cNvPr>
          <p:cNvSpPr txBox="1"/>
          <p:nvPr/>
        </p:nvSpPr>
        <p:spPr>
          <a:xfrm>
            <a:off x="5500291" y="26042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4F52DDE-F7EA-4F98-A9CD-50AB7C1FA45C}"/>
              </a:ext>
            </a:extLst>
          </p:cNvPr>
          <p:cNvSpPr txBox="1"/>
          <p:nvPr/>
        </p:nvSpPr>
        <p:spPr>
          <a:xfrm>
            <a:off x="6443838" y="18710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68A140-F170-4909-856C-393FCF32C63E}"/>
              </a:ext>
            </a:extLst>
          </p:cNvPr>
          <p:cNvSpPr txBox="1"/>
          <p:nvPr/>
        </p:nvSpPr>
        <p:spPr>
          <a:xfrm>
            <a:off x="5450681" y="25666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66FB459-954C-4FB6-9747-748F0E9B6623}"/>
              </a:ext>
            </a:extLst>
          </p:cNvPr>
          <p:cNvSpPr txBox="1"/>
          <p:nvPr/>
        </p:nvSpPr>
        <p:spPr>
          <a:xfrm>
            <a:off x="6221450" y="228556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E7C412F-EC72-454A-A14E-3F1ED5DD3530}"/>
              </a:ext>
            </a:extLst>
          </p:cNvPr>
          <p:cNvSpPr txBox="1"/>
          <p:nvPr/>
        </p:nvSpPr>
        <p:spPr>
          <a:xfrm>
            <a:off x="6067067" y="27664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A5AB0BB-E978-402E-9F6D-24C73B570886}"/>
              </a:ext>
            </a:extLst>
          </p:cNvPr>
          <p:cNvSpPr txBox="1"/>
          <p:nvPr/>
        </p:nvSpPr>
        <p:spPr>
          <a:xfrm>
            <a:off x="6372582" y="313241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36AF00C-508C-4FF7-8C89-A533E734A4B3}"/>
              </a:ext>
            </a:extLst>
          </p:cNvPr>
          <p:cNvSpPr txBox="1"/>
          <p:nvPr/>
        </p:nvSpPr>
        <p:spPr>
          <a:xfrm>
            <a:off x="7339180" y="259794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41EB67-E92F-4E74-AF40-E94A2E8B8640}"/>
              </a:ext>
            </a:extLst>
          </p:cNvPr>
          <p:cNvSpPr txBox="1"/>
          <p:nvPr/>
        </p:nvSpPr>
        <p:spPr>
          <a:xfrm>
            <a:off x="3766735" y="3908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3BEB26-7F0C-4373-B223-54BB0D5CEA90}"/>
              </a:ext>
            </a:extLst>
          </p:cNvPr>
          <p:cNvSpPr txBox="1"/>
          <p:nvPr/>
        </p:nvSpPr>
        <p:spPr>
          <a:xfrm>
            <a:off x="4828514" y="4402480"/>
            <a:ext cx="30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6E11694-E789-4DE1-8A08-138D89E4E94A}"/>
              </a:ext>
            </a:extLst>
          </p:cNvPr>
          <p:cNvSpPr txBox="1"/>
          <p:nvPr/>
        </p:nvSpPr>
        <p:spPr>
          <a:xfrm>
            <a:off x="4579878" y="356705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cxnSp>
        <p:nvCxnSpPr>
          <p:cNvPr id="84" name="מחבר ישר 83">
            <a:extLst>
              <a:ext uri="{FF2B5EF4-FFF2-40B4-BE49-F238E27FC236}">
                <a16:creationId xmlns:a16="http://schemas.microsoft.com/office/drawing/2014/main" id="{C02345D7-3D42-4334-807D-D37DE84983D8}"/>
              </a:ext>
            </a:extLst>
          </p:cNvPr>
          <p:cNvCxnSpPr>
            <a:stCxn id="2" idx="3"/>
            <a:endCxn id="6" idx="7"/>
          </p:cNvCxnSpPr>
          <p:nvPr/>
        </p:nvCxnSpPr>
        <p:spPr>
          <a:xfrm flipH="1">
            <a:off x="4396547" y="3660852"/>
            <a:ext cx="1134230" cy="8326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FAC45A1-E4C8-4C19-B8A5-8E77167E7D77}"/>
              </a:ext>
            </a:extLst>
          </p:cNvPr>
          <p:cNvSpPr txBox="1"/>
          <p:nvPr/>
        </p:nvSpPr>
        <p:spPr>
          <a:xfrm>
            <a:off x="4344669" y="40547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79727B9-C490-468B-8F60-431F97DF9ACA}"/>
              </a:ext>
            </a:extLst>
          </p:cNvPr>
          <p:cNvSpPr txBox="1"/>
          <p:nvPr/>
        </p:nvSpPr>
        <p:spPr>
          <a:xfrm>
            <a:off x="5360442" y="3918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1B44FB7-740E-4B3D-815C-6EF6620A6B5A}"/>
              </a:ext>
            </a:extLst>
          </p:cNvPr>
          <p:cNvSpPr txBox="1"/>
          <p:nvPr/>
        </p:nvSpPr>
        <p:spPr>
          <a:xfrm>
            <a:off x="6101644" y="348604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74A81A9-F6B8-4686-AEBF-86DD60BB9CA6}"/>
              </a:ext>
            </a:extLst>
          </p:cNvPr>
          <p:cNvSpPr txBox="1"/>
          <p:nvPr/>
        </p:nvSpPr>
        <p:spPr>
          <a:xfrm>
            <a:off x="5954964" y="39879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1E85BFF-60AF-402D-B2EA-3A6A643E773D}"/>
              </a:ext>
            </a:extLst>
          </p:cNvPr>
          <p:cNvSpPr txBox="1"/>
          <p:nvPr/>
        </p:nvSpPr>
        <p:spPr>
          <a:xfrm>
            <a:off x="7382164" y="38638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E726788-1400-43EF-9A26-A69C21FADAFB}"/>
              </a:ext>
            </a:extLst>
          </p:cNvPr>
          <p:cNvSpPr txBox="1"/>
          <p:nvPr/>
        </p:nvSpPr>
        <p:spPr>
          <a:xfrm>
            <a:off x="6484158" y="43735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91" name="כותרת 90">
            <a:extLst>
              <a:ext uri="{FF2B5EF4-FFF2-40B4-BE49-F238E27FC236}">
                <a16:creationId xmlns:a16="http://schemas.microsoft.com/office/drawing/2014/main" id="{5D9E1745-D41E-4AC3-82FC-6B1A1E68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694" y="345548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E9713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Example:</a:t>
            </a:r>
          </a:p>
        </p:txBody>
      </p:sp>
      <p:pic>
        <p:nvPicPr>
          <p:cNvPr id="92" name="תמונה 91">
            <a:extLst>
              <a:ext uri="{FF2B5EF4-FFF2-40B4-BE49-F238E27FC236}">
                <a16:creationId xmlns:a16="http://schemas.microsoft.com/office/drawing/2014/main" id="{B5B64D8F-26F0-4D8A-B902-77EAD7990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362" y="4494673"/>
            <a:ext cx="1609491" cy="158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072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אליפסה 1">
            <a:extLst>
              <a:ext uri="{FF2B5EF4-FFF2-40B4-BE49-F238E27FC236}">
                <a16:creationId xmlns:a16="http://schemas.microsoft.com/office/drawing/2014/main" id="{47401414-4CAD-42F7-98AE-3E293030C35B}"/>
              </a:ext>
            </a:extLst>
          </p:cNvPr>
          <p:cNvSpPr/>
          <p:nvPr/>
        </p:nvSpPr>
        <p:spPr>
          <a:xfrm>
            <a:off x="4237452" y="3418487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C549CE66-EC39-4245-A584-310DC3A50388}"/>
              </a:ext>
            </a:extLst>
          </p:cNvPr>
          <p:cNvSpPr/>
          <p:nvPr/>
        </p:nvSpPr>
        <p:spPr>
          <a:xfrm>
            <a:off x="4237451" y="4704257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D4EEF736-A0B6-49BF-A52F-A52AFE7404C8}"/>
              </a:ext>
            </a:extLst>
          </p:cNvPr>
          <p:cNvSpPr/>
          <p:nvPr/>
        </p:nvSpPr>
        <p:spPr>
          <a:xfrm>
            <a:off x="5923714" y="4704257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325232EF-6A97-48BE-AACB-F04EB31E5BB2}"/>
              </a:ext>
            </a:extLst>
          </p:cNvPr>
          <p:cNvSpPr/>
          <p:nvPr/>
        </p:nvSpPr>
        <p:spPr>
          <a:xfrm>
            <a:off x="4258870" y="2184759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אליפסה 5">
            <a:extLst>
              <a:ext uri="{FF2B5EF4-FFF2-40B4-BE49-F238E27FC236}">
                <a16:creationId xmlns:a16="http://schemas.microsoft.com/office/drawing/2014/main" id="{5FC5F83A-8A5B-4063-B36A-0566FFAAC1EF}"/>
              </a:ext>
            </a:extLst>
          </p:cNvPr>
          <p:cNvSpPr/>
          <p:nvPr/>
        </p:nvSpPr>
        <p:spPr>
          <a:xfrm>
            <a:off x="2721638" y="4697186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D3F5B7F8-53CE-4720-BE59-7CDD1F1EC084}"/>
              </a:ext>
            </a:extLst>
          </p:cNvPr>
          <p:cNvSpPr/>
          <p:nvPr/>
        </p:nvSpPr>
        <p:spPr>
          <a:xfrm>
            <a:off x="5923714" y="3453492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0C2C7AC1-C928-4147-8BD8-8CB3EF996EF9}"/>
              </a:ext>
            </a:extLst>
          </p:cNvPr>
          <p:cNvSpPr/>
          <p:nvPr/>
        </p:nvSpPr>
        <p:spPr>
          <a:xfrm>
            <a:off x="2718497" y="2161341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55020846-DBC5-43D7-9E29-6659A08B2A80}"/>
              </a:ext>
            </a:extLst>
          </p:cNvPr>
          <p:cNvSpPr/>
          <p:nvPr/>
        </p:nvSpPr>
        <p:spPr>
          <a:xfrm>
            <a:off x="2718497" y="3437792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111445CB-0B48-4E5C-ADC9-85922E1EE053}"/>
              </a:ext>
            </a:extLst>
          </p:cNvPr>
          <p:cNvSpPr/>
          <p:nvPr/>
        </p:nvSpPr>
        <p:spPr>
          <a:xfrm>
            <a:off x="5923715" y="2152022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D85E7BF5-A380-4162-853B-D337294CD2DC}"/>
              </a:ext>
            </a:extLst>
          </p:cNvPr>
          <p:cNvCxnSpPr>
            <a:cxnSpLocks/>
            <a:stCxn id="8" idx="5"/>
            <a:endCxn id="2" idx="1"/>
          </p:cNvCxnSpPr>
          <p:nvPr/>
        </p:nvCxnSpPr>
        <p:spPr>
          <a:xfrm>
            <a:off x="3215237" y="2665228"/>
            <a:ext cx="1107442" cy="8397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083AA538-10A2-4C79-B9AC-4AED2B658F6D}"/>
              </a:ext>
            </a:extLst>
          </p:cNvPr>
          <p:cNvCxnSpPr>
            <a:stCxn id="5" idx="3"/>
            <a:endCxn id="9" idx="7"/>
          </p:cNvCxnSpPr>
          <p:nvPr/>
        </p:nvCxnSpPr>
        <p:spPr>
          <a:xfrm flipH="1">
            <a:off x="3215237" y="2688646"/>
            <a:ext cx="1128860" cy="8355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CD08CE4C-5615-43D4-8C2B-7A27ED871D38}"/>
              </a:ext>
            </a:extLst>
          </p:cNvPr>
          <p:cNvCxnSpPr>
            <a:stCxn id="10" idx="3"/>
            <a:endCxn id="2" idx="7"/>
          </p:cNvCxnSpPr>
          <p:nvPr/>
        </p:nvCxnSpPr>
        <p:spPr>
          <a:xfrm flipH="1">
            <a:off x="4734192" y="2655909"/>
            <a:ext cx="1274750" cy="849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FA385245-4116-4879-8361-690AF226F308}"/>
              </a:ext>
            </a:extLst>
          </p:cNvPr>
          <p:cNvCxnSpPr>
            <a:stCxn id="5" idx="5"/>
            <a:endCxn id="7" idx="1"/>
          </p:cNvCxnSpPr>
          <p:nvPr/>
        </p:nvCxnSpPr>
        <p:spPr>
          <a:xfrm>
            <a:off x="4755610" y="2688646"/>
            <a:ext cx="1253331" cy="8512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9282CD39-8D1D-4CEF-8329-004FC849BC24}"/>
              </a:ext>
            </a:extLst>
          </p:cNvPr>
          <p:cNvCxnSpPr>
            <a:stCxn id="8" idx="4"/>
            <a:endCxn id="9" idx="0"/>
          </p:cNvCxnSpPr>
          <p:nvPr/>
        </p:nvCxnSpPr>
        <p:spPr>
          <a:xfrm>
            <a:off x="3009481" y="2751681"/>
            <a:ext cx="0" cy="6861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C32F5849-D1AF-4CB7-8DC0-3830891326D3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300464" y="2456511"/>
            <a:ext cx="958406" cy="234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מחבר ישר 28">
            <a:extLst>
              <a:ext uri="{FF2B5EF4-FFF2-40B4-BE49-F238E27FC236}">
                <a16:creationId xmlns:a16="http://schemas.microsoft.com/office/drawing/2014/main" id="{B4F70BBA-DA3A-47F8-B6AA-A37788E96C36}"/>
              </a:ext>
            </a:extLst>
          </p:cNvPr>
          <p:cNvCxnSpPr>
            <a:stCxn id="5" idx="6"/>
            <a:endCxn id="10" idx="2"/>
          </p:cNvCxnSpPr>
          <p:nvPr/>
        </p:nvCxnSpPr>
        <p:spPr>
          <a:xfrm flipV="1">
            <a:off x="4840837" y="2447192"/>
            <a:ext cx="1082878" cy="327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מחבר ישר 30">
            <a:extLst>
              <a:ext uri="{FF2B5EF4-FFF2-40B4-BE49-F238E27FC236}">
                <a16:creationId xmlns:a16="http://schemas.microsoft.com/office/drawing/2014/main" id="{07A66584-683F-4342-9CF2-2820A60CE6A1}"/>
              </a:ext>
            </a:extLst>
          </p:cNvPr>
          <p:cNvCxnSpPr>
            <a:stCxn id="10" idx="4"/>
            <a:endCxn id="7" idx="0"/>
          </p:cNvCxnSpPr>
          <p:nvPr/>
        </p:nvCxnSpPr>
        <p:spPr>
          <a:xfrm flipH="1">
            <a:off x="6214698" y="2742362"/>
            <a:ext cx="1" cy="7111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מחבר ישר 32">
            <a:extLst>
              <a:ext uri="{FF2B5EF4-FFF2-40B4-BE49-F238E27FC236}">
                <a16:creationId xmlns:a16="http://schemas.microsoft.com/office/drawing/2014/main" id="{1B25316F-3ED3-4957-BC8E-371C09132CC3}"/>
              </a:ext>
            </a:extLst>
          </p:cNvPr>
          <p:cNvCxnSpPr>
            <a:stCxn id="9" idx="6"/>
            <a:endCxn id="2" idx="2"/>
          </p:cNvCxnSpPr>
          <p:nvPr/>
        </p:nvCxnSpPr>
        <p:spPr>
          <a:xfrm flipV="1">
            <a:off x="3300464" y="3713657"/>
            <a:ext cx="936988" cy="193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מחבר ישר 34">
            <a:extLst>
              <a:ext uri="{FF2B5EF4-FFF2-40B4-BE49-F238E27FC236}">
                <a16:creationId xmlns:a16="http://schemas.microsoft.com/office/drawing/2014/main" id="{74ABAC45-FA02-461F-AB18-898D878DD9EB}"/>
              </a:ext>
            </a:extLst>
          </p:cNvPr>
          <p:cNvCxnSpPr>
            <a:stCxn id="2" idx="6"/>
            <a:endCxn id="7" idx="2"/>
          </p:cNvCxnSpPr>
          <p:nvPr/>
        </p:nvCxnSpPr>
        <p:spPr>
          <a:xfrm>
            <a:off x="4819419" y="3713657"/>
            <a:ext cx="1104295" cy="350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מחבר ישר 36">
            <a:extLst>
              <a:ext uri="{FF2B5EF4-FFF2-40B4-BE49-F238E27FC236}">
                <a16:creationId xmlns:a16="http://schemas.microsoft.com/office/drawing/2014/main" id="{71C4FEC6-B7F5-4ED7-BCB9-01208F49458E}"/>
              </a:ext>
            </a:extLst>
          </p:cNvPr>
          <p:cNvCxnSpPr>
            <a:stCxn id="9" idx="4"/>
            <a:endCxn id="6" idx="0"/>
          </p:cNvCxnSpPr>
          <p:nvPr/>
        </p:nvCxnSpPr>
        <p:spPr>
          <a:xfrm>
            <a:off x="3009481" y="4028132"/>
            <a:ext cx="3141" cy="6690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מחבר ישר 38">
            <a:extLst>
              <a:ext uri="{FF2B5EF4-FFF2-40B4-BE49-F238E27FC236}">
                <a16:creationId xmlns:a16="http://schemas.microsoft.com/office/drawing/2014/main" id="{19FDB32F-0EAA-4831-9AE2-69E0EA52A926}"/>
              </a:ext>
            </a:extLst>
          </p:cNvPr>
          <p:cNvCxnSpPr>
            <a:cxnSpLocks/>
            <a:stCxn id="6" idx="6"/>
            <a:endCxn id="3" idx="2"/>
          </p:cNvCxnSpPr>
          <p:nvPr/>
        </p:nvCxnSpPr>
        <p:spPr>
          <a:xfrm>
            <a:off x="3303605" y="4992356"/>
            <a:ext cx="933846" cy="70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מחבר ישר 40">
            <a:extLst>
              <a:ext uri="{FF2B5EF4-FFF2-40B4-BE49-F238E27FC236}">
                <a16:creationId xmlns:a16="http://schemas.microsoft.com/office/drawing/2014/main" id="{7976A2A7-62E3-4FB5-BE19-8C88F816B5E5}"/>
              </a:ext>
            </a:extLst>
          </p:cNvPr>
          <p:cNvCxnSpPr>
            <a:stCxn id="9" idx="5"/>
            <a:endCxn id="3" idx="1"/>
          </p:cNvCxnSpPr>
          <p:nvPr/>
        </p:nvCxnSpPr>
        <p:spPr>
          <a:xfrm>
            <a:off x="3215237" y="3941679"/>
            <a:ext cx="1107441" cy="849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מחבר ישר 42">
            <a:extLst>
              <a:ext uri="{FF2B5EF4-FFF2-40B4-BE49-F238E27FC236}">
                <a16:creationId xmlns:a16="http://schemas.microsoft.com/office/drawing/2014/main" id="{DB87BD84-4BBA-44D3-8355-7F3F3E228BA7}"/>
              </a:ext>
            </a:extLst>
          </p:cNvPr>
          <p:cNvCxnSpPr>
            <a:stCxn id="2" idx="4"/>
            <a:endCxn id="3" idx="0"/>
          </p:cNvCxnSpPr>
          <p:nvPr/>
        </p:nvCxnSpPr>
        <p:spPr>
          <a:xfrm flipH="1">
            <a:off x="4528435" y="4008827"/>
            <a:ext cx="1" cy="6954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מחבר ישר 46">
            <a:extLst>
              <a:ext uri="{FF2B5EF4-FFF2-40B4-BE49-F238E27FC236}">
                <a16:creationId xmlns:a16="http://schemas.microsoft.com/office/drawing/2014/main" id="{7D385961-FE4F-43B7-A87C-FD8C44282C21}"/>
              </a:ext>
            </a:extLst>
          </p:cNvPr>
          <p:cNvCxnSpPr>
            <a:stCxn id="7" idx="4"/>
            <a:endCxn id="4" idx="0"/>
          </p:cNvCxnSpPr>
          <p:nvPr/>
        </p:nvCxnSpPr>
        <p:spPr>
          <a:xfrm>
            <a:off x="6214698" y="4043832"/>
            <a:ext cx="0" cy="6604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מחבר ישר 49">
            <a:extLst>
              <a:ext uri="{FF2B5EF4-FFF2-40B4-BE49-F238E27FC236}">
                <a16:creationId xmlns:a16="http://schemas.microsoft.com/office/drawing/2014/main" id="{875426E4-ECDA-498F-BCAC-F488553C5DA5}"/>
              </a:ext>
            </a:extLst>
          </p:cNvPr>
          <p:cNvCxnSpPr>
            <a:stCxn id="3" idx="6"/>
            <a:endCxn id="4" idx="2"/>
          </p:cNvCxnSpPr>
          <p:nvPr/>
        </p:nvCxnSpPr>
        <p:spPr>
          <a:xfrm>
            <a:off x="4819418" y="4999427"/>
            <a:ext cx="11042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מחבר ישר 51">
            <a:extLst>
              <a:ext uri="{FF2B5EF4-FFF2-40B4-BE49-F238E27FC236}">
                <a16:creationId xmlns:a16="http://schemas.microsoft.com/office/drawing/2014/main" id="{72EA2E32-375C-40AB-8E03-DF53A0166839}"/>
              </a:ext>
            </a:extLst>
          </p:cNvPr>
          <p:cNvCxnSpPr>
            <a:stCxn id="2" idx="5"/>
            <a:endCxn id="4" idx="1"/>
          </p:cNvCxnSpPr>
          <p:nvPr/>
        </p:nvCxnSpPr>
        <p:spPr>
          <a:xfrm>
            <a:off x="4734192" y="3922374"/>
            <a:ext cx="1274749" cy="8683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מחבר ישר 53">
            <a:extLst>
              <a:ext uri="{FF2B5EF4-FFF2-40B4-BE49-F238E27FC236}">
                <a16:creationId xmlns:a16="http://schemas.microsoft.com/office/drawing/2014/main" id="{6CAEEECA-1982-4305-A9BD-BE7F403716F9}"/>
              </a:ext>
            </a:extLst>
          </p:cNvPr>
          <p:cNvCxnSpPr>
            <a:stCxn id="7" idx="3"/>
            <a:endCxn id="3" idx="7"/>
          </p:cNvCxnSpPr>
          <p:nvPr/>
        </p:nvCxnSpPr>
        <p:spPr>
          <a:xfrm flipH="1">
            <a:off x="4734191" y="3957379"/>
            <a:ext cx="1274750" cy="8333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מחבר ישר 55">
            <a:extLst>
              <a:ext uri="{FF2B5EF4-FFF2-40B4-BE49-F238E27FC236}">
                <a16:creationId xmlns:a16="http://schemas.microsoft.com/office/drawing/2014/main" id="{D3667323-1115-4F83-AC99-366A620D0DAB}"/>
              </a:ext>
            </a:extLst>
          </p:cNvPr>
          <p:cNvCxnSpPr>
            <a:stCxn id="5" idx="4"/>
            <a:endCxn id="2" idx="0"/>
          </p:cNvCxnSpPr>
          <p:nvPr/>
        </p:nvCxnSpPr>
        <p:spPr>
          <a:xfrm flipH="1">
            <a:off x="4528436" y="2775099"/>
            <a:ext cx="21418" cy="6433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1800BEF-3515-45B9-A22D-EAF339342ED3}"/>
              </a:ext>
            </a:extLst>
          </p:cNvPr>
          <p:cNvSpPr txBox="1"/>
          <p:nvPr/>
        </p:nvSpPr>
        <p:spPr>
          <a:xfrm>
            <a:off x="3650344" y="21042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47A3ED-D7FB-4F82-AF67-0BE8C5C7753A}"/>
              </a:ext>
            </a:extLst>
          </p:cNvPr>
          <p:cNvSpPr txBox="1"/>
          <p:nvPr/>
        </p:nvSpPr>
        <p:spPr>
          <a:xfrm>
            <a:off x="2690000" y="28753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BF2CD64-C4C4-4BCD-B8D8-8102E545D248}"/>
              </a:ext>
            </a:extLst>
          </p:cNvPr>
          <p:cNvSpPr txBox="1"/>
          <p:nvPr/>
        </p:nvSpPr>
        <p:spPr>
          <a:xfrm>
            <a:off x="3204536" y="30307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B1B945A-DF92-4956-A1FC-6C7DAEEA5153}"/>
              </a:ext>
            </a:extLst>
          </p:cNvPr>
          <p:cNvSpPr txBox="1"/>
          <p:nvPr/>
        </p:nvSpPr>
        <p:spPr>
          <a:xfrm>
            <a:off x="3648119" y="2665227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D81C421-2616-4FF1-93B3-8C067F6D012D}"/>
              </a:ext>
            </a:extLst>
          </p:cNvPr>
          <p:cNvSpPr txBox="1"/>
          <p:nvPr/>
        </p:nvSpPr>
        <p:spPr>
          <a:xfrm>
            <a:off x="3680249" y="34068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E6A8827-606A-474F-8026-B99B1BCB0871}"/>
              </a:ext>
            </a:extLst>
          </p:cNvPr>
          <p:cNvSpPr txBox="1"/>
          <p:nvPr/>
        </p:nvSpPr>
        <p:spPr>
          <a:xfrm>
            <a:off x="4292193" y="28657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4F52DDE-F7EA-4F98-A9CD-50AB7C1FA45C}"/>
              </a:ext>
            </a:extLst>
          </p:cNvPr>
          <p:cNvSpPr txBox="1"/>
          <p:nvPr/>
        </p:nvSpPr>
        <p:spPr>
          <a:xfrm>
            <a:off x="5265669" y="21612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68A140-F170-4909-856C-393FCF32C63E}"/>
              </a:ext>
            </a:extLst>
          </p:cNvPr>
          <p:cNvSpPr txBox="1"/>
          <p:nvPr/>
        </p:nvSpPr>
        <p:spPr>
          <a:xfrm>
            <a:off x="4292193" y="28281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66FB459-954C-4FB6-9747-748F0E9B6623}"/>
              </a:ext>
            </a:extLst>
          </p:cNvPr>
          <p:cNvSpPr txBox="1"/>
          <p:nvPr/>
        </p:nvSpPr>
        <p:spPr>
          <a:xfrm>
            <a:off x="5043281" y="25757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E7C412F-EC72-454A-A14E-3F1ED5DD3530}"/>
              </a:ext>
            </a:extLst>
          </p:cNvPr>
          <p:cNvSpPr txBox="1"/>
          <p:nvPr/>
        </p:nvSpPr>
        <p:spPr>
          <a:xfrm>
            <a:off x="4805026" y="30449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A5AB0BB-E978-402E-9F6D-24C73B570886}"/>
              </a:ext>
            </a:extLst>
          </p:cNvPr>
          <p:cNvSpPr txBox="1"/>
          <p:nvPr/>
        </p:nvSpPr>
        <p:spPr>
          <a:xfrm>
            <a:off x="5194413" y="34225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36AF00C-508C-4FF7-8C89-A533E734A4B3}"/>
              </a:ext>
            </a:extLst>
          </p:cNvPr>
          <p:cNvSpPr txBox="1"/>
          <p:nvPr/>
        </p:nvSpPr>
        <p:spPr>
          <a:xfrm>
            <a:off x="6161011" y="28880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41EB67-E92F-4E74-AF40-E94A2E8B8640}"/>
              </a:ext>
            </a:extLst>
          </p:cNvPr>
          <p:cNvSpPr txBox="1"/>
          <p:nvPr/>
        </p:nvSpPr>
        <p:spPr>
          <a:xfrm>
            <a:off x="2588566" y="419903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3BEB26-7F0C-4373-B223-54BB0D5CEA90}"/>
              </a:ext>
            </a:extLst>
          </p:cNvPr>
          <p:cNvSpPr txBox="1"/>
          <p:nvPr/>
        </p:nvSpPr>
        <p:spPr>
          <a:xfrm>
            <a:off x="3533326" y="46926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6E11694-E789-4DE1-8A08-138D89E4E94A}"/>
              </a:ext>
            </a:extLst>
          </p:cNvPr>
          <p:cNvSpPr txBox="1"/>
          <p:nvPr/>
        </p:nvSpPr>
        <p:spPr>
          <a:xfrm>
            <a:off x="3401709" y="38571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cxnSp>
        <p:nvCxnSpPr>
          <p:cNvPr id="84" name="מחבר ישר 83">
            <a:extLst>
              <a:ext uri="{FF2B5EF4-FFF2-40B4-BE49-F238E27FC236}">
                <a16:creationId xmlns:a16="http://schemas.microsoft.com/office/drawing/2014/main" id="{C02345D7-3D42-4334-807D-D37DE84983D8}"/>
              </a:ext>
            </a:extLst>
          </p:cNvPr>
          <p:cNvCxnSpPr>
            <a:stCxn id="2" idx="3"/>
            <a:endCxn id="6" idx="7"/>
          </p:cNvCxnSpPr>
          <p:nvPr/>
        </p:nvCxnSpPr>
        <p:spPr>
          <a:xfrm flipH="1">
            <a:off x="3218378" y="3922374"/>
            <a:ext cx="1104301" cy="8612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FAC45A1-E4C8-4C19-B8A5-8E77167E7D77}"/>
              </a:ext>
            </a:extLst>
          </p:cNvPr>
          <p:cNvSpPr txBox="1"/>
          <p:nvPr/>
        </p:nvSpPr>
        <p:spPr>
          <a:xfrm>
            <a:off x="3166500" y="434491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79727B9-C490-468B-8F60-431F97DF9ACA}"/>
              </a:ext>
            </a:extLst>
          </p:cNvPr>
          <p:cNvSpPr txBox="1"/>
          <p:nvPr/>
        </p:nvSpPr>
        <p:spPr>
          <a:xfrm>
            <a:off x="4152344" y="41797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1B44FB7-740E-4B3D-815C-6EF6620A6B5A}"/>
              </a:ext>
            </a:extLst>
          </p:cNvPr>
          <p:cNvSpPr txBox="1"/>
          <p:nvPr/>
        </p:nvSpPr>
        <p:spPr>
          <a:xfrm>
            <a:off x="4923475" y="377618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74A81A9-F6B8-4686-AEBF-86DD60BB9CA6}"/>
              </a:ext>
            </a:extLst>
          </p:cNvPr>
          <p:cNvSpPr txBox="1"/>
          <p:nvPr/>
        </p:nvSpPr>
        <p:spPr>
          <a:xfrm>
            <a:off x="4748511" y="43349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1E85BFF-60AF-402D-B2EA-3A6A643E773D}"/>
              </a:ext>
            </a:extLst>
          </p:cNvPr>
          <p:cNvSpPr txBox="1"/>
          <p:nvPr/>
        </p:nvSpPr>
        <p:spPr>
          <a:xfrm>
            <a:off x="6203995" y="41539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E726788-1400-43EF-9A26-A69C21FADAFB}"/>
              </a:ext>
            </a:extLst>
          </p:cNvPr>
          <p:cNvSpPr txBox="1"/>
          <p:nvPr/>
        </p:nvSpPr>
        <p:spPr>
          <a:xfrm>
            <a:off x="5305989" y="46636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/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/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אליפסה 56">
            <a:extLst>
              <a:ext uri="{FF2B5EF4-FFF2-40B4-BE49-F238E27FC236}">
                <a16:creationId xmlns:a16="http://schemas.microsoft.com/office/drawing/2014/main" id="{8F15E799-16A5-4DEE-B6FE-6AB02FCA04A6}"/>
              </a:ext>
            </a:extLst>
          </p:cNvPr>
          <p:cNvSpPr/>
          <p:nvPr/>
        </p:nvSpPr>
        <p:spPr>
          <a:xfrm>
            <a:off x="10212758" y="3016882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cxnSp>
        <p:nvCxnSpPr>
          <p:cNvPr id="58" name="מחבר ישר 57">
            <a:extLst>
              <a:ext uri="{FF2B5EF4-FFF2-40B4-BE49-F238E27FC236}">
                <a16:creationId xmlns:a16="http://schemas.microsoft.com/office/drawing/2014/main" id="{9466D51A-C4EA-46AF-82C0-30745264DDC5}"/>
              </a:ext>
            </a:extLst>
          </p:cNvPr>
          <p:cNvCxnSpPr>
            <a:cxnSpLocks/>
            <a:stCxn id="57" idx="1"/>
            <a:endCxn id="55" idx="6"/>
          </p:cNvCxnSpPr>
          <p:nvPr/>
        </p:nvCxnSpPr>
        <p:spPr>
          <a:xfrm flipH="1" flipV="1">
            <a:off x="9289877" y="2737750"/>
            <a:ext cx="1008108" cy="3655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מחבר ישר 58">
            <a:extLst>
              <a:ext uri="{FF2B5EF4-FFF2-40B4-BE49-F238E27FC236}">
                <a16:creationId xmlns:a16="http://schemas.microsoft.com/office/drawing/2014/main" id="{46273F0F-6E21-414D-8B1D-DF22F5CFCD11}"/>
              </a:ext>
            </a:extLst>
          </p:cNvPr>
          <p:cNvCxnSpPr>
            <a:cxnSpLocks/>
            <a:stCxn id="57" idx="3"/>
            <a:endCxn id="53" idx="6"/>
          </p:cNvCxnSpPr>
          <p:nvPr/>
        </p:nvCxnSpPr>
        <p:spPr>
          <a:xfrm flipH="1">
            <a:off x="9290925" y="3520769"/>
            <a:ext cx="1007060" cy="4019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מחבר: מעוקל 17">
            <a:extLst>
              <a:ext uri="{FF2B5EF4-FFF2-40B4-BE49-F238E27FC236}">
                <a16:creationId xmlns:a16="http://schemas.microsoft.com/office/drawing/2014/main" id="{38E88E39-2A08-4D2C-8B7E-061854BC3D3A}"/>
              </a:ext>
            </a:extLst>
          </p:cNvPr>
          <p:cNvCxnSpPr>
            <a:stCxn id="55" idx="1"/>
            <a:endCxn id="5" idx="0"/>
          </p:cNvCxnSpPr>
          <p:nvPr/>
        </p:nvCxnSpPr>
        <p:spPr>
          <a:xfrm rot="16200000" flipV="1">
            <a:off x="6499359" y="235254"/>
            <a:ext cx="344274" cy="4243283"/>
          </a:xfrm>
          <a:prstGeom prst="curvedConnector3">
            <a:avLst>
              <a:gd name="adj1" fmla="val 166401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מחבר: מעוקל 21">
            <a:extLst>
              <a:ext uri="{FF2B5EF4-FFF2-40B4-BE49-F238E27FC236}">
                <a16:creationId xmlns:a16="http://schemas.microsoft.com/office/drawing/2014/main" id="{3E5796E8-5699-4C3C-9F67-88C4B3BC483A}"/>
              </a:ext>
            </a:extLst>
          </p:cNvPr>
          <p:cNvCxnSpPr>
            <a:stCxn id="55" idx="0"/>
            <a:endCxn id="8" idx="0"/>
          </p:cNvCxnSpPr>
          <p:nvPr/>
        </p:nvCxnSpPr>
        <p:spPr>
          <a:xfrm rot="16200000" flipV="1">
            <a:off x="5863569" y="-692746"/>
            <a:ext cx="281239" cy="5989413"/>
          </a:xfrm>
          <a:prstGeom prst="curvedConnector3">
            <a:avLst>
              <a:gd name="adj1" fmla="val 461144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מחבר: מעוקל 31">
            <a:extLst>
              <a:ext uri="{FF2B5EF4-FFF2-40B4-BE49-F238E27FC236}">
                <a16:creationId xmlns:a16="http://schemas.microsoft.com/office/drawing/2014/main" id="{53DC31E6-4621-4E9D-BCA5-F3D79D8D2376}"/>
              </a:ext>
            </a:extLst>
          </p:cNvPr>
          <p:cNvCxnSpPr>
            <a:cxnSpLocks/>
          </p:cNvCxnSpPr>
          <p:nvPr/>
        </p:nvCxnSpPr>
        <p:spPr>
          <a:xfrm rot="5400000">
            <a:off x="7215927" y="3421169"/>
            <a:ext cx="868013" cy="2288504"/>
          </a:xfrm>
          <a:prstGeom prst="curvedConnector2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8F04938-E5CC-4658-8735-C0D73770FA95}"/>
              </a:ext>
            </a:extLst>
          </p:cNvPr>
          <p:cNvSpPr txBox="1"/>
          <p:nvPr/>
        </p:nvSpPr>
        <p:spPr>
          <a:xfrm>
            <a:off x="5607675" y="8495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8BB870-3AF0-47F9-ACBF-4083F58B98F1}"/>
              </a:ext>
            </a:extLst>
          </p:cNvPr>
          <p:cNvSpPr txBox="1"/>
          <p:nvPr/>
        </p:nvSpPr>
        <p:spPr>
          <a:xfrm>
            <a:off x="6278029" y="15816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9EDBBE-595C-47BF-9A39-A234EB1193D8}"/>
              </a:ext>
            </a:extLst>
          </p:cNvPr>
          <p:cNvSpPr txBox="1"/>
          <p:nvPr/>
        </p:nvSpPr>
        <p:spPr>
          <a:xfrm>
            <a:off x="9643088" y="26305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1607DF1-159C-4734-AE65-09EA4F9AAEC3}"/>
              </a:ext>
            </a:extLst>
          </p:cNvPr>
          <p:cNvSpPr txBox="1"/>
          <p:nvPr/>
        </p:nvSpPr>
        <p:spPr>
          <a:xfrm>
            <a:off x="9652876" y="3672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1F2D523-FE64-4988-8DC6-E7AD936EC240}"/>
              </a:ext>
            </a:extLst>
          </p:cNvPr>
          <p:cNvSpPr txBox="1"/>
          <p:nvPr/>
        </p:nvSpPr>
        <p:spPr>
          <a:xfrm>
            <a:off x="7499090" y="4866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4" name="כותרת 63">
            <a:extLst>
              <a:ext uri="{FF2B5EF4-FFF2-40B4-BE49-F238E27FC236}">
                <a16:creationId xmlns:a16="http://schemas.microsoft.com/office/drawing/2014/main" id="{88429050-D8D7-49AF-AE9B-00A69DB66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E9713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Example:</a:t>
            </a:r>
            <a:endParaRPr lang="en-US" sz="2800" dirty="0">
              <a:solidFill>
                <a:srgbClr val="E971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921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אליפסה 1">
            <a:extLst>
              <a:ext uri="{FF2B5EF4-FFF2-40B4-BE49-F238E27FC236}">
                <a16:creationId xmlns:a16="http://schemas.microsoft.com/office/drawing/2014/main" id="{47401414-4CAD-42F7-98AE-3E293030C35B}"/>
              </a:ext>
            </a:extLst>
          </p:cNvPr>
          <p:cNvSpPr/>
          <p:nvPr/>
        </p:nvSpPr>
        <p:spPr>
          <a:xfrm>
            <a:off x="4237452" y="3418487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C549CE66-EC39-4245-A584-310DC3A50388}"/>
              </a:ext>
            </a:extLst>
          </p:cNvPr>
          <p:cNvSpPr/>
          <p:nvPr/>
        </p:nvSpPr>
        <p:spPr>
          <a:xfrm>
            <a:off x="4237451" y="4704257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D4EEF736-A0B6-49BF-A52F-A52AFE7404C8}"/>
              </a:ext>
            </a:extLst>
          </p:cNvPr>
          <p:cNvSpPr/>
          <p:nvPr/>
        </p:nvSpPr>
        <p:spPr>
          <a:xfrm>
            <a:off x="5923714" y="4704257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325232EF-6A97-48BE-AACB-F04EB31E5BB2}"/>
              </a:ext>
            </a:extLst>
          </p:cNvPr>
          <p:cNvSpPr/>
          <p:nvPr/>
        </p:nvSpPr>
        <p:spPr>
          <a:xfrm>
            <a:off x="4237451" y="2164071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אליפסה 5">
            <a:extLst>
              <a:ext uri="{FF2B5EF4-FFF2-40B4-BE49-F238E27FC236}">
                <a16:creationId xmlns:a16="http://schemas.microsoft.com/office/drawing/2014/main" id="{5FC5F83A-8A5B-4063-B36A-0566FFAAC1EF}"/>
              </a:ext>
            </a:extLst>
          </p:cNvPr>
          <p:cNvSpPr/>
          <p:nvPr/>
        </p:nvSpPr>
        <p:spPr>
          <a:xfrm>
            <a:off x="2721638" y="4697186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D3F5B7F8-53CE-4720-BE59-7CDD1F1EC084}"/>
              </a:ext>
            </a:extLst>
          </p:cNvPr>
          <p:cNvSpPr/>
          <p:nvPr/>
        </p:nvSpPr>
        <p:spPr>
          <a:xfrm>
            <a:off x="5923714" y="3453492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0C2C7AC1-C928-4147-8BD8-8CB3EF996EF9}"/>
              </a:ext>
            </a:extLst>
          </p:cNvPr>
          <p:cNvSpPr/>
          <p:nvPr/>
        </p:nvSpPr>
        <p:spPr>
          <a:xfrm>
            <a:off x="2718497" y="2161341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55020846-DBC5-43D7-9E29-6659A08B2A80}"/>
              </a:ext>
            </a:extLst>
          </p:cNvPr>
          <p:cNvSpPr/>
          <p:nvPr/>
        </p:nvSpPr>
        <p:spPr>
          <a:xfrm>
            <a:off x="2718497" y="3437792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111445CB-0B48-4E5C-ADC9-85922E1EE053}"/>
              </a:ext>
            </a:extLst>
          </p:cNvPr>
          <p:cNvSpPr/>
          <p:nvPr/>
        </p:nvSpPr>
        <p:spPr>
          <a:xfrm>
            <a:off x="5923715" y="2152022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D85E7BF5-A380-4162-853B-D337294CD2DC}"/>
              </a:ext>
            </a:extLst>
          </p:cNvPr>
          <p:cNvCxnSpPr>
            <a:cxnSpLocks/>
            <a:stCxn id="8" idx="5"/>
            <a:endCxn id="2" idx="1"/>
          </p:cNvCxnSpPr>
          <p:nvPr/>
        </p:nvCxnSpPr>
        <p:spPr>
          <a:xfrm>
            <a:off x="3215237" y="2665228"/>
            <a:ext cx="1107442" cy="83971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083AA538-10A2-4C79-B9AC-4AED2B658F6D}"/>
              </a:ext>
            </a:extLst>
          </p:cNvPr>
          <p:cNvCxnSpPr>
            <a:stCxn id="5" idx="3"/>
            <a:endCxn id="9" idx="7"/>
          </p:cNvCxnSpPr>
          <p:nvPr/>
        </p:nvCxnSpPr>
        <p:spPr>
          <a:xfrm flipH="1">
            <a:off x="3215237" y="2667958"/>
            <a:ext cx="1107441" cy="8562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CD08CE4C-5615-43D4-8C2B-7A27ED871D38}"/>
              </a:ext>
            </a:extLst>
          </p:cNvPr>
          <p:cNvCxnSpPr>
            <a:stCxn id="10" idx="3"/>
            <a:endCxn id="2" idx="7"/>
          </p:cNvCxnSpPr>
          <p:nvPr/>
        </p:nvCxnSpPr>
        <p:spPr>
          <a:xfrm flipH="1">
            <a:off x="4734192" y="2655909"/>
            <a:ext cx="1274750" cy="849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FA385245-4116-4879-8361-690AF226F308}"/>
              </a:ext>
            </a:extLst>
          </p:cNvPr>
          <p:cNvCxnSpPr>
            <a:stCxn id="5" idx="5"/>
            <a:endCxn id="7" idx="1"/>
          </p:cNvCxnSpPr>
          <p:nvPr/>
        </p:nvCxnSpPr>
        <p:spPr>
          <a:xfrm>
            <a:off x="4734191" y="2667958"/>
            <a:ext cx="1274750" cy="8719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9282CD39-8D1D-4CEF-8329-004FC849BC24}"/>
              </a:ext>
            </a:extLst>
          </p:cNvPr>
          <p:cNvCxnSpPr>
            <a:stCxn id="8" idx="4"/>
            <a:endCxn id="9" idx="0"/>
          </p:cNvCxnSpPr>
          <p:nvPr/>
        </p:nvCxnSpPr>
        <p:spPr>
          <a:xfrm>
            <a:off x="3009481" y="2751681"/>
            <a:ext cx="0" cy="6861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C32F5849-D1AF-4CB7-8DC0-3830891326D3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300464" y="2456511"/>
            <a:ext cx="936987" cy="2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מחבר ישר 28">
            <a:extLst>
              <a:ext uri="{FF2B5EF4-FFF2-40B4-BE49-F238E27FC236}">
                <a16:creationId xmlns:a16="http://schemas.microsoft.com/office/drawing/2014/main" id="{B4F70BBA-DA3A-47F8-B6AA-A37788E96C36}"/>
              </a:ext>
            </a:extLst>
          </p:cNvPr>
          <p:cNvCxnSpPr>
            <a:stCxn id="5" idx="6"/>
            <a:endCxn id="10" idx="2"/>
          </p:cNvCxnSpPr>
          <p:nvPr/>
        </p:nvCxnSpPr>
        <p:spPr>
          <a:xfrm flipV="1">
            <a:off x="4819418" y="2447192"/>
            <a:ext cx="1104297" cy="1204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מחבר ישר 30">
            <a:extLst>
              <a:ext uri="{FF2B5EF4-FFF2-40B4-BE49-F238E27FC236}">
                <a16:creationId xmlns:a16="http://schemas.microsoft.com/office/drawing/2014/main" id="{07A66584-683F-4342-9CF2-2820A60CE6A1}"/>
              </a:ext>
            </a:extLst>
          </p:cNvPr>
          <p:cNvCxnSpPr>
            <a:stCxn id="10" idx="4"/>
            <a:endCxn id="7" idx="0"/>
          </p:cNvCxnSpPr>
          <p:nvPr/>
        </p:nvCxnSpPr>
        <p:spPr>
          <a:xfrm flipH="1">
            <a:off x="6214698" y="2742362"/>
            <a:ext cx="1" cy="7111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מחבר ישר 32">
            <a:extLst>
              <a:ext uri="{FF2B5EF4-FFF2-40B4-BE49-F238E27FC236}">
                <a16:creationId xmlns:a16="http://schemas.microsoft.com/office/drawing/2014/main" id="{1B25316F-3ED3-4957-BC8E-371C09132CC3}"/>
              </a:ext>
            </a:extLst>
          </p:cNvPr>
          <p:cNvCxnSpPr>
            <a:stCxn id="9" idx="6"/>
            <a:endCxn id="2" idx="2"/>
          </p:cNvCxnSpPr>
          <p:nvPr/>
        </p:nvCxnSpPr>
        <p:spPr>
          <a:xfrm flipV="1">
            <a:off x="3300464" y="3713657"/>
            <a:ext cx="936988" cy="193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מחבר ישר 34">
            <a:extLst>
              <a:ext uri="{FF2B5EF4-FFF2-40B4-BE49-F238E27FC236}">
                <a16:creationId xmlns:a16="http://schemas.microsoft.com/office/drawing/2014/main" id="{74ABAC45-FA02-461F-AB18-898D878DD9EB}"/>
              </a:ext>
            </a:extLst>
          </p:cNvPr>
          <p:cNvCxnSpPr>
            <a:stCxn id="2" idx="6"/>
            <a:endCxn id="7" idx="2"/>
          </p:cNvCxnSpPr>
          <p:nvPr/>
        </p:nvCxnSpPr>
        <p:spPr>
          <a:xfrm>
            <a:off x="4819419" y="3713657"/>
            <a:ext cx="1104295" cy="350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מחבר ישר 36">
            <a:extLst>
              <a:ext uri="{FF2B5EF4-FFF2-40B4-BE49-F238E27FC236}">
                <a16:creationId xmlns:a16="http://schemas.microsoft.com/office/drawing/2014/main" id="{71C4FEC6-B7F5-4ED7-BCB9-01208F49458E}"/>
              </a:ext>
            </a:extLst>
          </p:cNvPr>
          <p:cNvCxnSpPr>
            <a:stCxn id="9" idx="4"/>
            <a:endCxn id="6" idx="0"/>
          </p:cNvCxnSpPr>
          <p:nvPr/>
        </p:nvCxnSpPr>
        <p:spPr>
          <a:xfrm>
            <a:off x="3009481" y="4028132"/>
            <a:ext cx="3141" cy="6690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מחבר ישר 38">
            <a:extLst>
              <a:ext uri="{FF2B5EF4-FFF2-40B4-BE49-F238E27FC236}">
                <a16:creationId xmlns:a16="http://schemas.microsoft.com/office/drawing/2014/main" id="{19FDB32F-0EAA-4831-9AE2-69E0EA52A926}"/>
              </a:ext>
            </a:extLst>
          </p:cNvPr>
          <p:cNvCxnSpPr>
            <a:cxnSpLocks/>
            <a:stCxn id="6" idx="6"/>
            <a:endCxn id="3" idx="2"/>
          </p:cNvCxnSpPr>
          <p:nvPr/>
        </p:nvCxnSpPr>
        <p:spPr>
          <a:xfrm>
            <a:off x="3303605" y="4992356"/>
            <a:ext cx="933846" cy="70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מחבר ישר 40">
            <a:extLst>
              <a:ext uri="{FF2B5EF4-FFF2-40B4-BE49-F238E27FC236}">
                <a16:creationId xmlns:a16="http://schemas.microsoft.com/office/drawing/2014/main" id="{7976A2A7-62E3-4FB5-BE19-8C88F816B5E5}"/>
              </a:ext>
            </a:extLst>
          </p:cNvPr>
          <p:cNvCxnSpPr>
            <a:stCxn id="9" idx="5"/>
            <a:endCxn id="3" idx="1"/>
          </p:cNvCxnSpPr>
          <p:nvPr/>
        </p:nvCxnSpPr>
        <p:spPr>
          <a:xfrm>
            <a:off x="3215237" y="3941679"/>
            <a:ext cx="1107441" cy="849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מחבר ישר 42">
            <a:extLst>
              <a:ext uri="{FF2B5EF4-FFF2-40B4-BE49-F238E27FC236}">
                <a16:creationId xmlns:a16="http://schemas.microsoft.com/office/drawing/2014/main" id="{DB87BD84-4BBA-44D3-8355-7F3F3E228BA7}"/>
              </a:ext>
            </a:extLst>
          </p:cNvPr>
          <p:cNvCxnSpPr>
            <a:stCxn id="2" idx="4"/>
            <a:endCxn id="3" idx="0"/>
          </p:cNvCxnSpPr>
          <p:nvPr/>
        </p:nvCxnSpPr>
        <p:spPr>
          <a:xfrm flipH="1">
            <a:off x="4528435" y="4008827"/>
            <a:ext cx="1" cy="6954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מחבר ישר 46">
            <a:extLst>
              <a:ext uri="{FF2B5EF4-FFF2-40B4-BE49-F238E27FC236}">
                <a16:creationId xmlns:a16="http://schemas.microsoft.com/office/drawing/2014/main" id="{7D385961-FE4F-43B7-A87C-FD8C44282C21}"/>
              </a:ext>
            </a:extLst>
          </p:cNvPr>
          <p:cNvCxnSpPr>
            <a:stCxn id="7" idx="4"/>
            <a:endCxn id="4" idx="0"/>
          </p:cNvCxnSpPr>
          <p:nvPr/>
        </p:nvCxnSpPr>
        <p:spPr>
          <a:xfrm>
            <a:off x="6214698" y="4043832"/>
            <a:ext cx="0" cy="6604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מחבר ישר 49">
            <a:extLst>
              <a:ext uri="{FF2B5EF4-FFF2-40B4-BE49-F238E27FC236}">
                <a16:creationId xmlns:a16="http://schemas.microsoft.com/office/drawing/2014/main" id="{875426E4-ECDA-498F-BCAC-F488553C5DA5}"/>
              </a:ext>
            </a:extLst>
          </p:cNvPr>
          <p:cNvCxnSpPr>
            <a:stCxn id="3" idx="6"/>
            <a:endCxn id="4" idx="2"/>
          </p:cNvCxnSpPr>
          <p:nvPr/>
        </p:nvCxnSpPr>
        <p:spPr>
          <a:xfrm>
            <a:off x="4819418" y="4999427"/>
            <a:ext cx="11042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מחבר ישר 51">
            <a:extLst>
              <a:ext uri="{FF2B5EF4-FFF2-40B4-BE49-F238E27FC236}">
                <a16:creationId xmlns:a16="http://schemas.microsoft.com/office/drawing/2014/main" id="{72EA2E32-375C-40AB-8E03-DF53A0166839}"/>
              </a:ext>
            </a:extLst>
          </p:cNvPr>
          <p:cNvCxnSpPr>
            <a:stCxn id="2" idx="5"/>
            <a:endCxn id="4" idx="1"/>
          </p:cNvCxnSpPr>
          <p:nvPr/>
        </p:nvCxnSpPr>
        <p:spPr>
          <a:xfrm>
            <a:off x="4734192" y="3922374"/>
            <a:ext cx="1274749" cy="8683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מחבר ישר 53">
            <a:extLst>
              <a:ext uri="{FF2B5EF4-FFF2-40B4-BE49-F238E27FC236}">
                <a16:creationId xmlns:a16="http://schemas.microsoft.com/office/drawing/2014/main" id="{6CAEEECA-1982-4305-A9BD-BE7F403716F9}"/>
              </a:ext>
            </a:extLst>
          </p:cNvPr>
          <p:cNvCxnSpPr>
            <a:stCxn id="7" idx="3"/>
            <a:endCxn id="3" idx="7"/>
          </p:cNvCxnSpPr>
          <p:nvPr/>
        </p:nvCxnSpPr>
        <p:spPr>
          <a:xfrm flipH="1">
            <a:off x="4734191" y="3957379"/>
            <a:ext cx="1274750" cy="8333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מחבר ישר 55">
            <a:extLst>
              <a:ext uri="{FF2B5EF4-FFF2-40B4-BE49-F238E27FC236}">
                <a16:creationId xmlns:a16="http://schemas.microsoft.com/office/drawing/2014/main" id="{D3667323-1115-4F83-AC99-366A620D0DAB}"/>
              </a:ext>
            </a:extLst>
          </p:cNvPr>
          <p:cNvCxnSpPr>
            <a:stCxn id="5" idx="4"/>
            <a:endCxn id="2" idx="0"/>
          </p:cNvCxnSpPr>
          <p:nvPr/>
        </p:nvCxnSpPr>
        <p:spPr>
          <a:xfrm>
            <a:off x="4528435" y="2754411"/>
            <a:ext cx="1" cy="6640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1800BEF-3515-45B9-A22D-EAF339342ED3}"/>
              </a:ext>
            </a:extLst>
          </p:cNvPr>
          <p:cNvSpPr txBox="1"/>
          <p:nvPr/>
        </p:nvSpPr>
        <p:spPr>
          <a:xfrm>
            <a:off x="3650344" y="21042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47A3ED-D7FB-4F82-AF67-0BE8C5C7753A}"/>
              </a:ext>
            </a:extLst>
          </p:cNvPr>
          <p:cNvSpPr txBox="1"/>
          <p:nvPr/>
        </p:nvSpPr>
        <p:spPr>
          <a:xfrm>
            <a:off x="2690000" y="28753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BF2CD64-C4C4-4BCD-B8D8-8102E545D248}"/>
              </a:ext>
            </a:extLst>
          </p:cNvPr>
          <p:cNvSpPr txBox="1"/>
          <p:nvPr/>
        </p:nvSpPr>
        <p:spPr>
          <a:xfrm>
            <a:off x="3204536" y="30307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B1B945A-DF92-4956-A1FC-6C7DAEEA5153}"/>
              </a:ext>
            </a:extLst>
          </p:cNvPr>
          <p:cNvSpPr txBox="1"/>
          <p:nvPr/>
        </p:nvSpPr>
        <p:spPr>
          <a:xfrm>
            <a:off x="3648119" y="2665227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D81C421-2616-4FF1-93B3-8C067F6D012D}"/>
              </a:ext>
            </a:extLst>
          </p:cNvPr>
          <p:cNvSpPr txBox="1"/>
          <p:nvPr/>
        </p:nvSpPr>
        <p:spPr>
          <a:xfrm>
            <a:off x="3680249" y="34068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E6A8827-606A-474F-8026-B99B1BCB0871}"/>
              </a:ext>
            </a:extLst>
          </p:cNvPr>
          <p:cNvSpPr txBox="1"/>
          <p:nvPr/>
        </p:nvSpPr>
        <p:spPr>
          <a:xfrm>
            <a:off x="4292193" y="28657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4F52DDE-F7EA-4F98-A9CD-50AB7C1FA45C}"/>
              </a:ext>
            </a:extLst>
          </p:cNvPr>
          <p:cNvSpPr txBox="1"/>
          <p:nvPr/>
        </p:nvSpPr>
        <p:spPr>
          <a:xfrm>
            <a:off x="5265669" y="21612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68A140-F170-4909-856C-393FCF32C63E}"/>
              </a:ext>
            </a:extLst>
          </p:cNvPr>
          <p:cNvSpPr txBox="1"/>
          <p:nvPr/>
        </p:nvSpPr>
        <p:spPr>
          <a:xfrm>
            <a:off x="4292193" y="28281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66FB459-954C-4FB6-9747-748F0E9B6623}"/>
              </a:ext>
            </a:extLst>
          </p:cNvPr>
          <p:cNvSpPr txBox="1"/>
          <p:nvPr/>
        </p:nvSpPr>
        <p:spPr>
          <a:xfrm>
            <a:off x="5043281" y="25757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E7C412F-EC72-454A-A14E-3F1ED5DD3530}"/>
              </a:ext>
            </a:extLst>
          </p:cNvPr>
          <p:cNvSpPr txBox="1"/>
          <p:nvPr/>
        </p:nvSpPr>
        <p:spPr>
          <a:xfrm>
            <a:off x="4805026" y="30449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A5AB0BB-E978-402E-9F6D-24C73B570886}"/>
              </a:ext>
            </a:extLst>
          </p:cNvPr>
          <p:cNvSpPr txBox="1"/>
          <p:nvPr/>
        </p:nvSpPr>
        <p:spPr>
          <a:xfrm>
            <a:off x="5194413" y="34225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36AF00C-508C-4FF7-8C89-A533E734A4B3}"/>
              </a:ext>
            </a:extLst>
          </p:cNvPr>
          <p:cNvSpPr txBox="1"/>
          <p:nvPr/>
        </p:nvSpPr>
        <p:spPr>
          <a:xfrm>
            <a:off x="6161011" y="28880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41EB67-E92F-4E74-AF40-E94A2E8B8640}"/>
              </a:ext>
            </a:extLst>
          </p:cNvPr>
          <p:cNvSpPr txBox="1"/>
          <p:nvPr/>
        </p:nvSpPr>
        <p:spPr>
          <a:xfrm>
            <a:off x="2588566" y="419903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3BEB26-7F0C-4373-B223-54BB0D5CEA90}"/>
              </a:ext>
            </a:extLst>
          </p:cNvPr>
          <p:cNvSpPr txBox="1"/>
          <p:nvPr/>
        </p:nvSpPr>
        <p:spPr>
          <a:xfrm>
            <a:off x="3650345" y="4692626"/>
            <a:ext cx="30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6E11694-E789-4DE1-8A08-138D89E4E94A}"/>
              </a:ext>
            </a:extLst>
          </p:cNvPr>
          <p:cNvSpPr txBox="1"/>
          <p:nvPr/>
        </p:nvSpPr>
        <p:spPr>
          <a:xfrm>
            <a:off x="3401709" y="38571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cxnSp>
        <p:nvCxnSpPr>
          <p:cNvPr id="84" name="מחבר ישר 83">
            <a:extLst>
              <a:ext uri="{FF2B5EF4-FFF2-40B4-BE49-F238E27FC236}">
                <a16:creationId xmlns:a16="http://schemas.microsoft.com/office/drawing/2014/main" id="{C02345D7-3D42-4334-807D-D37DE84983D8}"/>
              </a:ext>
            </a:extLst>
          </p:cNvPr>
          <p:cNvCxnSpPr>
            <a:stCxn id="2" idx="3"/>
            <a:endCxn id="6" idx="7"/>
          </p:cNvCxnSpPr>
          <p:nvPr/>
        </p:nvCxnSpPr>
        <p:spPr>
          <a:xfrm flipH="1">
            <a:off x="3218378" y="3922374"/>
            <a:ext cx="1104301" cy="8612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FAC45A1-E4C8-4C19-B8A5-8E77167E7D77}"/>
              </a:ext>
            </a:extLst>
          </p:cNvPr>
          <p:cNvSpPr txBox="1"/>
          <p:nvPr/>
        </p:nvSpPr>
        <p:spPr>
          <a:xfrm>
            <a:off x="3166500" y="434491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79727B9-C490-468B-8F60-431F97DF9ACA}"/>
              </a:ext>
            </a:extLst>
          </p:cNvPr>
          <p:cNvSpPr txBox="1"/>
          <p:nvPr/>
        </p:nvSpPr>
        <p:spPr>
          <a:xfrm>
            <a:off x="4152344" y="41797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1B44FB7-740E-4B3D-815C-6EF6620A6B5A}"/>
              </a:ext>
            </a:extLst>
          </p:cNvPr>
          <p:cNvSpPr txBox="1"/>
          <p:nvPr/>
        </p:nvSpPr>
        <p:spPr>
          <a:xfrm>
            <a:off x="4923475" y="377618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74A81A9-F6B8-4686-AEBF-86DD60BB9CA6}"/>
              </a:ext>
            </a:extLst>
          </p:cNvPr>
          <p:cNvSpPr txBox="1"/>
          <p:nvPr/>
        </p:nvSpPr>
        <p:spPr>
          <a:xfrm>
            <a:off x="4748511" y="43349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1E85BFF-60AF-402D-B2EA-3A6A643E773D}"/>
              </a:ext>
            </a:extLst>
          </p:cNvPr>
          <p:cNvSpPr txBox="1"/>
          <p:nvPr/>
        </p:nvSpPr>
        <p:spPr>
          <a:xfrm>
            <a:off x="6203995" y="41539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E726788-1400-43EF-9A26-A69C21FADAFB}"/>
              </a:ext>
            </a:extLst>
          </p:cNvPr>
          <p:cNvSpPr txBox="1"/>
          <p:nvPr/>
        </p:nvSpPr>
        <p:spPr>
          <a:xfrm>
            <a:off x="5305989" y="46636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/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/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אליפסה 56">
            <a:extLst>
              <a:ext uri="{FF2B5EF4-FFF2-40B4-BE49-F238E27FC236}">
                <a16:creationId xmlns:a16="http://schemas.microsoft.com/office/drawing/2014/main" id="{8F15E799-16A5-4DEE-B6FE-6AB02FCA04A6}"/>
              </a:ext>
            </a:extLst>
          </p:cNvPr>
          <p:cNvSpPr/>
          <p:nvPr/>
        </p:nvSpPr>
        <p:spPr>
          <a:xfrm>
            <a:off x="10212758" y="3032920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cxnSp>
        <p:nvCxnSpPr>
          <p:cNvPr id="58" name="מחבר ישר 57">
            <a:extLst>
              <a:ext uri="{FF2B5EF4-FFF2-40B4-BE49-F238E27FC236}">
                <a16:creationId xmlns:a16="http://schemas.microsoft.com/office/drawing/2014/main" id="{9466D51A-C4EA-46AF-82C0-30745264DDC5}"/>
              </a:ext>
            </a:extLst>
          </p:cNvPr>
          <p:cNvCxnSpPr>
            <a:cxnSpLocks/>
            <a:stCxn id="57" idx="1"/>
            <a:endCxn id="55" idx="6"/>
          </p:cNvCxnSpPr>
          <p:nvPr/>
        </p:nvCxnSpPr>
        <p:spPr>
          <a:xfrm flipH="1" flipV="1">
            <a:off x="9289877" y="2737750"/>
            <a:ext cx="1008108" cy="3816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מחבר ישר 58">
            <a:extLst>
              <a:ext uri="{FF2B5EF4-FFF2-40B4-BE49-F238E27FC236}">
                <a16:creationId xmlns:a16="http://schemas.microsoft.com/office/drawing/2014/main" id="{46273F0F-6E21-414D-8B1D-DF22F5CFCD11}"/>
              </a:ext>
            </a:extLst>
          </p:cNvPr>
          <p:cNvCxnSpPr>
            <a:stCxn id="57" idx="3"/>
            <a:endCxn id="53" idx="6"/>
          </p:cNvCxnSpPr>
          <p:nvPr/>
        </p:nvCxnSpPr>
        <p:spPr>
          <a:xfrm flipH="1">
            <a:off x="9290925" y="3536807"/>
            <a:ext cx="1007060" cy="3858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מחבר: מעוקל 17">
            <a:extLst>
              <a:ext uri="{FF2B5EF4-FFF2-40B4-BE49-F238E27FC236}">
                <a16:creationId xmlns:a16="http://schemas.microsoft.com/office/drawing/2014/main" id="{38E88E39-2A08-4D2C-8B7E-061854BC3D3A}"/>
              </a:ext>
            </a:extLst>
          </p:cNvPr>
          <p:cNvCxnSpPr>
            <a:stCxn id="55" idx="1"/>
            <a:endCxn id="5" idx="0"/>
          </p:cNvCxnSpPr>
          <p:nvPr/>
        </p:nvCxnSpPr>
        <p:spPr>
          <a:xfrm rot="16200000" flipV="1">
            <a:off x="6478305" y="214201"/>
            <a:ext cx="364962" cy="4264702"/>
          </a:xfrm>
          <a:prstGeom prst="curvedConnector3">
            <a:avLst>
              <a:gd name="adj1" fmla="val 162637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מחבר: מעוקל 21">
            <a:extLst>
              <a:ext uri="{FF2B5EF4-FFF2-40B4-BE49-F238E27FC236}">
                <a16:creationId xmlns:a16="http://schemas.microsoft.com/office/drawing/2014/main" id="{3E5796E8-5699-4C3C-9F67-88C4B3BC483A}"/>
              </a:ext>
            </a:extLst>
          </p:cNvPr>
          <p:cNvCxnSpPr>
            <a:stCxn id="55" idx="0"/>
            <a:endCxn id="8" idx="0"/>
          </p:cNvCxnSpPr>
          <p:nvPr/>
        </p:nvCxnSpPr>
        <p:spPr>
          <a:xfrm rot="16200000" flipV="1">
            <a:off x="5863569" y="-692746"/>
            <a:ext cx="281239" cy="5989413"/>
          </a:xfrm>
          <a:prstGeom prst="curvedConnector3">
            <a:avLst>
              <a:gd name="adj1" fmla="val 461144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מחבר: מעוקל 31">
            <a:extLst>
              <a:ext uri="{FF2B5EF4-FFF2-40B4-BE49-F238E27FC236}">
                <a16:creationId xmlns:a16="http://schemas.microsoft.com/office/drawing/2014/main" id="{53DC31E6-4621-4E9D-BCA5-F3D79D8D2376}"/>
              </a:ext>
            </a:extLst>
          </p:cNvPr>
          <p:cNvCxnSpPr>
            <a:cxnSpLocks/>
          </p:cNvCxnSpPr>
          <p:nvPr/>
        </p:nvCxnSpPr>
        <p:spPr>
          <a:xfrm rot="5400000">
            <a:off x="7215927" y="3421169"/>
            <a:ext cx="868013" cy="2288504"/>
          </a:xfrm>
          <a:prstGeom prst="curvedConnector2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8F04938-E5CC-4658-8735-C0D73770FA95}"/>
              </a:ext>
            </a:extLst>
          </p:cNvPr>
          <p:cNvSpPr txBox="1"/>
          <p:nvPr/>
        </p:nvSpPr>
        <p:spPr>
          <a:xfrm>
            <a:off x="5607675" y="8495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8BB870-3AF0-47F9-ACBF-4083F58B98F1}"/>
              </a:ext>
            </a:extLst>
          </p:cNvPr>
          <p:cNvSpPr txBox="1"/>
          <p:nvPr/>
        </p:nvSpPr>
        <p:spPr>
          <a:xfrm>
            <a:off x="6278029" y="15816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9EDBBE-595C-47BF-9A39-A234EB1193D8}"/>
              </a:ext>
            </a:extLst>
          </p:cNvPr>
          <p:cNvSpPr txBox="1"/>
          <p:nvPr/>
        </p:nvSpPr>
        <p:spPr>
          <a:xfrm>
            <a:off x="9643088" y="26305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1607DF1-159C-4734-AE65-09EA4F9AAEC3}"/>
              </a:ext>
            </a:extLst>
          </p:cNvPr>
          <p:cNvSpPr txBox="1"/>
          <p:nvPr/>
        </p:nvSpPr>
        <p:spPr>
          <a:xfrm>
            <a:off x="9652876" y="3672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1F2D523-FE64-4988-8DC6-E7AD936EC240}"/>
              </a:ext>
            </a:extLst>
          </p:cNvPr>
          <p:cNvSpPr txBox="1"/>
          <p:nvPr/>
        </p:nvSpPr>
        <p:spPr>
          <a:xfrm>
            <a:off x="7499090" y="4866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7" name="כותרת 26">
            <a:extLst>
              <a:ext uri="{FF2B5EF4-FFF2-40B4-BE49-F238E27FC236}">
                <a16:creationId xmlns:a16="http://schemas.microsoft.com/office/drawing/2014/main" id="{91129AE8-BF26-42BF-8075-6883A039D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800" dirty="0">
                <a:solidFill>
                  <a:srgbClr val="E9713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Example:</a:t>
            </a:r>
            <a:endParaRPr lang="en-US" sz="2800" dirty="0">
              <a:solidFill>
                <a:srgbClr val="E971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3356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אליפסה 1">
            <a:extLst>
              <a:ext uri="{FF2B5EF4-FFF2-40B4-BE49-F238E27FC236}">
                <a16:creationId xmlns:a16="http://schemas.microsoft.com/office/drawing/2014/main" id="{47401414-4CAD-42F7-98AE-3E293030C35B}"/>
              </a:ext>
            </a:extLst>
          </p:cNvPr>
          <p:cNvSpPr/>
          <p:nvPr/>
        </p:nvSpPr>
        <p:spPr>
          <a:xfrm>
            <a:off x="4237452" y="3418487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C549CE66-EC39-4245-A584-310DC3A50388}"/>
              </a:ext>
            </a:extLst>
          </p:cNvPr>
          <p:cNvSpPr/>
          <p:nvPr/>
        </p:nvSpPr>
        <p:spPr>
          <a:xfrm>
            <a:off x="4237451" y="4704257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D4EEF736-A0B6-49BF-A52F-A52AFE7404C8}"/>
              </a:ext>
            </a:extLst>
          </p:cNvPr>
          <p:cNvSpPr/>
          <p:nvPr/>
        </p:nvSpPr>
        <p:spPr>
          <a:xfrm>
            <a:off x="5923714" y="4704257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325232EF-6A97-48BE-AACB-F04EB31E5BB2}"/>
              </a:ext>
            </a:extLst>
          </p:cNvPr>
          <p:cNvSpPr/>
          <p:nvPr/>
        </p:nvSpPr>
        <p:spPr>
          <a:xfrm>
            <a:off x="4208301" y="2174116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אליפסה 5">
            <a:extLst>
              <a:ext uri="{FF2B5EF4-FFF2-40B4-BE49-F238E27FC236}">
                <a16:creationId xmlns:a16="http://schemas.microsoft.com/office/drawing/2014/main" id="{5FC5F83A-8A5B-4063-B36A-0566FFAAC1EF}"/>
              </a:ext>
            </a:extLst>
          </p:cNvPr>
          <p:cNvSpPr/>
          <p:nvPr/>
        </p:nvSpPr>
        <p:spPr>
          <a:xfrm>
            <a:off x="2721638" y="4697186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D3F5B7F8-53CE-4720-BE59-7CDD1F1EC084}"/>
              </a:ext>
            </a:extLst>
          </p:cNvPr>
          <p:cNvSpPr/>
          <p:nvPr/>
        </p:nvSpPr>
        <p:spPr>
          <a:xfrm>
            <a:off x="5923714" y="3453492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0C2C7AC1-C928-4147-8BD8-8CB3EF996EF9}"/>
              </a:ext>
            </a:extLst>
          </p:cNvPr>
          <p:cNvSpPr/>
          <p:nvPr/>
        </p:nvSpPr>
        <p:spPr>
          <a:xfrm>
            <a:off x="2718497" y="2161341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55020846-DBC5-43D7-9E29-6659A08B2A80}"/>
              </a:ext>
            </a:extLst>
          </p:cNvPr>
          <p:cNvSpPr/>
          <p:nvPr/>
        </p:nvSpPr>
        <p:spPr>
          <a:xfrm>
            <a:off x="2718497" y="3437792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111445CB-0B48-4E5C-ADC9-85922E1EE053}"/>
              </a:ext>
            </a:extLst>
          </p:cNvPr>
          <p:cNvSpPr/>
          <p:nvPr/>
        </p:nvSpPr>
        <p:spPr>
          <a:xfrm>
            <a:off x="5923715" y="2152022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D85E7BF5-A380-4162-853B-D337294CD2DC}"/>
              </a:ext>
            </a:extLst>
          </p:cNvPr>
          <p:cNvCxnSpPr>
            <a:cxnSpLocks/>
            <a:stCxn id="8" idx="5"/>
            <a:endCxn id="2" idx="1"/>
          </p:cNvCxnSpPr>
          <p:nvPr/>
        </p:nvCxnSpPr>
        <p:spPr>
          <a:xfrm>
            <a:off x="3215237" y="2665228"/>
            <a:ext cx="1107442" cy="83971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083AA538-10A2-4C79-B9AC-4AED2B658F6D}"/>
              </a:ext>
            </a:extLst>
          </p:cNvPr>
          <p:cNvCxnSpPr>
            <a:stCxn id="5" idx="3"/>
            <a:endCxn id="9" idx="7"/>
          </p:cNvCxnSpPr>
          <p:nvPr/>
        </p:nvCxnSpPr>
        <p:spPr>
          <a:xfrm flipH="1">
            <a:off x="3215237" y="2678003"/>
            <a:ext cx="1078291" cy="8462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CD08CE4C-5615-43D4-8C2B-7A27ED871D38}"/>
              </a:ext>
            </a:extLst>
          </p:cNvPr>
          <p:cNvCxnSpPr>
            <a:stCxn id="10" idx="3"/>
            <a:endCxn id="2" idx="7"/>
          </p:cNvCxnSpPr>
          <p:nvPr/>
        </p:nvCxnSpPr>
        <p:spPr>
          <a:xfrm flipH="1">
            <a:off x="4734192" y="2655909"/>
            <a:ext cx="1274750" cy="849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FA385245-4116-4879-8361-690AF226F308}"/>
              </a:ext>
            </a:extLst>
          </p:cNvPr>
          <p:cNvCxnSpPr>
            <a:stCxn id="5" idx="5"/>
            <a:endCxn id="7" idx="1"/>
          </p:cNvCxnSpPr>
          <p:nvPr/>
        </p:nvCxnSpPr>
        <p:spPr>
          <a:xfrm>
            <a:off x="4705041" y="2678003"/>
            <a:ext cx="1303900" cy="8619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9282CD39-8D1D-4CEF-8329-004FC849BC24}"/>
              </a:ext>
            </a:extLst>
          </p:cNvPr>
          <p:cNvCxnSpPr>
            <a:stCxn id="8" idx="4"/>
            <a:endCxn id="9" idx="0"/>
          </p:cNvCxnSpPr>
          <p:nvPr/>
        </p:nvCxnSpPr>
        <p:spPr>
          <a:xfrm>
            <a:off x="3009481" y="2751681"/>
            <a:ext cx="0" cy="6861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C32F5849-D1AF-4CB7-8DC0-3830891326D3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300464" y="2456511"/>
            <a:ext cx="907837" cy="127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מחבר ישר 28">
            <a:extLst>
              <a:ext uri="{FF2B5EF4-FFF2-40B4-BE49-F238E27FC236}">
                <a16:creationId xmlns:a16="http://schemas.microsoft.com/office/drawing/2014/main" id="{B4F70BBA-DA3A-47F8-B6AA-A37788E96C36}"/>
              </a:ext>
            </a:extLst>
          </p:cNvPr>
          <p:cNvCxnSpPr>
            <a:stCxn id="5" idx="6"/>
            <a:endCxn id="10" idx="2"/>
          </p:cNvCxnSpPr>
          <p:nvPr/>
        </p:nvCxnSpPr>
        <p:spPr>
          <a:xfrm flipV="1">
            <a:off x="4790268" y="2447192"/>
            <a:ext cx="1133447" cy="220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מחבר ישר 30">
            <a:extLst>
              <a:ext uri="{FF2B5EF4-FFF2-40B4-BE49-F238E27FC236}">
                <a16:creationId xmlns:a16="http://schemas.microsoft.com/office/drawing/2014/main" id="{07A66584-683F-4342-9CF2-2820A60CE6A1}"/>
              </a:ext>
            </a:extLst>
          </p:cNvPr>
          <p:cNvCxnSpPr>
            <a:stCxn id="10" idx="4"/>
            <a:endCxn id="7" idx="0"/>
          </p:cNvCxnSpPr>
          <p:nvPr/>
        </p:nvCxnSpPr>
        <p:spPr>
          <a:xfrm flipH="1">
            <a:off x="6214698" y="2742362"/>
            <a:ext cx="1" cy="7111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מחבר ישר 32">
            <a:extLst>
              <a:ext uri="{FF2B5EF4-FFF2-40B4-BE49-F238E27FC236}">
                <a16:creationId xmlns:a16="http://schemas.microsoft.com/office/drawing/2014/main" id="{1B25316F-3ED3-4957-BC8E-371C09132CC3}"/>
              </a:ext>
            </a:extLst>
          </p:cNvPr>
          <p:cNvCxnSpPr>
            <a:stCxn id="9" idx="6"/>
            <a:endCxn id="2" idx="2"/>
          </p:cNvCxnSpPr>
          <p:nvPr/>
        </p:nvCxnSpPr>
        <p:spPr>
          <a:xfrm flipV="1">
            <a:off x="3300464" y="3713657"/>
            <a:ext cx="936988" cy="193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מחבר ישר 34">
            <a:extLst>
              <a:ext uri="{FF2B5EF4-FFF2-40B4-BE49-F238E27FC236}">
                <a16:creationId xmlns:a16="http://schemas.microsoft.com/office/drawing/2014/main" id="{74ABAC45-FA02-461F-AB18-898D878DD9EB}"/>
              </a:ext>
            </a:extLst>
          </p:cNvPr>
          <p:cNvCxnSpPr>
            <a:stCxn id="2" idx="6"/>
            <a:endCxn id="7" idx="2"/>
          </p:cNvCxnSpPr>
          <p:nvPr/>
        </p:nvCxnSpPr>
        <p:spPr>
          <a:xfrm>
            <a:off x="4819419" y="3713657"/>
            <a:ext cx="1104295" cy="350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מחבר ישר 36">
            <a:extLst>
              <a:ext uri="{FF2B5EF4-FFF2-40B4-BE49-F238E27FC236}">
                <a16:creationId xmlns:a16="http://schemas.microsoft.com/office/drawing/2014/main" id="{71C4FEC6-B7F5-4ED7-BCB9-01208F49458E}"/>
              </a:ext>
            </a:extLst>
          </p:cNvPr>
          <p:cNvCxnSpPr>
            <a:stCxn id="9" idx="4"/>
            <a:endCxn id="6" idx="0"/>
          </p:cNvCxnSpPr>
          <p:nvPr/>
        </p:nvCxnSpPr>
        <p:spPr>
          <a:xfrm>
            <a:off x="3009481" y="4028132"/>
            <a:ext cx="3141" cy="6690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מחבר ישר 38">
            <a:extLst>
              <a:ext uri="{FF2B5EF4-FFF2-40B4-BE49-F238E27FC236}">
                <a16:creationId xmlns:a16="http://schemas.microsoft.com/office/drawing/2014/main" id="{19FDB32F-0EAA-4831-9AE2-69E0EA52A926}"/>
              </a:ext>
            </a:extLst>
          </p:cNvPr>
          <p:cNvCxnSpPr>
            <a:cxnSpLocks/>
            <a:stCxn id="6" idx="6"/>
            <a:endCxn id="3" idx="2"/>
          </p:cNvCxnSpPr>
          <p:nvPr/>
        </p:nvCxnSpPr>
        <p:spPr>
          <a:xfrm>
            <a:off x="3303605" y="4992356"/>
            <a:ext cx="933846" cy="70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מחבר ישר 40">
            <a:extLst>
              <a:ext uri="{FF2B5EF4-FFF2-40B4-BE49-F238E27FC236}">
                <a16:creationId xmlns:a16="http://schemas.microsoft.com/office/drawing/2014/main" id="{7976A2A7-62E3-4FB5-BE19-8C88F816B5E5}"/>
              </a:ext>
            </a:extLst>
          </p:cNvPr>
          <p:cNvCxnSpPr>
            <a:stCxn id="9" idx="5"/>
            <a:endCxn id="3" idx="1"/>
          </p:cNvCxnSpPr>
          <p:nvPr/>
        </p:nvCxnSpPr>
        <p:spPr>
          <a:xfrm>
            <a:off x="3215237" y="3941679"/>
            <a:ext cx="1107441" cy="849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מחבר ישר 42">
            <a:extLst>
              <a:ext uri="{FF2B5EF4-FFF2-40B4-BE49-F238E27FC236}">
                <a16:creationId xmlns:a16="http://schemas.microsoft.com/office/drawing/2014/main" id="{DB87BD84-4BBA-44D3-8355-7F3F3E228BA7}"/>
              </a:ext>
            </a:extLst>
          </p:cNvPr>
          <p:cNvCxnSpPr>
            <a:stCxn id="2" idx="4"/>
            <a:endCxn id="3" idx="0"/>
          </p:cNvCxnSpPr>
          <p:nvPr/>
        </p:nvCxnSpPr>
        <p:spPr>
          <a:xfrm flipH="1">
            <a:off x="4528435" y="4008827"/>
            <a:ext cx="1" cy="6954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מחבר ישר 46">
            <a:extLst>
              <a:ext uri="{FF2B5EF4-FFF2-40B4-BE49-F238E27FC236}">
                <a16:creationId xmlns:a16="http://schemas.microsoft.com/office/drawing/2014/main" id="{7D385961-FE4F-43B7-A87C-FD8C44282C21}"/>
              </a:ext>
            </a:extLst>
          </p:cNvPr>
          <p:cNvCxnSpPr>
            <a:stCxn id="7" idx="4"/>
            <a:endCxn id="4" idx="0"/>
          </p:cNvCxnSpPr>
          <p:nvPr/>
        </p:nvCxnSpPr>
        <p:spPr>
          <a:xfrm>
            <a:off x="6214698" y="4043832"/>
            <a:ext cx="0" cy="6604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מחבר ישר 49">
            <a:extLst>
              <a:ext uri="{FF2B5EF4-FFF2-40B4-BE49-F238E27FC236}">
                <a16:creationId xmlns:a16="http://schemas.microsoft.com/office/drawing/2014/main" id="{875426E4-ECDA-498F-BCAC-F488553C5DA5}"/>
              </a:ext>
            </a:extLst>
          </p:cNvPr>
          <p:cNvCxnSpPr>
            <a:stCxn id="3" idx="6"/>
            <a:endCxn id="4" idx="2"/>
          </p:cNvCxnSpPr>
          <p:nvPr/>
        </p:nvCxnSpPr>
        <p:spPr>
          <a:xfrm>
            <a:off x="4819418" y="4999427"/>
            <a:ext cx="11042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מחבר ישר 51">
            <a:extLst>
              <a:ext uri="{FF2B5EF4-FFF2-40B4-BE49-F238E27FC236}">
                <a16:creationId xmlns:a16="http://schemas.microsoft.com/office/drawing/2014/main" id="{72EA2E32-375C-40AB-8E03-DF53A0166839}"/>
              </a:ext>
            </a:extLst>
          </p:cNvPr>
          <p:cNvCxnSpPr>
            <a:stCxn id="2" idx="5"/>
            <a:endCxn id="4" idx="1"/>
          </p:cNvCxnSpPr>
          <p:nvPr/>
        </p:nvCxnSpPr>
        <p:spPr>
          <a:xfrm>
            <a:off x="4734192" y="3922374"/>
            <a:ext cx="1274749" cy="8683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מחבר ישר 53">
            <a:extLst>
              <a:ext uri="{FF2B5EF4-FFF2-40B4-BE49-F238E27FC236}">
                <a16:creationId xmlns:a16="http://schemas.microsoft.com/office/drawing/2014/main" id="{6CAEEECA-1982-4305-A9BD-BE7F403716F9}"/>
              </a:ext>
            </a:extLst>
          </p:cNvPr>
          <p:cNvCxnSpPr>
            <a:stCxn id="7" idx="3"/>
            <a:endCxn id="3" idx="7"/>
          </p:cNvCxnSpPr>
          <p:nvPr/>
        </p:nvCxnSpPr>
        <p:spPr>
          <a:xfrm flipH="1">
            <a:off x="4734191" y="3957379"/>
            <a:ext cx="1274750" cy="8333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מחבר ישר 55">
            <a:extLst>
              <a:ext uri="{FF2B5EF4-FFF2-40B4-BE49-F238E27FC236}">
                <a16:creationId xmlns:a16="http://schemas.microsoft.com/office/drawing/2014/main" id="{D3667323-1115-4F83-AC99-366A620D0DAB}"/>
              </a:ext>
            </a:extLst>
          </p:cNvPr>
          <p:cNvCxnSpPr>
            <a:stCxn id="5" idx="4"/>
            <a:endCxn id="2" idx="0"/>
          </p:cNvCxnSpPr>
          <p:nvPr/>
        </p:nvCxnSpPr>
        <p:spPr>
          <a:xfrm>
            <a:off x="4499285" y="2764456"/>
            <a:ext cx="29151" cy="654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1800BEF-3515-45B9-A22D-EAF339342ED3}"/>
              </a:ext>
            </a:extLst>
          </p:cNvPr>
          <p:cNvSpPr txBox="1"/>
          <p:nvPr/>
        </p:nvSpPr>
        <p:spPr>
          <a:xfrm>
            <a:off x="3650344" y="21042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47A3ED-D7FB-4F82-AF67-0BE8C5C7753A}"/>
              </a:ext>
            </a:extLst>
          </p:cNvPr>
          <p:cNvSpPr txBox="1"/>
          <p:nvPr/>
        </p:nvSpPr>
        <p:spPr>
          <a:xfrm>
            <a:off x="2690000" y="28753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BF2CD64-C4C4-4BCD-B8D8-8102E545D248}"/>
              </a:ext>
            </a:extLst>
          </p:cNvPr>
          <p:cNvSpPr txBox="1"/>
          <p:nvPr/>
        </p:nvSpPr>
        <p:spPr>
          <a:xfrm>
            <a:off x="3204536" y="30307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B1B945A-DF92-4956-A1FC-6C7DAEEA5153}"/>
              </a:ext>
            </a:extLst>
          </p:cNvPr>
          <p:cNvSpPr txBox="1"/>
          <p:nvPr/>
        </p:nvSpPr>
        <p:spPr>
          <a:xfrm>
            <a:off x="3648119" y="2665227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D81C421-2616-4FF1-93B3-8C067F6D012D}"/>
              </a:ext>
            </a:extLst>
          </p:cNvPr>
          <p:cNvSpPr txBox="1"/>
          <p:nvPr/>
        </p:nvSpPr>
        <p:spPr>
          <a:xfrm>
            <a:off x="3680249" y="34068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E6A8827-606A-474F-8026-B99B1BCB0871}"/>
              </a:ext>
            </a:extLst>
          </p:cNvPr>
          <p:cNvSpPr txBox="1"/>
          <p:nvPr/>
        </p:nvSpPr>
        <p:spPr>
          <a:xfrm>
            <a:off x="4292193" y="28657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4F52DDE-F7EA-4F98-A9CD-50AB7C1FA45C}"/>
              </a:ext>
            </a:extLst>
          </p:cNvPr>
          <p:cNvSpPr txBox="1"/>
          <p:nvPr/>
        </p:nvSpPr>
        <p:spPr>
          <a:xfrm>
            <a:off x="5265669" y="21612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68A140-F170-4909-856C-393FCF32C63E}"/>
              </a:ext>
            </a:extLst>
          </p:cNvPr>
          <p:cNvSpPr txBox="1"/>
          <p:nvPr/>
        </p:nvSpPr>
        <p:spPr>
          <a:xfrm>
            <a:off x="4292193" y="28281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66FB459-954C-4FB6-9747-748F0E9B6623}"/>
              </a:ext>
            </a:extLst>
          </p:cNvPr>
          <p:cNvSpPr txBox="1"/>
          <p:nvPr/>
        </p:nvSpPr>
        <p:spPr>
          <a:xfrm>
            <a:off x="5043281" y="25757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E7C412F-EC72-454A-A14E-3F1ED5DD3530}"/>
              </a:ext>
            </a:extLst>
          </p:cNvPr>
          <p:cNvSpPr txBox="1"/>
          <p:nvPr/>
        </p:nvSpPr>
        <p:spPr>
          <a:xfrm>
            <a:off x="4805026" y="30449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A5AB0BB-E978-402E-9F6D-24C73B570886}"/>
              </a:ext>
            </a:extLst>
          </p:cNvPr>
          <p:cNvSpPr txBox="1"/>
          <p:nvPr/>
        </p:nvSpPr>
        <p:spPr>
          <a:xfrm>
            <a:off x="5194413" y="34225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36AF00C-508C-4FF7-8C89-A533E734A4B3}"/>
              </a:ext>
            </a:extLst>
          </p:cNvPr>
          <p:cNvSpPr txBox="1"/>
          <p:nvPr/>
        </p:nvSpPr>
        <p:spPr>
          <a:xfrm>
            <a:off x="6161011" y="28880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41EB67-E92F-4E74-AF40-E94A2E8B8640}"/>
              </a:ext>
            </a:extLst>
          </p:cNvPr>
          <p:cNvSpPr txBox="1"/>
          <p:nvPr/>
        </p:nvSpPr>
        <p:spPr>
          <a:xfrm>
            <a:off x="2588566" y="419903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3BEB26-7F0C-4373-B223-54BB0D5CEA90}"/>
              </a:ext>
            </a:extLst>
          </p:cNvPr>
          <p:cNvSpPr txBox="1"/>
          <p:nvPr/>
        </p:nvSpPr>
        <p:spPr>
          <a:xfrm>
            <a:off x="3650345" y="4692626"/>
            <a:ext cx="30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6E11694-E789-4DE1-8A08-138D89E4E94A}"/>
              </a:ext>
            </a:extLst>
          </p:cNvPr>
          <p:cNvSpPr txBox="1"/>
          <p:nvPr/>
        </p:nvSpPr>
        <p:spPr>
          <a:xfrm>
            <a:off x="3401709" y="38571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cxnSp>
        <p:nvCxnSpPr>
          <p:cNvPr id="84" name="מחבר ישר 83">
            <a:extLst>
              <a:ext uri="{FF2B5EF4-FFF2-40B4-BE49-F238E27FC236}">
                <a16:creationId xmlns:a16="http://schemas.microsoft.com/office/drawing/2014/main" id="{C02345D7-3D42-4334-807D-D37DE84983D8}"/>
              </a:ext>
            </a:extLst>
          </p:cNvPr>
          <p:cNvCxnSpPr>
            <a:stCxn id="2" idx="3"/>
            <a:endCxn id="6" idx="7"/>
          </p:cNvCxnSpPr>
          <p:nvPr/>
        </p:nvCxnSpPr>
        <p:spPr>
          <a:xfrm flipH="1">
            <a:off x="3218378" y="3922374"/>
            <a:ext cx="1104301" cy="8612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FAC45A1-E4C8-4C19-B8A5-8E77167E7D77}"/>
              </a:ext>
            </a:extLst>
          </p:cNvPr>
          <p:cNvSpPr txBox="1"/>
          <p:nvPr/>
        </p:nvSpPr>
        <p:spPr>
          <a:xfrm>
            <a:off x="3166500" y="434491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79727B9-C490-468B-8F60-431F97DF9ACA}"/>
              </a:ext>
            </a:extLst>
          </p:cNvPr>
          <p:cNvSpPr txBox="1"/>
          <p:nvPr/>
        </p:nvSpPr>
        <p:spPr>
          <a:xfrm>
            <a:off x="4152344" y="41797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1B44FB7-740E-4B3D-815C-6EF6620A6B5A}"/>
              </a:ext>
            </a:extLst>
          </p:cNvPr>
          <p:cNvSpPr txBox="1"/>
          <p:nvPr/>
        </p:nvSpPr>
        <p:spPr>
          <a:xfrm>
            <a:off x="4923475" y="377618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74A81A9-F6B8-4686-AEBF-86DD60BB9CA6}"/>
              </a:ext>
            </a:extLst>
          </p:cNvPr>
          <p:cNvSpPr txBox="1"/>
          <p:nvPr/>
        </p:nvSpPr>
        <p:spPr>
          <a:xfrm>
            <a:off x="4748511" y="43349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1E85BFF-60AF-402D-B2EA-3A6A643E773D}"/>
              </a:ext>
            </a:extLst>
          </p:cNvPr>
          <p:cNvSpPr txBox="1"/>
          <p:nvPr/>
        </p:nvSpPr>
        <p:spPr>
          <a:xfrm>
            <a:off x="6203995" y="41539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E726788-1400-43EF-9A26-A69C21FADAFB}"/>
              </a:ext>
            </a:extLst>
          </p:cNvPr>
          <p:cNvSpPr txBox="1"/>
          <p:nvPr/>
        </p:nvSpPr>
        <p:spPr>
          <a:xfrm>
            <a:off x="5305989" y="46636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/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/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אליפסה 56">
            <a:extLst>
              <a:ext uri="{FF2B5EF4-FFF2-40B4-BE49-F238E27FC236}">
                <a16:creationId xmlns:a16="http://schemas.microsoft.com/office/drawing/2014/main" id="{8F15E799-16A5-4DEE-B6FE-6AB02FCA04A6}"/>
              </a:ext>
            </a:extLst>
          </p:cNvPr>
          <p:cNvSpPr/>
          <p:nvPr/>
        </p:nvSpPr>
        <p:spPr>
          <a:xfrm>
            <a:off x="10212758" y="3032920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cxnSp>
        <p:nvCxnSpPr>
          <p:cNvPr id="58" name="מחבר ישר 57">
            <a:extLst>
              <a:ext uri="{FF2B5EF4-FFF2-40B4-BE49-F238E27FC236}">
                <a16:creationId xmlns:a16="http://schemas.microsoft.com/office/drawing/2014/main" id="{9466D51A-C4EA-46AF-82C0-30745264DDC5}"/>
              </a:ext>
            </a:extLst>
          </p:cNvPr>
          <p:cNvCxnSpPr>
            <a:cxnSpLocks/>
            <a:stCxn id="57" idx="1"/>
            <a:endCxn id="55" idx="6"/>
          </p:cNvCxnSpPr>
          <p:nvPr/>
        </p:nvCxnSpPr>
        <p:spPr>
          <a:xfrm flipH="1" flipV="1">
            <a:off x="9289877" y="2737750"/>
            <a:ext cx="1008108" cy="3816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מחבר ישר 58">
            <a:extLst>
              <a:ext uri="{FF2B5EF4-FFF2-40B4-BE49-F238E27FC236}">
                <a16:creationId xmlns:a16="http://schemas.microsoft.com/office/drawing/2014/main" id="{46273F0F-6E21-414D-8B1D-DF22F5CFCD11}"/>
              </a:ext>
            </a:extLst>
          </p:cNvPr>
          <p:cNvCxnSpPr>
            <a:stCxn id="57" idx="3"/>
            <a:endCxn id="53" idx="6"/>
          </p:cNvCxnSpPr>
          <p:nvPr/>
        </p:nvCxnSpPr>
        <p:spPr>
          <a:xfrm flipH="1">
            <a:off x="9290925" y="3536807"/>
            <a:ext cx="1007060" cy="3858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מחבר: מעוקל 17">
            <a:extLst>
              <a:ext uri="{FF2B5EF4-FFF2-40B4-BE49-F238E27FC236}">
                <a16:creationId xmlns:a16="http://schemas.microsoft.com/office/drawing/2014/main" id="{38E88E39-2A08-4D2C-8B7E-061854BC3D3A}"/>
              </a:ext>
            </a:extLst>
          </p:cNvPr>
          <p:cNvCxnSpPr>
            <a:stCxn id="55" idx="1"/>
            <a:endCxn id="5" idx="0"/>
          </p:cNvCxnSpPr>
          <p:nvPr/>
        </p:nvCxnSpPr>
        <p:spPr>
          <a:xfrm rot="16200000" flipV="1">
            <a:off x="6468753" y="204649"/>
            <a:ext cx="354917" cy="4293852"/>
          </a:xfrm>
          <a:prstGeom prst="curvedConnector3">
            <a:avLst>
              <a:gd name="adj1" fmla="val 164409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מחבר: מעוקל 21">
            <a:extLst>
              <a:ext uri="{FF2B5EF4-FFF2-40B4-BE49-F238E27FC236}">
                <a16:creationId xmlns:a16="http://schemas.microsoft.com/office/drawing/2014/main" id="{3E5796E8-5699-4C3C-9F67-88C4B3BC483A}"/>
              </a:ext>
            </a:extLst>
          </p:cNvPr>
          <p:cNvCxnSpPr>
            <a:stCxn id="55" idx="0"/>
            <a:endCxn id="8" idx="0"/>
          </p:cNvCxnSpPr>
          <p:nvPr/>
        </p:nvCxnSpPr>
        <p:spPr>
          <a:xfrm rot="16200000" flipV="1">
            <a:off x="5863569" y="-692746"/>
            <a:ext cx="281239" cy="5989413"/>
          </a:xfrm>
          <a:prstGeom prst="curvedConnector3">
            <a:avLst>
              <a:gd name="adj1" fmla="val 461144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מחבר: מעוקל 31">
            <a:extLst>
              <a:ext uri="{FF2B5EF4-FFF2-40B4-BE49-F238E27FC236}">
                <a16:creationId xmlns:a16="http://schemas.microsoft.com/office/drawing/2014/main" id="{53DC31E6-4621-4E9D-BCA5-F3D79D8D2376}"/>
              </a:ext>
            </a:extLst>
          </p:cNvPr>
          <p:cNvCxnSpPr>
            <a:cxnSpLocks/>
          </p:cNvCxnSpPr>
          <p:nvPr/>
        </p:nvCxnSpPr>
        <p:spPr>
          <a:xfrm rot="5400000">
            <a:off x="7215927" y="3421169"/>
            <a:ext cx="868013" cy="2288504"/>
          </a:xfrm>
          <a:prstGeom prst="curvedConnector2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8F04938-E5CC-4658-8735-C0D73770FA95}"/>
              </a:ext>
            </a:extLst>
          </p:cNvPr>
          <p:cNvSpPr txBox="1"/>
          <p:nvPr/>
        </p:nvSpPr>
        <p:spPr>
          <a:xfrm>
            <a:off x="5607675" y="8495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8BB870-3AF0-47F9-ACBF-4083F58B98F1}"/>
              </a:ext>
            </a:extLst>
          </p:cNvPr>
          <p:cNvSpPr txBox="1"/>
          <p:nvPr/>
        </p:nvSpPr>
        <p:spPr>
          <a:xfrm>
            <a:off x="6278029" y="15816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9EDBBE-595C-47BF-9A39-A234EB1193D8}"/>
              </a:ext>
            </a:extLst>
          </p:cNvPr>
          <p:cNvSpPr txBox="1"/>
          <p:nvPr/>
        </p:nvSpPr>
        <p:spPr>
          <a:xfrm>
            <a:off x="9643088" y="26305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1607DF1-159C-4734-AE65-09EA4F9AAEC3}"/>
              </a:ext>
            </a:extLst>
          </p:cNvPr>
          <p:cNvSpPr txBox="1"/>
          <p:nvPr/>
        </p:nvSpPr>
        <p:spPr>
          <a:xfrm>
            <a:off x="9652876" y="3672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1F2D523-FE64-4988-8DC6-E7AD936EC240}"/>
              </a:ext>
            </a:extLst>
          </p:cNvPr>
          <p:cNvSpPr txBox="1"/>
          <p:nvPr/>
        </p:nvSpPr>
        <p:spPr>
          <a:xfrm>
            <a:off x="7499090" y="4866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4" name="כותרת 23">
            <a:extLst>
              <a:ext uri="{FF2B5EF4-FFF2-40B4-BE49-F238E27FC236}">
                <a16:creationId xmlns:a16="http://schemas.microsoft.com/office/drawing/2014/main" id="{2EB70D70-F3D5-4D6E-8333-FC024F2B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E9713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Example:</a:t>
            </a:r>
            <a:endParaRPr lang="en-US" sz="2800" dirty="0">
              <a:solidFill>
                <a:srgbClr val="E971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8256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אליפסה 1">
            <a:extLst>
              <a:ext uri="{FF2B5EF4-FFF2-40B4-BE49-F238E27FC236}">
                <a16:creationId xmlns:a16="http://schemas.microsoft.com/office/drawing/2014/main" id="{47401414-4CAD-42F7-98AE-3E293030C35B}"/>
              </a:ext>
            </a:extLst>
          </p:cNvPr>
          <p:cNvSpPr/>
          <p:nvPr/>
        </p:nvSpPr>
        <p:spPr>
          <a:xfrm>
            <a:off x="4237452" y="3418487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C549CE66-EC39-4245-A584-310DC3A50388}"/>
              </a:ext>
            </a:extLst>
          </p:cNvPr>
          <p:cNvSpPr/>
          <p:nvPr/>
        </p:nvSpPr>
        <p:spPr>
          <a:xfrm>
            <a:off x="4237451" y="4704257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D4EEF736-A0B6-49BF-A52F-A52AFE7404C8}"/>
              </a:ext>
            </a:extLst>
          </p:cNvPr>
          <p:cNvSpPr/>
          <p:nvPr/>
        </p:nvSpPr>
        <p:spPr>
          <a:xfrm>
            <a:off x="5923714" y="4704257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325232EF-6A97-48BE-AACB-F04EB31E5BB2}"/>
              </a:ext>
            </a:extLst>
          </p:cNvPr>
          <p:cNvSpPr/>
          <p:nvPr/>
        </p:nvSpPr>
        <p:spPr>
          <a:xfrm>
            <a:off x="4230449" y="2174923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אליפסה 5">
            <a:extLst>
              <a:ext uri="{FF2B5EF4-FFF2-40B4-BE49-F238E27FC236}">
                <a16:creationId xmlns:a16="http://schemas.microsoft.com/office/drawing/2014/main" id="{5FC5F83A-8A5B-4063-B36A-0566FFAAC1EF}"/>
              </a:ext>
            </a:extLst>
          </p:cNvPr>
          <p:cNvSpPr/>
          <p:nvPr/>
        </p:nvSpPr>
        <p:spPr>
          <a:xfrm>
            <a:off x="2721638" y="4697186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D3F5B7F8-53CE-4720-BE59-7CDD1F1EC084}"/>
              </a:ext>
            </a:extLst>
          </p:cNvPr>
          <p:cNvSpPr/>
          <p:nvPr/>
        </p:nvSpPr>
        <p:spPr>
          <a:xfrm>
            <a:off x="5923714" y="3453492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0C2C7AC1-C928-4147-8BD8-8CB3EF996EF9}"/>
              </a:ext>
            </a:extLst>
          </p:cNvPr>
          <p:cNvSpPr/>
          <p:nvPr/>
        </p:nvSpPr>
        <p:spPr>
          <a:xfrm>
            <a:off x="2718497" y="2161341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55020846-DBC5-43D7-9E29-6659A08B2A80}"/>
              </a:ext>
            </a:extLst>
          </p:cNvPr>
          <p:cNvSpPr/>
          <p:nvPr/>
        </p:nvSpPr>
        <p:spPr>
          <a:xfrm>
            <a:off x="2718497" y="3437792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111445CB-0B48-4E5C-ADC9-85922E1EE053}"/>
              </a:ext>
            </a:extLst>
          </p:cNvPr>
          <p:cNvSpPr/>
          <p:nvPr/>
        </p:nvSpPr>
        <p:spPr>
          <a:xfrm>
            <a:off x="5923715" y="2152022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D85E7BF5-A380-4162-853B-D337294CD2DC}"/>
              </a:ext>
            </a:extLst>
          </p:cNvPr>
          <p:cNvCxnSpPr>
            <a:cxnSpLocks/>
            <a:stCxn id="8" idx="5"/>
            <a:endCxn id="2" idx="1"/>
          </p:cNvCxnSpPr>
          <p:nvPr/>
        </p:nvCxnSpPr>
        <p:spPr>
          <a:xfrm>
            <a:off x="3215237" y="2665228"/>
            <a:ext cx="1107442" cy="83971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083AA538-10A2-4C79-B9AC-4AED2B658F6D}"/>
              </a:ext>
            </a:extLst>
          </p:cNvPr>
          <p:cNvCxnSpPr>
            <a:stCxn id="5" idx="3"/>
            <a:endCxn id="9" idx="7"/>
          </p:cNvCxnSpPr>
          <p:nvPr/>
        </p:nvCxnSpPr>
        <p:spPr>
          <a:xfrm flipH="1">
            <a:off x="3215237" y="2678810"/>
            <a:ext cx="1100439" cy="8454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CD08CE4C-5615-43D4-8C2B-7A27ED871D38}"/>
              </a:ext>
            </a:extLst>
          </p:cNvPr>
          <p:cNvCxnSpPr>
            <a:stCxn id="10" idx="3"/>
            <a:endCxn id="2" idx="7"/>
          </p:cNvCxnSpPr>
          <p:nvPr/>
        </p:nvCxnSpPr>
        <p:spPr>
          <a:xfrm flipH="1">
            <a:off x="4734192" y="2655909"/>
            <a:ext cx="1274750" cy="849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FA385245-4116-4879-8361-690AF226F308}"/>
              </a:ext>
            </a:extLst>
          </p:cNvPr>
          <p:cNvCxnSpPr>
            <a:stCxn id="5" idx="5"/>
            <a:endCxn id="7" idx="1"/>
          </p:cNvCxnSpPr>
          <p:nvPr/>
        </p:nvCxnSpPr>
        <p:spPr>
          <a:xfrm>
            <a:off x="4727189" y="2678810"/>
            <a:ext cx="1281752" cy="8611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9282CD39-8D1D-4CEF-8329-004FC849BC24}"/>
              </a:ext>
            </a:extLst>
          </p:cNvPr>
          <p:cNvCxnSpPr>
            <a:stCxn id="8" idx="4"/>
            <a:endCxn id="9" idx="0"/>
          </p:cNvCxnSpPr>
          <p:nvPr/>
        </p:nvCxnSpPr>
        <p:spPr>
          <a:xfrm>
            <a:off x="3009481" y="2751681"/>
            <a:ext cx="0" cy="6861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C32F5849-D1AF-4CB7-8DC0-3830891326D3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300464" y="2456511"/>
            <a:ext cx="929985" cy="135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מחבר ישר 28">
            <a:extLst>
              <a:ext uri="{FF2B5EF4-FFF2-40B4-BE49-F238E27FC236}">
                <a16:creationId xmlns:a16="http://schemas.microsoft.com/office/drawing/2014/main" id="{B4F70BBA-DA3A-47F8-B6AA-A37788E96C36}"/>
              </a:ext>
            </a:extLst>
          </p:cNvPr>
          <p:cNvCxnSpPr>
            <a:stCxn id="5" idx="6"/>
            <a:endCxn id="10" idx="2"/>
          </p:cNvCxnSpPr>
          <p:nvPr/>
        </p:nvCxnSpPr>
        <p:spPr>
          <a:xfrm flipV="1">
            <a:off x="4812416" y="2447192"/>
            <a:ext cx="1111299" cy="2290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מחבר ישר 30">
            <a:extLst>
              <a:ext uri="{FF2B5EF4-FFF2-40B4-BE49-F238E27FC236}">
                <a16:creationId xmlns:a16="http://schemas.microsoft.com/office/drawing/2014/main" id="{07A66584-683F-4342-9CF2-2820A60CE6A1}"/>
              </a:ext>
            </a:extLst>
          </p:cNvPr>
          <p:cNvCxnSpPr>
            <a:stCxn id="10" idx="4"/>
            <a:endCxn id="7" idx="0"/>
          </p:cNvCxnSpPr>
          <p:nvPr/>
        </p:nvCxnSpPr>
        <p:spPr>
          <a:xfrm flipH="1">
            <a:off x="6214698" y="2742362"/>
            <a:ext cx="1" cy="7111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מחבר ישר 32">
            <a:extLst>
              <a:ext uri="{FF2B5EF4-FFF2-40B4-BE49-F238E27FC236}">
                <a16:creationId xmlns:a16="http://schemas.microsoft.com/office/drawing/2014/main" id="{1B25316F-3ED3-4957-BC8E-371C09132CC3}"/>
              </a:ext>
            </a:extLst>
          </p:cNvPr>
          <p:cNvCxnSpPr>
            <a:stCxn id="9" idx="6"/>
            <a:endCxn id="2" idx="2"/>
          </p:cNvCxnSpPr>
          <p:nvPr/>
        </p:nvCxnSpPr>
        <p:spPr>
          <a:xfrm flipV="1">
            <a:off x="3300464" y="3713657"/>
            <a:ext cx="936988" cy="193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מחבר ישר 34">
            <a:extLst>
              <a:ext uri="{FF2B5EF4-FFF2-40B4-BE49-F238E27FC236}">
                <a16:creationId xmlns:a16="http://schemas.microsoft.com/office/drawing/2014/main" id="{74ABAC45-FA02-461F-AB18-898D878DD9EB}"/>
              </a:ext>
            </a:extLst>
          </p:cNvPr>
          <p:cNvCxnSpPr>
            <a:stCxn id="2" idx="6"/>
            <a:endCxn id="7" idx="2"/>
          </p:cNvCxnSpPr>
          <p:nvPr/>
        </p:nvCxnSpPr>
        <p:spPr>
          <a:xfrm>
            <a:off x="4819419" y="3713657"/>
            <a:ext cx="1104295" cy="350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מחבר ישר 36">
            <a:extLst>
              <a:ext uri="{FF2B5EF4-FFF2-40B4-BE49-F238E27FC236}">
                <a16:creationId xmlns:a16="http://schemas.microsoft.com/office/drawing/2014/main" id="{71C4FEC6-B7F5-4ED7-BCB9-01208F49458E}"/>
              </a:ext>
            </a:extLst>
          </p:cNvPr>
          <p:cNvCxnSpPr>
            <a:stCxn id="9" idx="4"/>
            <a:endCxn id="6" idx="0"/>
          </p:cNvCxnSpPr>
          <p:nvPr/>
        </p:nvCxnSpPr>
        <p:spPr>
          <a:xfrm>
            <a:off x="3009481" y="4028132"/>
            <a:ext cx="3141" cy="6690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מחבר ישר 38">
            <a:extLst>
              <a:ext uri="{FF2B5EF4-FFF2-40B4-BE49-F238E27FC236}">
                <a16:creationId xmlns:a16="http://schemas.microsoft.com/office/drawing/2014/main" id="{19FDB32F-0EAA-4831-9AE2-69E0EA52A926}"/>
              </a:ext>
            </a:extLst>
          </p:cNvPr>
          <p:cNvCxnSpPr>
            <a:cxnSpLocks/>
            <a:stCxn id="6" idx="6"/>
            <a:endCxn id="3" idx="2"/>
          </p:cNvCxnSpPr>
          <p:nvPr/>
        </p:nvCxnSpPr>
        <p:spPr>
          <a:xfrm>
            <a:off x="3303605" y="4992356"/>
            <a:ext cx="933846" cy="70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מחבר ישר 40">
            <a:extLst>
              <a:ext uri="{FF2B5EF4-FFF2-40B4-BE49-F238E27FC236}">
                <a16:creationId xmlns:a16="http://schemas.microsoft.com/office/drawing/2014/main" id="{7976A2A7-62E3-4FB5-BE19-8C88F816B5E5}"/>
              </a:ext>
            </a:extLst>
          </p:cNvPr>
          <p:cNvCxnSpPr>
            <a:stCxn id="9" idx="5"/>
            <a:endCxn id="3" idx="1"/>
          </p:cNvCxnSpPr>
          <p:nvPr/>
        </p:nvCxnSpPr>
        <p:spPr>
          <a:xfrm>
            <a:off x="3215237" y="3941679"/>
            <a:ext cx="1107441" cy="849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מחבר ישר 42">
            <a:extLst>
              <a:ext uri="{FF2B5EF4-FFF2-40B4-BE49-F238E27FC236}">
                <a16:creationId xmlns:a16="http://schemas.microsoft.com/office/drawing/2014/main" id="{DB87BD84-4BBA-44D3-8355-7F3F3E228BA7}"/>
              </a:ext>
            </a:extLst>
          </p:cNvPr>
          <p:cNvCxnSpPr>
            <a:stCxn id="2" idx="4"/>
            <a:endCxn id="3" idx="0"/>
          </p:cNvCxnSpPr>
          <p:nvPr/>
        </p:nvCxnSpPr>
        <p:spPr>
          <a:xfrm flipH="1">
            <a:off x="4528435" y="4008827"/>
            <a:ext cx="1" cy="6954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מחבר ישר 46">
            <a:extLst>
              <a:ext uri="{FF2B5EF4-FFF2-40B4-BE49-F238E27FC236}">
                <a16:creationId xmlns:a16="http://schemas.microsoft.com/office/drawing/2014/main" id="{7D385961-FE4F-43B7-A87C-FD8C44282C21}"/>
              </a:ext>
            </a:extLst>
          </p:cNvPr>
          <p:cNvCxnSpPr>
            <a:stCxn id="7" idx="4"/>
            <a:endCxn id="4" idx="0"/>
          </p:cNvCxnSpPr>
          <p:nvPr/>
        </p:nvCxnSpPr>
        <p:spPr>
          <a:xfrm>
            <a:off x="6214698" y="4043832"/>
            <a:ext cx="0" cy="6604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מחבר ישר 49">
            <a:extLst>
              <a:ext uri="{FF2B5EF4-FFF2-40B4-BE49-F238E27FC236}">
                <a16:creationId xmlns:a16="http://schemas.microsoft.com/office/drawing/2014/main" id="{875426E4-ECDA-498F-BCAC-F488553C5DA5}"/>
              </a:ext>
            </a:extLst>
          </p:cNvPr>
          <p:cNvCxnSpPr>
            <a:stCxn id="3" idx="6"/>
            <a:endCxn id="4" idx="2"/>
          </p:cNvCxnSpPr>
          <p:nvPr/>
        </p:nvCxnSpPr>
        <p:spPr>
          <a:xfrm>
            <a:off x="4819418" y="4999427"/>
            <a:ext cx="11042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מחבר ישר 51">
            <a:extLst>
              <a:ext uri="{FF2B5EF4-FFF2-40B4-BE49-F238E27FC236}">
                <a16:creationId xmlns:a16="http://schemas.microsoft.com/office/drawing/2014/main" id="{72EA2E32-375C-40AB-8E03-DF53A0166839}"/>
              </a:ext>
            </a:extLst>
          </p:cNvPr>
          <p:cNvCxnSpPr>
            <a:stCxn id="2" idx="5"/>
            <a:endCxn id="4" idx="1"/>
          </p:cNvCxnSpPr>
          <p:nvPr/>
        </p:nvCxnSpPr>
        <p:spPr>
          <a:xfrm>
            <a:off x="4734192" y="3922374"/>
            <a:ext cx="1274749" cy="8683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מחבר ישר 53">
            <a:extLst>
              <a:ext uri="{FF2B5EF4-FFF2-40B4-BE49-F238E27FC236}">
                <a16:creationId xmlns:a16="http://schemas.microsoft.com/office/drawing/2014/main" id="{6CAEEECA-1982-4305-A9BD-BE7F403716F9}"/>
              </a:ext>
            </a:extLst>
          </p:cNvPr>
          <p:cNvCxnSpPr>
            <a:stCxn id="7" idx="3"/>
            <a:endCxn id="3" idx="7"/>
          </p:cNvCxnSpPr>
          <p:nvPr/>
        </p:nvCxnSpPr>
        <p:spPr>
          <a:xfrm flipH="1">
            <a:off x="4734191" y="3957379"/>
            <a:ext cx="1274750" cy="8333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מחבר ישר 55">
            <a:extLst>
              <a:ext uri="{FF2B5EF4-FFF2-40B4-BE49-F238E27FC236}">
                <a16:creationId xmlns:a16="http://schemas.microsoft.com/office/drawing/2014/main" id="{D3667323-1115-4F83-AC99-366A620D0DAB}"/>
              </a:ext>
            </a:extLst>
          </p:cNvPr>
          <p:cNvCxnSpPr>
            <a:stCxn id="5" idx="4"/>
            <a:endCxn id="2" idx="0"/>
          </p:cNvCxnSpPr>
          <p:nvPr/>
        </p:nvCxnSpPr>
        <p:spPr>
          <a:xfrm>
            <a:off x="4521433" y="2765263"/>
            <a:ext cx="7003" cy="6532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1800BEF-3515-45B9-A22D-EAF339342ED3}"/>
              </a:ext>
            </a:extLst>
          </p:cNvPr>
          <p:cNvSpPr txBox="1"/>
          <p:nvPr/>
        </p:nvSpPr>
        <p:spPr>
          <a:xfrm>
            <a:off x="3650344" y="21042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47A3ED-D7FB-4F82-AF67-0BE8C5C7753A}"/>
              </a:ext>
            </a:extLst>
          </p:cNvPr>
          <p:cNvSpPr txBox="1"/>
          <p:nvPr/>
        </p:nvSpPr>
        <p:spPr>
          <a:xfrm>
            <a:off x="2690000" y="28753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BF2CD64-C4C4-4BCD-B8D8-8102E545D248}"/>
              </a:ext>
            </a:extLst>
          </p:cNvPr>
          <p:cNvSpPr txBox="1"/>
          <p:nvPr/>
        </p:nvSpPr>
        <p:spPr>
          <a:xfrm>
            <a:off x="3204536" y="30307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B1B945A-DF92-4956-A1FC-6C7DAEEA5153}"/>
              </a:ext>
            </a:extLst>
          </p:cNvPr>
          <p:cNvSpPr txBox="1"/>
          <p:nvPr/>
        </p:nvSpPr>
        <p:spPr>
          <a:xfrm>
            <a:off x="3648119" y="2665227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D81C421-2616-4FF1-93B3-8C067F6D012D}"/>
              </a:ext>
            </a:extLst>
          </p:cNvPr>
          <p:cNvSpPr txBox="1"/>
          <p:nvPr/>
        </p:nvSpPr>
        <p:spPr>
          <a:xfrm>
            <a:off x="3680249" y="34068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E6A8827-606A-474F-8026-B99B1BCB0871}"/>
              </a:ext>
            </a:extLst>
          </p:cNvPr>
          <p:cNvSpPr txBox="1"/>
          <p:nvPr/>
        </p:nvSpPr>
        <p:spPr>
          <a:xfrm>
            <a:off x="4292193" y="28657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4F52DDE-F7EA-4F98-A9CD-50AB7C1FA45C}"/>
              </a:ext>
            </a:extLst>
          </p:cNvPr>
          <p:cNvSpPr txBox="1"/>
          <p:nvPr/>
        </p:nvSpPr>
        <p:spPr>
          <a:xfrm>
            <a:off x="5265669" y="21612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68A140-F170-4909-856C-393FCF32C63E}"/>
              </a:ext>
            </a:extLst>
          </p:cNvPr>
          <p:cNvSpPr txBox="1"/>
          <p:nvPr/>
        </p:nvSpPr>
        <p:spPr>
          <a:xfrm>
            <a:off x="4292193" y="28281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66FB459-954C-4FB6-9747-748F0E9B6623}"/>
              </a:ext>
            </a:extLst>
          </p:cNvPr>
          <p:cNvSpPr txBox="1"/>
          <p:nvPr/>
        </p:nvSpPr>
        <p:spPr>
          <a:xfrm>
            <a:off x="5043281" y="25757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E7C412F-EC72-454A-A14E-3F1ED5DD3530}"/>
              </a:ext>
            </a:extLst>
          </p:cNvPr>
          <p:cNvSpPr txBox="1"/>
          <p:nvPr/>
        </p:nvSpPr>
        <p:spPr>
          <a:xfrm>
            <a:off x="4805026" y="30449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A5AB0BB-E978-402E-9F6D-24C73B570886}"/>
              </a:ext>
            </a:extLst>
          </p:cNvPr>
          <p:cNvSpPr txBox="1"/>
          <p:nvPr/>
        </p:nvSpPr>
        <p:spPr>
          <a:xfrm>
            <a:off x="5194413" y="34225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36AF00C-508C-4FF7-8C89-A533E734A4B3}"/>
              </a:ext>
            </a:extLst>
          </p:cNvPr>
          <p:cNvSpPr txBox="1"/>
          <p:nvPr/>
        </p:nvSpPr>
        <p:spPr>
          <a:xfrm>
            <a:off x="6161011" y="28880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41EB67-E92F-4E74-AF40-E94A2E8B8640}"/>
              </a:ext>
            </a:extLst>
          </p:cNvPr>
          <p:cNvSpPr txBox="1"/>
          <p:nvPr/>
        </p:nvSpPr>
        <p:spPr>
          <a:xfrm>
            <a:off x="2588566" y="419903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3BEB26-7F0C-4373-B223-54BB0D5CEA90}"/>
              </a:ext>
            </a:extLst>
          </p:cNvPr>
          <p:cNvSpPr txBox="1"/>
          <p:nvPr/>
        </p:nvSpPr>
        <p:spPr>
          <a:xfrm>
            <a:off x="3650345" y="4692626"/>
            <a:ext cx="30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6E11694-E789-4DE1-8A08-138D89E4E94A}"/>
              </a:ext>
            </a:extLst>
          </p:cNvPr>
          <p:cNvSpPr txBox="1"/>
          <p:nvPr/>
        </p:nvSpPr>
        <p:spPr>
          <a:xfrm>
            <a:off x="3401709" y="38571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cxnSp>
        <p:nvCxnSpPr>
          <p:cNvPr id="84" name="מחבר ישר 83">
            <a:extLst>
              <a:ext uri="{FF2B5EF4-FFF2-40B4-BE49-F238E27FC236}">
                <a16:creationId xmlns:a16="http://schemas.microsoft.com/office/drawing/2014/main" id="{C02345D7-3D42-4334-807D-D37DE84983D8}"/>
              </a:ext>
            </a:extLst>
          </p:cNvPr>
          <p:cNvCxnSpPr>
            <a:stCxn id="2" idx="3"/>
            <a:endCxn id="6" idx="7"/>
          </p:cNvCxnSpPr>
          <p:nvPr/>
        </p:nvCxnSpPr>
        <p:spPr>
          <a:xfrm flipH="1">
            <a:off x="3218378" y="3922374"/>
            <a:ext cx="1104301" cy="8612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FAC45A1-E4C8-4C19-B8A5-8E77167E7D77}"/>
              </a:ext>
            </a:extLst>
          </p:cNvPr>
          <p:cNvSpPr txBox="1"/>
          <p:nvPr/>
        </p:nvSpPr>
        <p:spPr>
          <a:xfrm>
            <a:off x="3166500" y="434491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79727B9-C490-468B-8F60-431F97DF9ACA}"/>
              </a:ext>
            </a:extLst>
          </p:cNvPr>
          <p:cNvSpPr txBox="1"/>
          <p:nvPr/>
        </p:nvSpPr>
        <p:spPr>
          <a:xfrm>
            <a:off x="4152344" y="41797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1B44FB7-740E-4B3D-815C-6EF6620A6B5A}"/>
              </a:ext>
            </a:extLst>
          </p:cNvPr>
          <p:cNvSpPr txBox="1"/>
          <p:nvPr/>
        </p:nvSpPr>
        <p:spPr>
          <a:xfrm>
            <a:off x="4923475" y="377618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74A81A9-F6B8-4686-AEBF-86DD60BB9CA6}"/>
              </a:ext>
            </a:extLst>
          </p:cNvPr>
          <p:cNvSpPr txBox="1"/>
          <p:nvPr/>
        </p:nvSpPr>
        <p:spPr>
          <a:xfrm>
            <a:off x="4748511" y="43349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1E85BFF-60AF-402D-B2EA-3A6A643E773D}"/>
              </a:ext>
            </a:extLst>
          </p:cNvPr>
          <p:cNvSpPr txBox="1"/>
          <p:nvPr/>
        </p:nvSpPr>
        <p:spPr>
          <a:xfrm>
            <a:off x="6203995" y="41539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E726788-1400-43EF-9A26-A69C21FADAFB}"/>
              </a:ext>
            </a:extLst>
          </p:cNvPr>
          <p:cNvSpPr txBox="1"/>
          <p:nvPr/>
        </p:nvSpPr>
        <p:spPr>
          <a:xfrm>
            <a:off x="5305989" y="46636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/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/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אליפסה 56">
            <a:extLst>
              <a:ext uri="{FF2B5EF4-FFF2-40B4-BE49-F238E27FC236}">
                <a16:creationId xmlns:a16="http://schemas.microsoft.com/office/drawing/2014/main" id="{8F15E799-16A5-4DEE-B6FE-6AB02FCA04A6}"/>
              </a:ext>
            </a:extLst>
          </p:cNvPr>
          <p:cNvSpPr/>
          <p:nvPr/>
        </p:nvSpPr>
        <p:spPr>
          <a:xfrm>
            <a:off x="10212758" y="3032920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cxnSp>
        <p:nvCxnSpPr>
          <p:cNvPr id="58" name="מחבר ישר 57">
            <a:extLst>
              <a:ext uri="{FF2B5EF4-FFF2-40B4-BE49-F238E27FC236}">
                <a16:creationId xmlns:a16="http://schemas.microsoft.com/office/drawing/2014/main" id="{9466D51A-C4EA-46AF-82C0-30745264DDC5}"/>
              </a:ext>
            </a:extLst>
          </p:cNvPr>
          <p:cNvCxnSpPr>
            <a:cxnSpLocks/>
            <a:stCxn id="57" idx="1"/>
            <a:endCxn id="55" idx="6"/>
          </p:cNvCxnSpPr>
          <p:nvPr/>
        </p:nvCxnSpPr>
        <p:spPr>
          <a:xfrm flipH="1" flipV="1">
            <a:off x="9289877" y="2737750"/>
            <a:ext cx="1008108" cy="3816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מחבר ישר 58">
            <a:extLst>
              <a:ext uri="{FF2B5EF4-FFF2-40B4-BE49-F238E27FC236}">
                <a16:creationId xmlns:a16="http://schemas.microsoft.com/office/drawing/2014/main" id="{46273F0F-6E21-414D-8B1D-DF22F5CFCD11}"/>
              </a:ext>
            </a:extLst>
          </p:cNvPr>
          <p:cNvCxnSpPr>
            <a:stCxn id="57" idx="3"/>
            <a:endCxn id="53" idx="6"/>
          </p:cNvCxnSpPr>
          <p:nvPr/>
        </p:nvCxnSpPr>
        <p:spPr>
          <a:xfrm flipH="1">
            <a:off x="9290925" y="3536807"/>
            <a:ext cx="1007060" cy="3858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מחבר: מעוקל 17">
            <a:extLst>
              <a:ext uri="{FF2B5EF4-FFF2-40B4-BE49-F238E27FC236}">
                <a16:creationId xmlns:a16="http://schemas.microsoft.com/office/drawing/2014/main" id="{38E88E39-2A08-4D2C-8B7E-061854BC3D3A}"/>
              </a:ext>
            </a:extLst>
          </p:cNvPr>
          <p:cNvCxnSpPr>
            <a:stCxn id="55" idx="1"/>
            <a:endCxn id="5" idx="0"/>
          </p:cNvCxnSpPr>
          <p:nvPr/>
        </p:nvCxnSpPr>
        <p:spPr>
          <a:xfrm rot="16200000" flipV="1">
            <a:off x="6480230" y="216126"/>
            <a:ext cx="354110" cy="4271704"/>
          </a:xfrm>
          <a:prstGeom prst="curvedConnector3">
            <a:avLst>
              <a:gd name="adj1" fmla="val 164556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מחבר: מעוקל 21">
            <a:extLst>
              <a:ext uri="{FF2B5EF4-FFF2-40B4-BE49-F238E27FC236}">
                <a16:creationId xmlns:a16="http://schemas.microsoft.com/office/drawing/2014/main" id="{3E5796E8-5699-4C3C-9F67-88C4B3BC483A}"/>
              </a:ext>
            </a:extLst>
          </p:cNvPr>
          <p:cNvCxnSpPr>
            <a:stCxn id="55" idx="0"/>
            <a:endCxn id="8" idx="0"/>
          </p:cNvCxnSpPr>
          <p:nvPr/>
        </p:nvCxnSpPr>
        <p:spPr>
          <a:xfrm rot="16200000" flipV="1">
            <a:off x="5863569" y="-692746"/>
            <a:ext cx="281239" cy="5989413"/>
          </a:xfrm>
          <a:prstGeom prst="curvedConnector3">
            <a:avLst>
              <a:gd name="adj1" fmla="val 461144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מחבר: מעוקל 31">
            <a:extLst>
              <a:ext uri="{FF2B5EF4-FFF2-40B4-BE49-F238E27FC236}">
                <a16:creationId xmlns:a16="http://schemas.microsoft.com/office/drawing/2014/main" id="{53DC31E6-4621-4E9D-BCA5-F3D79D8D2376}"/>
              </a:ext>
            </a:extLst>
          </p:cNvPr>
          <p:cNvCxnSpPr>
            <a:cxnSpLocks/>
          </p:cNvCxnSpPr>
          <p:nvPr/>
        </p:nvCxnSpPr>
        <p:spPr>
          <a:xfrm rot="5400000">
            <a:off x="7215927" y="3421169"/>
            <a:ext cx="868013" cy="2288504"/>
          </a:xfrm>
          <a:prstGeom prst="curvedConnector2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8F04938-E5CC-4658-8735-C0D73770FA95}"/>
              </a:ext>
            </a:extLst>
          </p:cNvPr>
          <p:cNvSpPr txBox="1"/>
          <p:nvPr/>
        </p:nvSpPr>
        <p:spPr>
          <a:xfrm>
            <a:off x="5607675" y="8495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8BB870-3AF0-47F9-ACBF-4083F58B98F1}"/>
              </a:ext>
            </a:extLst>
          </p:cNvPr>
          <p:cNvSpPr txBox="1"/>
          <p:nvPr/>
        </p:nvSpPr>
        <p:spPr>
          <a:xfrm>
            <a:off x="6278029" y="15816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9EDBBE-595C-47BF-9A39-A234EB1193D8}"/>
              </a:ext>
            </a:extLst>
          </p:cNvPr>
          <p:cNvSpPr txBox="1"/>
          <p:nvPr/>
        </p:nvSpPr>
        <p:spPr>
          <a:xfrm>
            <a:off x="9643088" y="26305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1607DF1-159C-4734-AE65-09EA4F9AAEC3}"/>
              </a:ext>
            </a:extLst>
          </p:cNvPr>
          <p:cNvSpPr txBox="1"/>
          <p:nvPr/>
        </p:nvSpPr>
        <p:spPr>
          <a:xfrm>
            <a:off x="9652876" y="3672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1F2D523-FE64-4988-8DC6-E7AD936EC240}"/>
              </a:ext>
            </a:extLst>
          </p:cNvPr>
          <p:cNvSpPr txBox="1"/>
          <p:nvPr/>
        </p:nvSpPr>
        <p:spPr>
          <a:xfrm>
            <a:off x="7499090" y="4866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1" name="כותרת 10">
            <a:extLst>
              <a:ext uri="{FF2B5EF4-FFF2-40B4-BE49-F238E27FC236}">
                <a16:creationId xmlns:a16="http://schemas.microsoft.com/office/drawing/2014/main" id="{4A60E336-1CB9-4813-A413-76F72DC2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800" dirty="0">
                <a:solidFill>
                  <a:srgbClr val="E9713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Example:</a:t>
            </a:r>
            <a:endParaRPr lang="en-US" sz="2800" dirty="0">
              <a:solidFill>
                <a:srgbClr val="E971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263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אליפסה 1">
            <a:extLst>
              <a:ext uri="{FF2B5EF4-FFF2-40B4-BE49-F238E27FC236}">
                <a16:creationId xmlns:a16="http://schemas.microsoft.com/office/drawing/2014/main" id="{47401414-4CAD-42F7-98AE-3E293030C35B}"/>
              </a:ext>
            </a:extLst>
          </p:cNvPr>
          <p:cNvSpPr/>
          <p:nvPr/>
        </p:nvSpPr>
        <p:spPr>
          <a:xfrm>
            <a:off x="4237452" y="3418487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C549CE66-EC39-4245-A584-310DC3A50388}"/>
              </a:ext>
            </a:extLst>
          </p:cNvPr>
          <p:cNvSpPr/>
          <p:nvPr/>
        </p:nvSpPr>
        <p:spPr>
          <a:xfrm>
            <a:off x="4237451" y="4704257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D4EEF736-A0B6-49BF-A52F-A52AFE7404C8}"/>
              </a:ext>
            </a:extLst>
          </p:cNvPr>
          <p:cNvSpPr/>
          <p:nvPr/>
        </p:nvSpPr>
        <p:spPr>
          <a:xfrm>
            <a:off x="5923714" y="4704257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325232EF-6A97-48BE-AACB-F04EB31E5BB2}"/>
              </a:ext>
            </a:extLst>
          </p:cNvPr>
          <p:cNvSpPr/>
          <p:nvPr/>
        </p:nvSpPr>
        <p:spPr>
          <a:xfrm>
            <a:off x="4219657" y="2132717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אליפסה 5">
            <a:extLst>
              <a:ext uri="{FF2B5EF4-FFF2-40B4-BE49-F238E27FC236}">
                <a16:creationId xmlns:a16="http://schemas.microsoft.com/office/drawing/2014/main" id="{5FC5F83A-8A5B-4063-B36A-0566FFAAC1EF}"/>
              </a:ext>
            </a:extLst>
          </p:cNvPr>
          <p:cNvSpPr/>
          <p:nvPr/>
        </p:nvSpPr>
        <p:spPr>
          <a:xfrm>
            <a:off x="2721638" y="4697186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D3F5B7F8-53CE-4720-BE59-7CDD1F1EC084}"/>
              </a:ext>
            </a:extLst>
          </p:cNvPr>
          <p:cNvSpPr/>
          <p:nvPr/>
        </p:nvSpPr>
        <p:spPr>
          <a:xfrm>
            <a:off x="5923714" y="3453492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0C2C7AC1-C928-4147-8BD8-8CB3EF996EF9}"/>
              </a:ext>
            </a:extLst>
          </p:cNvPr>
          <p:cNvSpPr/>
          <p:nvPr/>
        </p:nvSpPr>
        <p:spPr>
          <a:xfrm>
            <a:off x="2718497" y="2161341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55020846-DBC5-43D7-9E29-6659A08B2A80}"/>
              </a:ext>
            </a:extLst>
          </p:cNvPr>
          <p:cNvSpPr/>
          <p:nvPr/>
        </p:nvSpPr>
        <p:spPr>
          <a:xfrm>
            <a:off x="2718497" y="3437792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111445CB-0B48-4E5C-ADC9-85922E1EE053}"/>
              </a:ext>
            </a:extLst>
          </p:cNvPr>
          <p:cNvSpPr/>
          <p:nvPr/>
        </p:nvSpPr>
        <p:spPr>
          <a:xfrm>
            <a:off x="5923715" y="2152022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D85E7BF5-A380-4162-853B-D337294CD2DC}"/>
              </a:ext>
            </a:extLst>
          </p:cNvPr>
          <p:cNvCxnSpPr>
            <a:cxnSpLocks/>
            <a:stCxn id="8" idx="5"/>
            <a:endCxn id="2" idx="1"/>
          </p:cNvCxnSpPr>
          <p:nvPr/>
        </p:nvCxnSpPr>
        <p:spPr>
          <a:xfrm>
            <a:off x="3215237" y="2665228"/>
            <a:ext cx="1107442" cy="83971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083AA538-10A2-4C79-B9AC-4AED2B658F6D}"/>
              </a:ext>
            </a:extLst>
          </p:cNvPr>
          <p:cNvCxnSpPr>
            <a:stCxn id="5" idx="3"/>
            <a:endCxn id="9" idx="7"/>
          </p:cNvCxnSpPr>
          <p:nvPr/>
        </p:nvCxnSpPr>
        <p:spPr>
          <a:xfrm flipH="1">
            <a:off x="3215237" y="2636604"/>
            <a:ext cx="1089647" cy="8876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CD08CE4C-5615-43D4-8C2B-7A27ED871D38}"/>
              </a:ext>
            </a:extLst>
          </p:cNvPr>
          <p:cNvCxnSpPr>
            <a:stCxn id="10" idx="3"/>
            <a:endCxn id="2" idx="7"/>
          </p:cNvCxnSpPr>
          <p:nvPr/>
        </p:nvCxnSpPr>
        <p:spPr>
          <a:xfrm flipH="1">
            <a:off x="4734192" y="2655909"/>
            <a:ext cx="1274750" cy="849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FA385245-4116-4879-8361-690AF226F308}"/>
              </a:ext>
            </a:extLst>
          </p:cNvPr>
          <p:cNvCxnSpPr>
            <a:stCxn id="5" idx="5"/>
            <a:endCxn id="7" idx="1"/>
          </p:cNvCxnSpPr>
          <p:nvPr/>
        </p:nvCxnSpPr>
        <p:spPr>
          <a:xfrm>
            <a:off x="4716397" y="2636604"/>
            <a:ext cx="1292544" cy="9033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9282CD39-8D1D-4CEF-8329-004FC849BC24}"/>
              </a:ext>
            </a:extLst>
          </p:cNvPr>
          <p:cNvCxnSpPr>
            <a:stCxn id="8" idx="4"/>
            <a:endCxn id="9" idx="0"/>
          </p:cNvCxnSpPr>
          <p:nvPr/>
        </p:nvCxnSpPr>
        <p:spPr>
          <a:xfrm>
            <a:off x="3009481" y="2751681"/>
            <a:ext cx="0" cy="6861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C32F5849-D1AF-4CB7-8DC0-3830891326D3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 flipV="1">
            <a:off x="3300464" y="2427887"/>
            <a:ext cx="919193" cy="286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מחבר ישר 28">
            <a:extLst>
              <a:ext uri="{FF2B5EF4-FFF2-40B4-BE49-F238E27FC236}">
                <a16:creationId xmlns:a16="http://schemas.microsoft.com/office/drawing/2014/main" id="{B4F70BBA-DA3A-47F8-B6AA-A37788E96C36}"/>
              </a:ext>
            </a:extLst>
          </p:cNvPr>
          <p:cNvCxnSpPr>
            <a:stCxn id="5" idx="6"/>
            <a:endCxn id="10" idx="2"/>
          </p:cNvCxnSpPr>
          <p:nvPr/>
        </p:nvCxnSpPr>
        <p:spPr>
          <a:xfrm>
            <a:off x="4801624" y="2427887"/>
            <a:ext cx="1122091" cy="193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מחבר ישר 30">
            <a:extLst>
              <a:ext uri="{FF2B5EF4-FFF2-40B4-BE49-F238E27FC236}">
                <a16:creationId xmlns:a16="http://schemas.microsoft.com/office/drawing/2014/main" id="{07A66584-683F-4342-9CF2-2820A60CE6A1}"/>
              </a:ext>
            </a:extLst>
          </p:cNvPr>
          <p:cNvCxnSpPr>
            <a:stCxn id="10" idx="4"/>
            <a:endCxn id="7" idx="0"/>
          </p:cNvCxnSpPr>
          <p:nvPr/>
        </p:nvCxnSpPr>
        <p:spPr>
          <a:xfrm flipH="1">
            <a:off x="6214698" y="2742362"/>
            <a:ext cx="1" cy="7111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מחבר ישר 32">
            <a:extLst>
              <a:ext uri="{FF2B5EF4-FFF2-40B4-BE49-F238E27FC236}">
                <a16:creationId xmlns:a16="http://schemas.microsoft.com/office/drawing/2014/main" id="{1B25316F-3ED3-4957-BC8E-371C09132CC3}"/>
              </a:ext>
            </a:extLst>
          </p:cNvPr>
          <p:cNvCxnSpPr>
            <a:stCxn id="9" idx="6"/>
            <a:endCxn id="2" idx="2"/>
          </p:cNvCxnSpPr>
          <p:nvPr/>
        </p:nvCxnSpPr>
        <p:spPr>
          <a:xfrm flipV="1">
            <a:off x="3300464" y="3713657"/>
            <a:ext cx="936988" cy="193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מחבר ישר 34">
            <a:extLst>
              <a:ext uri="{FF2B5EF4-FFF2-40B4-BE49-F238E27FC236}">
                <a16:creationId xmlns:a16="http://schemas.microsoft.com/office/drawing/2014/main" id="{74ABAC45-FA02-461F-AB18-898D878DD9EB}"/>
              </a:ext>
            </a:extLst>
          </p:cNvPr>
          <p:cNvCxnSpPr>
            <a:stCxn id="2" idx="6"/>
            <a:endCxn id="7" idx="2"/>
          </p:cNvCxnSpPr>
          <p:nvPr/>
        </p:nvCxnSpPr>
        <p:spPr>
          <a:xfrm>
            <a:off x="4819419" y="3713657"/>
            <a:ext cx="1104295" cy="350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מחבר ישר 36">
            <a:extLst>
              <a:ext uri="{FF2B5EF4-FFF2-40B4-BE49-F238E27FC236}">
                <a16:creationId xmlns:a16="http://schemas.microsoft.com/office/drawing/2014/main" id="{71C4FEC6-B7F5-4ED7-BCB9-01208F49458E}"/>
              </a:ext>
            </a:extLst>
          </p:cNvPr>
          <p:cNvCxnSpPr>
            <a:stCxn id="9" idx="4"/>
            <a:endCxn id="6" idx="0"/>
          </p:cNvCxnSpPr>
          <p:nvPr/>
        </p:nvCxnSpPr>
        <p:spPr>
          <a:xfrm>
            <a:off x="3009481" y="4028132"/>
            <a:ext cx="3141" cy="6690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מחבר ישר 38">
            <a:extLst>
              <a:ext uri="{FF2B5EF4-FFF2-40B4-BE49-F238E27FC236}">
                <a16:creationId xmlns:a16="http://schemas.microsoft.com/office/drawing/2014/main" id="{19FDB32F-0EAA-4831-9AE2-69E0EA52A926}"/>
              </a:ext>
            </a:extLst>
          </p:cNvPr>
          <p:cNvCxnSpPr>
            <a:cxnSpLocks/>
            <a:stCxn id="6" idx="6"/>
            <a:endCxn id="3" idx="2"/>
          </p:cNvCxnSpPr>
          <p:nvPr/>
        </p:nvCxnSpPr>
        <p:spPr>
          <a:xfrm>
            <a:off x="3303605" y="4992356"/>
            <a:ext cx="933846" cy="70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מחבר ישר 40">
            <a:extLst>
              <a:ext uri="{FF2B5EF4-FFF2-40B4-BE49-F238E27FC236}">
                <a16:creationId xmlns:a16="http://schemas.microsoft.com/office/drawing/2014/main" id="{7976A2A7-62E3-4FB5-BE19-8C88F816B5E5}"/>
              </a:ext>
            </a:extLst>
          </p:cNvPr>
          <p:cNvCxnSpPr>
            <a:stCxn id="9" idx="5"/>
            <a:endCxn id="3" idx="1"/>
          </p:cNvCxnSpPr>
          <p:nvPr/>
        </p:nvCxnSpPr>
        <p:spPr>
          <a:xfrm>
            <a:off x="3215237" y="3941679"/>
            <a:ext cx="1107441" cy="849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מחבר ישר 42">
            <a:extLst>
              <a:ext uri="{FF2B5EF4-FFF2-40B4-BE49-F238E27FC236}">
                <a16:creationId xmlns:a16="http://schemas.microsoft.com/office/drawing/2014/main" id="{DB87BD84-4BBA-44D3-8355-7F3F3E228BA7}"/>
              </a:ext>
            </a:extLst>
          </p:cNvPr>
          <p:cNvCxnSpPr>
            <a:stCxn id="2" idx="4"/>
            <a:endCxn id="3" idx="0"/>
          </p:cNvCxnSpPr>
          <p:nvPr/>
        </p:nvCxnSpPr>
        <p:spPr>
          <a:xfrm flipH="1">
            <a:off x="4528435" y="4008827"/>
            <a:ext cx="1" cy="6954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מחבר ישר 46">
            <a:extLst>
              <a:ext uri="{FF2B5EF4-FFF2-40B4-BE49-F238E27FC236}">
                <a16:creationId xmlns:a16="http://schemas.microsoft.com/office/drawing/2014/main" id="{7D385961-FE4F-43B7-A87C-FD8C44282C21}"/>
              </a:ext>
            </a:extLst>
          </p:cNvPr>
          <p:cNvCxnSpPr>
            <a:stCxn id="7" idx="4"/>
            <a:endCxn id="4" idx="0"/>
          </p:cNvCxnSpPr>
          <p:nvPr/>
        </p:nvCxnSpPr>
        <p:spPr>
          <a:xfrm>
            <a:off x="6214698" y="4043832"/>
            <a:ext cx="0" cy="6604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מחבר ישר 49">
            <a:extLst>
              <a:ext uri="{FF2B5EF4-FFF2-40B4-BE49-F238E27FC236}">
                <a16:creationId xmlns:a16="http://schemas.microsoft.com/office/drawing/2014/main" id="{875426E4-ECDA-498F-BCAC-F488553C5DA5}"/>
              </a:ext>
            </a:extLst>
          </p:cNvPr>
          <p:cNvCxnSpPr>
            <a:stCxn id="3" idx="6"/>
            <a:endCxn id="4" idx="2"/>
          </p:cNvCxnSpPr>
          <p:nvPr/>
        </p:nvCxnSpPr>
        <p:spPr>
          <a:xfrm>
            <a:off x="4819418" y="4999427"/>
            <a:ext cx="11042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מחבר ישר 51">
            <a:extLst>
              <a:ext uri="{FF2B5EF4-FFF2-40B4-BE49-F238E27FC236}">
                <a16:creationId xmlns:a16="http://schemas.microsoft.com/office/drawing/2014/main" id="{72EA2E32-375C-40AB-8E03-DF53A0166839}"/>
              </a:ext>
            </a:extLst>
          </p:cNvPr>
          <p:cNvCxnSpPr>
            <a:stCxn id="2" idx="5"/>
            <a:endCxn id="4" idx="1"/>
          </p:cNvCxnSpPr>
          <p:nvPr/>
        </p:nvCxnSpPr>
        <p:spPr>
          <a:xfrm>
            <a:off x="4734192" y="3922374"/>
            <a:ext cx="1274749" cy="8683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מחבר ישר 53">
            <a:extLst>
              <a:ext uri="{FF2B5EF4-FFF2-40B4-BE49-F238E27FC236}">
                <a16:creationId xmlns:a16="http://schemas.microsoft.com/office/drawing/2014/main" id="{6CAEEECA-1982-4305-A9BD-BE7F403716F9}"/>
              </a:ext>
            </a:extLst>
          </p:cNvPr>
          <p:cNvCxnSpPr>
            <a:stCxn id="7" idx="3"/>
            <a:endCxn id="3" idx="7"/>
          </p:cNvCxnSpPr>
          <p:nvPr/>
        </p:nvCxnSpPr>
        <p:spPr>
          <a:xfrm flipH="1">
            <a:off x="4734191" y="3957379"/>
            <a:ext cx="1274750" cy="8333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מחבר ישר 55">
            <a:extLst>
              <a:ext uri="{FF2B5EF4-FFF2-40B4-BE49-F238E27FC236}">
                <a16:creationId xmlns:a16="http://schemas.microsoft.com/office/drawing/2014/main" id="{D3667323-1115-4F83-AC99-366A620D0DAB}"/>
              </a:ext>
            </a:extLst>
          </p:cNvPr>
          <p:cNvCxnSpPr>
            <a:stCxn id="5" idx="4"/>
            <a:endCxn id="2" idx="0"/>
          </p:cNvCxnSpPr>
          <p:nvPr/>
        </p:nvCxnSpPr>
        <p:spPr>
          <a:xfrm>
            <a:off x="4510641" y="2723057"/>
            <a:ext cx="17795" cy="6954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1800BEF-3515-45B9-A22D-EAF339342ED3}"/>
              </a:ext>
            </a:extLst>
          </p:cNvPr>
          <p:cNvSpPr txBox="1"/>
          <p:nvPr/>
        </p:nvSpPr>
        <p:spPr>
          <a:xfrm>
            <a:off x="3650344" y="21042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47A3ED-D7FB-4F82-AF67-0BE8C5C7753A}"/>
              </a:ext>
            </a:extLst>
          </p:cNvPr>
          <p:cNvSpPr txBox="1"/>
          <p:nvPr/>
        </p:nvSpPr>
        <p:spPr>
          <a:xfrm>
            <a:off x="2690000" y="28753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BF2CD64-C4C4-4BCD-B8D8-8102E545D248}"/>
              </a:ext>
            </a:extLst>
          </p:cNvPr>
          <p:cNvSpPr txBox="1"/>
          <p:nvPr/>
        </p:nvSpPr>
        <p:spPr>
          <a:xfrm>
            <a:off x="3204536" y="30307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B1B945A-DF92-4956-A1FC-6C7DAEEA5153}"/>
              </a:ext>
            </a:extLst>
          </p:cNvPr>
          <p:cNvSpPr txBox="1"/>
          <p:nvPr/>
        </p:nvSpPr>
        <p:spPr>
          <a:xfrm>
            <a:off x="3648119" y="2665227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D81C421-2616-4FF1-93B3-8C067F6D012D}"/>
              </a:ext>
            </a:extLst>
          </p:cNvPr>
          <p:cNvSpPr txBox="1"/>
          <p:nvPr/>
        </p:nvSpPr>
        <p:spPr>
          <a:xfrm>
            <a:off x="3680249" y="34068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E6A8827-606A-474F-8026-B99B1BCB0871}"/>
              </a:ext>
            </a:extLst>
          </p:cNvPr>
          <p:cNvSpPr txBox="1"/>
          <p:nvPr/>
        </p:nvSpPr>
        <p:spPr>
          <a:xfrm>
            <a:off x="4292193" y="28657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4F52DDE-F7EA-4F98-A9CD-50AB7C1FA45C}"/>
              </a:ext>
            </a:extLst>
          </p:cNvPr>
          <p:cNvSpPr txBox="1"/>
          <p:nvPr/>
        </p:nvSpPr>
        <p:spPr>
          <a:xfrm>
            <a:off x="5265669" y="21612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68A140-F170-4909-856C-393FCF32C63E}"/>
              </a:ext>
            </a:extLst>
          </p:cNvPr>
          <p:cNvSpPr txBox="1"/>
          <p:nvPr/>
        </p:nvSpPr>
        <p:spPr>
          <a:xfrm>
            <a:off x="4292193" y="28281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66FB459-954C-4FB6-9747-748F0E9B6623}"/>
              </a:ext>
            </a:extLst>
          </p:cNvPr>
          <p:cNvSpPr txBox="1"/>
          <p:nvPr/>
        </p:nvSpPr>
        <p:spPr>
          <a:xfrm>
            <a:off x="5043281" y="25757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E7C412F-EC72-454A-A14E-3F1ED5DD3530}"/>
              </a:ext>
            </a:extLst>
          </p:cNvPr>
          <p:cNvSpPr txBox="1"/>
          <p:nvPr/>
        </p:nvSpPr>
        <p:spPr>
          <a:xfrm>
            <a:off x="4805026" y="30449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A5AB0BB-E978-402E-9F6D-24C73B570886}"/>
              </a:ext>
            </a:extLst>
          </p:cNvPr>
          <p:cNvSpPr txBox="1"/>
          <p:nvPr/>
        </p:nvSpPr>
        <p:spPr>
          <a:xfrm>
            <a:off x="5194413" y="34225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36AF00C-508C-4FF7-8C89-A533E734A4B3}"/>
              </a:ext>
            </a:extLst>
          </p:cNvPr>
          <p:cNvSpPr txBox="1"/>
          <p:nvPr/>
        </p:nvSpPr>
        <p:spPr>
          <a:xfrm>
            <a:off x="6161011" y="28880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41EB67-E92F-4E74-AF40-E94A2E8B8640}"/>
              </a:ext>
            </a:extLst>
          </p:cNvPr>
          <p:cNvSpPr txBox="1"/>
          <p:nvPr/>
        </p:nvSpPr>
        <p:spPr>
          <a:xfrm>
            <a:off x="2588566" y="419903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3BEB26-7F0C-4373-B223-54BB0D5CEA90}"/>
              </a:ext>
            </a:extLst>
          </p:cNvPr>
          <p:cNvSpPr txBox="1"/>
          <p:nvPr/>
        </p:nvSpPr>
        <p:spPr>
          <a:xfrm>
            <a:off x="3650345" y="4692626"/>
            <a:ext cx="30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6E11694-E789-4DE1-8A08-138D89E4E94A}"/>
              </a:ext>
            </a:extLst>
          </p:cNvPr>
          <p:cNvSpPr txBox="1"/>
          <p:nvPr/>
        </p:nvSpPr>
        <p:spPr>
          <a:xfrm>
            <a:off x="3401709" y="38571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cxnSp>
        <p:nvCxnSpPr>
          <p:cNvPr id="84" name="מחבר ישר 83">
            <a:extLst>
              <a:ext uri="{FF2B5EF4-FFF2-40B4-BE49-F238E27FC236}">
                <a16:creationId xmlns:a16="http://schemas.microsoft.com/office/drawing/2014/main" id="{C02345D7-3D42-4334-807D-D37DE84983D8}"/>
              </a:ext>
            </a:extLst>
          </p:cNvPr>
          <p:cNvCxnSpPr>
            <a:stCxn id="2" idx="3"/>
            <a:endCxn id="6" idx="7"/>
          </p:cNvCxnSpPr>
          <p:nvPr/>
        </p:nvCxnSpPr>
        <p:spPr>
          <a:xfrm flipH="1">
            <a:off x="3218378" y="3922374"/>
            <a:ext cx="1104301" cy="8612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FAC45A1-E4C8-4C19-B8A5-8E77167E7D77}"/>
              </a:ext>
            </a:extLst>
          </p:cNvPr>
          <p:cNvSpPr txBox="1"/>
          <p:nvPr/>
        </p:nvSpPr>
        <p:spPr>
          <a:xfrm>
            <a:off x="3166500" y="434491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79727B9-C490-468B-8F60-431F97DF9ACA}"/>
              </a:ext>
            </a:extLst>
          </p:cNvPr>
          <p:cNvSpPr txBox="1"/>
          <p:nvPr/>
        </p:nvSpPr>
        <p:spPr>
          <a:xfrm>
            <a:off x="4152344" y="41797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1B44FB7-740E-4B3D-815C-6EF6620A6B5A}"/>
              </a:ext>
            </a:extLst>
          </p:cNvPr>
          <p:cNvSpPr txBox="1"/>
          <p:nvPr/>
        </p:nvSpPr>
        <p:spPr>
          <a:xfrm>
            <a:off x="4923475" y="377618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74A81A9-F6B8-4686-AEBF-86DD60BB9CA6}"/>
              </a:ext>
            </a:extLst>
          </p:cNvPr>
          <p:cNvSpPr txBox="1"/>
          <p:nvPr/>
        </p:nvSpPr>
        <p:spPr>
          <a:xfrm>
            <a:off x="4748511" y="43349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1E85BFF-60AF-402D-B2EA-3A6A643E773D}"/>
              </a:ext>
            </a:extLst>
          </p:cNvPr>
          <p:cNvSpPr txBox="1"/>
          <p:nvPr/>
        </p:nvSpPr>
        <p:spPr>
          <a:xfrm>
            <a:off x="6203995" y="41539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E726788-1400-43EF-9A26-A69C21FADAFB}"/>
              </a:ext>
            </a:extLst>
          </p:cNvPr>
          <p:cNvSpPr txBox="1"/>
          <p:nvPr/>
        </p:nvSpPr>
        <p:spPr>
          <a:xfrm>
            <a:off x="5305989" y="46636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/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/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אליפסה 56">
            <a:extLst>
              <a:ext uri="{FF2B5EF4-FFF2-40B4-BE49-F238E27FC236}">
                <a16:creationId xmlns:a16="http://schemas.microsoft.com/office/drawing/2014/main" id="{8F15E799-16A5-4DEE-B6FE-6AB02FCA04A6}"/>
              </a:ext>
            </a:extLst>
          </p:cNvPr>
          <p:cNvSpPr/>
          <p:nvPr/>
        </p:nvSpPr>
        <p:spPr>
          <a:xfrm>
            <a:off x="10212758" y="3032920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cxnSp>
        <p:nvCxnSpPr>
          <p:cNvPr id="58" name="מחבר ישר 57">
            <a:extLst>
              <a:ext uri="{FF2B5EF4-FFF2-40B4-BE49-F238E27FC236}">
                <a16:creationId xmlns:a16="http://schemas.microsoft.com/office/drawing/2014/main" id="{9466D51A-C4EA-46AF-82C0-30745264DDC5}"/>
              </a:ext>
            </a:extLst>
          </p:cNvPr>
          <p:cNvCxnSpPr>
            <a:cxnSpLocks/>
            <a:stCxn id="57" idx="1"/>
            <a:endCxn id="55" idx="6"/>
          </p:cNvCxnSpPr>
          <p:nvPr/>
        </p:nvCxnSpPr>
        <p:spPr>
          <a:xfrm flipH="1" flipV="1">
            <a:off x="9289877" y="2737750"/>
            <a:ext cx="1008108" cy="3816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מחבר ישר 58">
            <a:extLst>
              <a:ext uri="{FF2B5EF4-FFF2-40B4-BE49-F238E27FC236}">
                <a16:creationId xmlns:a16="http://schemas.microsoft.com/office/drawing/2014/main" id="{46273F0F-6E21-414D-8B1D-DF22F5CFCD11}"/>
              </a:ext>
            </a:extLst>
          </p:cNvPr>
          <p:cNvCxnSpPr>
            <a:stCxn id="57" idx="3"/>
            <a:endCxn id="53" idx="6"/>
          </p:cNvCxnSpPr>
          <p:nvPr/>
        </p:nvCxnSpPr>
        <p:spPr>
          <a:xfrm flipH="1">
            <a:off x="9290925" y="3536807"/>
            <a:ext cx="1007060" cy="3858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מחבר: מעוקל 17">
            <a:extLst>
              <a:ext uri="{FF2B5EF4-FFF2-40B4-BE49-F238E27FC236}">
                <a16:creationId xmlns:a16="http://schemas.microsoft.com/office/drawing/2014/main" id="{38E88E39-2A08-4D2C-8B7E-061854BC3D3A}"/>
              </a:ext>
            </a:extLst>
          </p:cNvPr>
          <p:cNvCxnSpPr>
            <a:stCxn id="55" idx="1"/>
            <a:endCxn id="5" idx="0"/>
          </p:cNvCxnSpPr>
          <p:nvPr/>
        </p:nvCxnSpPr>
        <p:spPr>
          <a:xfrm rot="16200000" flipV="1">
            <a:off x="6453731" y="189627"/>
            <a:ext cx="396316" cy="4282496"/>
          </a:xfrm>
          <a:prstGeom prst="curvedConnector3">
            <a:avLst>
              <a:gd name="adj1" fmla="val 157681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מחבר: מעוקל 21">
            <a:extLst>
              <a:ext uri="{FF2B5EF4-FFF2-40B4-BE49-F238E27FC236}">
                <a16:creationId xmlns:a16="http://schemas.microsoft.com/office/drawing/2014/main" id="{3E5796E8-5699-4C3C-9F67-88C4B3BC483A}"/>
              </a:ext>
            </a:extLst>
          </p:cNvPr>
          <p:cNvCxnSpPr>
            <a:stCxn id="55" idx="0"/>
            <a:endCxn id="8" idx="0"/>
          </p:cNvCxnSpPr>
          <p:nvPr/>
        </p:nvCxnSpPr>
        <p:spPr>
          <a:xfrm rot="16200000" flipV="1">
            <a:off x="5863569" y="-692746"/>
            <a:ext cx="281239" cy="5989413"/>
          </a:xfrm>
          <a:prstGeom prst="curvedConnector3">
            <a:avLst>
              <a:gd name="adj1" fmla="val 461144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מחבר: מעוקל 31">
            <a:extLst>
              <a:ext uri="{FF2B5EF4-FFF2-40B4-BE49-F238E27FC236}">
                <a16:creationId xmlns:a16="http://schemas.microsoft.com/office/drawing/2014/main" id="{53DC31E6-4621-4E9D-BCA5-F3D79D8D2376}"/>
              </a:ext>
            </a:extLst>
          </p:cNvPr>
          <p:cNvCxnSpPr>
            <a:cxnSpLocks/>
          </p:cNvCxnSpPr>
          <p:nvPr/>
        </p:nvCxnSpPr>
        <p:spPr>
          <a:xfrm rot="5400000">
            <a:off x="7215927" y="3421169"/>
            <a:ext cx="868013" cy="2288504"/>
          </a:xfrm>
          <a:prstGeom prst="curvedConnector2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8F04938-E5CC-4658-8735-C0D73770FA95}"/>
              </a:ext>
            </a:extLst>
          </p:cNvPr>
          <p:cNvSpPr txBox="1"/>
          <p:nvPr/>
        </p:nvSpPr>
        <p:spPr>
          <a:xfrm>
            <a:off x="5607675" y="8495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8BB870-3AF0-47F9-ACBF-4083F58B98F1}"/>
              </a:ext>
            </a:extLst>
          </p:cNvPr>
          <p:cNvSpPr txBox="1"/>
          <p:nvPr/>
        </p:nvSpPr>
        <p:spPr>
          <a:xfrm>
            <a:off x="6278029" y="15816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9EDBBE-595C-47BF-9A39-A234EB1193D8}"/>
              </a:ext>
            </a:extLst>
          </p:cNvPr>
          <p:cNvSpPr txBox="1"/>
          <p:nvPr/>
        </p:nvSpPr>
        <p:spPr>
          <a:xfrm>
            <a:off x="9643088" y="26305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1607DF1-159C-4734-AE65-09EA4F9AAEC3}"/>
              </a:ext>
            </a:extLst>
          </p:cNvPr>
          <p:cNvSpPr txBox="1"/>
          <p:nvPr/>
        </p:nvSpPr>
        <p:spPr>
          <a:xfrm>
            <a:off x="9652876" y="3672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1F2D523-FE64-4988-8DC6-E7AD936EC240}"/>
              </a:ext>
            </a:extLst>
          </p:cNvPr>
          <p:cNvSpPr txBox="1"/>
          <p:nvPr/>
        </p:nvSpPr>
        <p:spPr>
          <a:xfrm>
            <a:off x="7499090" y="4866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1" name="כותרת 10">
            <a:extLst>
              <a:ext uri="{FF2B5EF4-FFF2-40B4-BE49-F238E27FC236}">
                <a16:creationId xmlns:a16="http://schemas.microsoft.com/office/drawing/2014/main" id="{DFCE7EF9-CC72-4DB3-B126-E098EA309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E9713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Example:</a:t>
            </a:r>
            <a:endParaRPr lang="en-US" sz="2800" dirty="0">
              <a:solidFill>
                <a:srgbClr val="E971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741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אליפסה 1">
            <a:extLst>
              <a:ext uri="{FF2B5EF4-FFF2-40B4-BE49-F238E27FC236}">
                <a16:creationId xmlns:a16="http://schemas.microsoft.com/office/drawing/2014/main" id="{47401414-4CAD-42F7-98AE-3E293030C35B}"/>
              </a:ext>
            </a:extLst>
          </p:cNvPr>
          <p:cNvSpPr/>
          <p:nvPr/>
        </p:nvSpPr>
        <p:spPr>
          <a:xfrm>
            <a:off x="4237452" y="3418487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C549CE66-EC39-4245-A584-310DC3A50388}"/>
              </a:ext>
            </a:extLst>
          </p:cNvPr>
          <p:cNvSpPr/>
          <p:nvPr/>
        </p:nvSpPr>
        <p:spPr>
          <a:xfrm>
            <a:off x="4237451" y="4704257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D4EEF736-A0B6-49BF-A52F-A52AFE7404C8}"/>
              </a:ext>
            </a:extLst>
          </p:cNvPr>
          <p:cNvSpPr/>
          <p:nvPr/>
        </p:nvSpPr>
        <p:spPr>
          <a:xfrm>
            <a:off x="5923714" y="4704257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325232EF-6A97-48BE-AACB-F04EB31E5BB2}"/>
              </a:ext>
            </a:extLst>
          </p:cNvPr>
          <p:cNvSpPr/>
          <p:nvPr/>
        </p:nvSpPr>
        <p:spPr>
          <a:xfrm>
            <a:off x="4219657" y="2152022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אליפסה 5">
            <a:extLst>
              <a:ext uri="{FF2B5EF4-FFF2-40B4-BE49-F238E27FC236}">
                <a16:creationId xmlns:a16="http://schemas.microsoft.com/office/drawing/2014/main" id="{5FC5F83A-8A5B-4063-B36A-0566FFAAC1EF}"/>
              </a:ext>
            </a:extLst>
          </p:cNvPr>
          <p:cNvSpPr/>
          <p:nvPr/>
        </p:nvSpPr>
        <p:spPr>
          <a:xfrm>
            <a:off x="2721638" y="4697186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D3F5B7F8-53CE-4720-BE59-7CDD1F1EC084}"/>
              </a:ext>
            </a:extLst>
          </p:cNvPr>
          <p:cNvSpPr/>
          <p:nvPr/>
        </p:nvSpPr>
        <p:spPr>
          <a:xfrm>
            <a:off x="5923714" y="3453492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0C2C7AC1-C928-4147-8BD8-8CB3EF996EF9}"/>
              </a:ext>
            </a:extLst>
          </p:cNvPr>
          <p:cNvSpPr/>
          <p:nvPr/>
        </p:nvSpPr>
        <p:spPr>
          <a:xfrm>
            <a:off x="2718497" y="2161341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55020846-DBC5-43D7-9E29-6659A08B2A80}"/>
              </a:ext>
            </a:extLst>
          </p:cNvPr>
          <p:cNvSpPr/>
          <p:nvPr/>
        </p:nvSpPr>
        <p:spPr>
          <a:xfrm>
            <a:off x="2718497" y="3437792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111445CB-0B48-4E5C-ADC9-85922E1EE053}"/>
              </a:ext>
            </a:extLst>
          </p:cNvPr>
          <p:cNvSpPr/>
          <p:nvPr/>
        </p:nvSpPr>
        <p:spPr>
          <a:xfrm>
            <a:off x="5923715" y="2152022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D85E7BF5-A380-4162-853B-D337294CD2DC}"/>
              </a:ext>
            </a:extLst>
          </p:cNvPr>
          <p:cNvCxnSpPr>
            <a:cxnSpLocks/>
            <a:stCxn id="8" idx="5"/>
            <a:endCxn id="2" idx="1"/>
          </p:cNvCxnSpPr>
          <p:nvPr/>
        </p:nvCxnSpPr>
        <p:spPr>
          <a:xfrm>
            <a:off x="3215237" y="2665228"/>
            <a:ext cx="1107442" cy="83971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083AA538-10A2-4C79-B9AC-4AED2B658F6D}"/>
              </a:ext>
            </a:extLst>
          </p:cNvPr>
          <p:cNvCxnSpPr>
            <a:stCxn id="5" idx="3"/>
            <a:endCxn id="9" idx="7"/>
          </p:cNvCxnSpPr>
          <p:nvPr/>
        </p:nvCxnSpPr>
        <p:spPr>
          <a:xfrm flipH="1">
            <a:off x="3215237" y="2655909"/>
            <a:ext cx="1089647" cy="8683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CD08CE4C-5615-43D4-8C2B-7A27ED871D38}"/>
              </a:ext>
            </a:extLst>
          </p:cNvPr>
          <p:cNvCxnSpPr>
            <a:stCxn id="10" idx="3"/>
            <a:endCxn id="2" idx="7"/>
          </p:cNvCxnSpPr>
          <p:nvPr/>
        </p:nvCxnSpPr>
        <p:spPr>
          <a:xfrm flipH="1">
            <a:off x="4734192" y="2655909"/>
            <a:ext cx="1274750" cy="849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FA385245-4116-4879-8361-690AF226F308}"/>
              </a:ext>
            </a:extLst>
          </p:cNvPr>
          <p:cNvCxnSpPr>
            <a:stCxn id="5" idx="5"/>
            <a:endCxn id="7" idx="1"/>
          </p:cNvCxnSpPr>
          <p:nvPr/>
        </p:nvCxnSpPr>
        <p:spPr>
          <a:xfrm>
            <a:off x="4716397" y="2655909"/>
            <a:ext cx="1292544" cy="8840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9282CD39-8D1D-4CEF-8329-004FC849BC24}"/>
              </a:ext>
            </a:extLst>
          </p:cNvPr>
          <p:cNvCxnSpPr>
            <a:stCxn id="8" idx="4"/>
            <a:endCxn id="9" idx="0"/>
          </p:cNvCxnSpPr>
          <p:nvPr/>
        </p:nvCxnSpPr>
        <p:spPr>
          <a:xfrm>
            <a:off x="3009481" y="2751681"/>
            <a:ext cx="0" cy="6861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C32F5849-D1AF-4CB7-8DC0-3830891326D3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 flipV="1">
            <a:off x="3300464" y="2447192"/>
            <a:ext cx="919193" cy="931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מחבר ישר 28">
            <a:extLst>
              <a:ext uri="{FF2B5EF4-FFF2-40B4-BE49-F238E27FC236}">
                <a16:creationId xmlns:a16="http://schemas.microsoft.com/office/drawing/2014/main" id="{B4F70BBA-DA3A-47F8-B6AA-A37788E96C36}"/>
              </a:ext>
            </a:extLst>
          </p:cNvPr>
          <p:cNvCxnSpPr>
            <a:stCxn id="5" idx="6"/>
            <a:endCxn id="10" idx="2"/>
          </p:cNvCxnSpPr>
          <p:nvPr/>
        </p:nvCxnSpPr>
        <p:spPr>
          <a:xfrm>
            <a:off x="4801624" y="2447192"/>
            <a:ext cx="1122091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מחבר ישר 30">
            <a:extLst>
              <a:ext uri="{FF2B5EF4-FFF2-40B4-BE49-F238E27FC236}">
                <a16:creationId xmlns:a16="http://schemas.microsoft.com/office/drawing/2014/main" id="{07A66584-683F-4342-9CF2-2820A60CE6A1}"/>
              </a:ext>
            </a:extLst>
          </p:cNvPr>
          <p:cNvCxnSpPr>
            <a:stCxn id="10" idx="4"/>
            <a:endCxn id="7" idx="0"/>
          </p:cNvCxnSpPr>
          <p:nvPr/>
        </p:nvCxnSpPr>
        <p:spPr>
          <a:xfrm flipH="1">
            <a:off x="6214698" y="2742362"/>
            <a:ext cx="1" cy="7111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מחבר ישר 32">
            <a:extLst>
              <a:ext uri="{FF2B5EF4-FFF2-40B4-BE49-F238E27FC236}">
                <a16:creationId xmlns:a16="http://schemas.microsoft.com/office/drawing/2014/main" id="{1B25316F-3ED3-4957-BC8E-371C09132CC3}"/>
              </a:ext>
            </a:extLst>
          </p:cNvPr>
          <p:cNvCxnSpPr>
            <a:stCxn id="9" idx="6"/>
            <a:endCxn id="2" idx="2"/>
          </p:cNvCxnSpPr>
          <p:nvPr/>
        </p:nvCxnSpPr>
        <p:spPr>
          <a:xfrm flipV="1">
            <a:off x="3300464" y="3713657"/>
            <a:ext cx="936988" cy="193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מחבר ישר 34">
            <a:extLst>
              <a:ext uri="{FF2B5EF4-FFF2-40B4-BE49-F238E27FC236}">
                <a16:creationId xmlns:a16="http://schemas.microsoft.com/office/drawing/2014/main" id="{74ABAC45-FA02-461F-AB18-898D878DD9EB}"/>
              </a:ext>
            </a:extLst>
          </p:cNvPr>
          <p:cNvCxnSpPr>
            <a:stCxn id="2" idx="6"/>
            <a:endCxn id="7" idx="2"/>
          </p:cNvCxnSpPr>
          <p:nvPr/>
        </p:nvCxnSpPr>
        <p:spPr>
          <a:xfrm>
            <a:off x="4819419" y="3713657"/>
            <a:ext cx="1104295" cy="350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מחבר ישר 36">
            <a:extLst>
              <a:ext uri="{FF2B5EF4-FFF2-40B4-BE49-F238E27FC236}">
                <a16:creationId xmlns:a16="http://schemas.microsoft.com/office/drawing/2014/main" id="{71C4FEC6-B7F5-4ED7-BCB9-01208F49458E}"/>
              </a:ext>
            </a:extLst>
          </p:cNvPr>
          <p:cNvCxnSpPr>
            <a:stCxn id="9" idx="4"/>
            <a:endCxn id="6" idx="0"/>
          </p:cNvCxnSpPr>
          <p:nvPr/>
        </p:nvCxnSpPr>
        <p:spPr>
          <a:xfrm>
            <a:off x="3009481" y="4028132"/>
            <a:ext cx="3141" cy="6690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מחבר ישר 38">
            <a:extLst>
              <a:ext uri="{FF2B5EF4-FFF2-40B4-BE49-F238E27FC236}">
                <a16:creationId xmlns:a16="http://schemas.microsoft.com/office/drawing/2014/main" id="{19FDB32F-0EAA-4831-9AE2-69E0EA52A926}"/>
              </a:ext>
            </a:extLst>
          </p:cNvPr>
          <p:cNvCxnSpPr>
            <a:cxnSpLocks/>
            <a:stCxn id="6" idx="6"/>
            <a:endCxn id="3" idx="2"/>
          </p:cNvCxnSpPr>
          <p:nvPr/>
        </p:nvCxnSpPr>
        <p:spPr>
          <a:xfrm>
            <a:off x="3303605" y="4992356"/>
            <a:ext cx="933846" cy="70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מחבר ישר 40">
            <a:extLst>
              <a:ext uri="{FF2B5EF4-FFF2-40B4-BE49-F238E27FC236}">
                <a16:creationId xmlns:a16="http://schemas.microsoft.com/office/drawing/2014/main" id="{7976A2A7-62E3-4FB5-BE19-8C88F816B5E5}"/>
              </a:ext>
            </a:extLst>
          </p:cNvPr>
          <p:cNvCxnSpPr>
            <a:stCxn id="9" idx="5"/>
            <a:endCxn id="3" idx="1"/>
          </p:cNvCxnSpPr>
          <p:nvPr/>
        </p:nvCxnSpPr>
        <p:spPr>
          <a:xfrm>
            <a:off x="3215237" y="3941679"/>
            <a:ext cx="1107441" cy="849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מחבר ישר 42">
            <a:extLst>
              <a:ext uri="{FF2B5EF4-FFF2-40B4-BE49-F238E27FC236}">
                <a16:creationId xmlns:a16="http://schemas.microsoft.com/office/drawing/2014/main" id="{DB87BD84-4BBA-44D3-8355-7F3F3E228BA7}"/>
              </a:ext>
            </a:extLst>
          </p:cNvPr>
          <p:cNvCxnSpPr>
            <a:stCxn id="2" idx="4"/>
            <a:endCxn id="3" idx="0"/>
          </p:cNvCxnSpPr>
          <p:nvPr/>
        </p:nvCxnSpPr>
        <p:spPr>
          <a:xfrm flipH="1">
            <a:off x="4528435" y="4008827"/>
            <a:ext cx="1" cy="6954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מחבר ישר 46">
            <a:extLst>
              <a:ext uri="{FF2B5EF4-FFF2-40B4-BE49-F238E27FC236}">
                <a16:creationId xmlns:a16="http://schemas.microsoft.com/office/drawing/2014/main" id="{7D385961-FE4F-43B7-A87C-FD8C44282C21}"/>
              </a:ext>
            </a:extLst>
          </p:cNvPr>
          <p:cNvCxnSpPr>
            <a:stCxn id="7" idx="4"/>
            <a:endCxn id="4" idx="0"/>
          </p:cNvCxnSpPr>
          <p:nvPr/>
        </p:nvCxnSpPr>
        <p:spPr>
          <a:xfrm>
            <a:off x="6214698" y="4043832"/>
            <a:ext cx="0" cy="6604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מחבר ישר 49">
            <a:extLst>
              <a:ext uri="{FF2B5EF4-FFF2-40B4-BE49-F238E27FC236}">
                <a16:creationId xmlns:a16="http://schemas.microsoft.com/office/drawing/2014/main" id="{875426E4-ECDA-498F-BCAC-F488553C5DA5}"/>
              </a:ext>
            </a:extLst>
          </p:cNvPr>
          <p:cNvCxnSpPr>
            <a:stCxn id="3" idx="6"/>
            <a:endCxn id="4" idx="2"/>
          </p:cNvCxnSpPr>
          <p:nvPr/>
        </p:nvCxnSpPr>
        <p:spPr>
          <a:xfrm>
            <a:off x="4819418" y="4999427"/>
            <a:ext cx="110429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מחבר ישר 51">
            <a:extLst>
              <a:ext uri="{FF2B5EF4-FFF2-40B4-BE49-F238E27FC236}">
                <a16:creationId xmlns:a16="http://schemas.microsoft.com/office/drawing/2014/main" id="{72EA2E32-375C-40AB-8E03-DF53A0166839}"/>
              </a:ext>
            </a:extLst>
          </p:cNvPr>
          <p:cNvCxnSpPr>
            <a:stCxn id="2" idx="5"/>
            <a:endCxn id="4" idx="1"/>
          </p:cNvCxnSpPr>
          <p:nvPr/>
        </p:nvCxnSpPr>
        <p:spPr>
          <a:xfrm>
            <a:off x="4734192" y="3922374"/>
            <a:ext cx="1274749" cy="8683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מחבר ישר 53">
            <a:extLst>
              <a:ext uri="{FF2B5EF4-FFF2-40B4-BE49-F238E27FC236}">
                <a16:creationId xmlns:a16="http://schemas.microsoft.com/office/drawing/2014/main" id="{6CAEEECA-1982-4305-A9BD-BE7F403716F9}"/>
              </a:ext>
            </a:extLst>
          </p:cNvPr>
          <p:cNvCxnSpPr>
            <a:stCxn id="7" idx="3"/>
            <a:endCxn id="3" idx="7"/>
          </p:cNvCxnSpPr>
          <p:nvPr/>
        </p:nvCxnSpPr>
        <p:spPr>
          <a:xfrm flipH="1">
            <a:off x="4734191" y="3957379"/>
            <a:ext cx="1274750" cy="8333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מחבר ישר 55">
            <a:extLst>
              <a:ext uri="{FF2B5EF4-FFF2-40B4-BE49-F238E27FC236}">
                <a16:creationId xmlns:a16="http://schemas.microsoft.com/office/drawing/2014/main" id="{D3667323-1115-4F83-AC99-366A620D0DAB}"/>
              </a:ext>
            </a:extLst>
          </p:cNvPr>
          <p:cNvCxnSpPr>
            <a:stCxn id="5" idx="4"/>
            <a:endCxn id="2" idx="0"/>
          </p:cNvCxnSpPr>
          <p:nvPr/>
        </p:nvCxnSpPr>
        <p:spPr>
          <a:xfrm>
            <a:off x="4510641" y="2742362"/>
            <a:ext cx="17795" cy="6761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1800BEF-3515-45B9-A22D-EAF339342ED3}"/>
              </a:ext>
            </a:extLst>
          </p:cNvPr>
          <p:cNvSpPr txBox="1"/>
          <p:nvPr/>
        </p:nvSpPr>
        <p:spPr>
          <a:xfrm>
            <a:off x="3650344" y="21042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47A3ED-D7FB-4F82-AF67-0BE8C5C7753A}"/>
              </a:ext>
            </a:extLst>
          </p:cNvPr>
          <p:cNvSpPr txBox="1"/>
          <p:nvPr/>
        </p:nvSpPr>
        <p:spPr>
          <a:xfrm>
            <a:off x="2690000" y="28753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BF2CD64-C4C4-4BCD-B8D8-8102E545D248}"/>
              </a:ext>
            </a:extLst>
          </p:cNvPr>
          <p:cNvSpPr txBox="1"/>
          <p:nvPr/>
        </p:nvSpPr>
        <p:spPr>
          <a:xfrm>
            <a:off x="3204536" y="30307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B1B945A-DF92-4956-A1FC-6C7DAEEA5153}"/>
              </a:ext>
            </a:extLst>
          </p:cNvPr>
          <p:cNvSpPr txBox="1"/>
          <p:nvPr/>
        </p:nvSpPr>
        <p:spPr>
          <a:xfrm>
            <a:off x="3648119" y="2665227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D81C421-2616-4FF1-93B3-8C067F6D012D}"/>
              </a:ext>
            </a:extLst>
          </p:cNvPr>
          <p:cNvSpPr txBox="1"/>
          <p:nvPr/>
        </p:nvSpPr>
        <p:spPr>
          <a:xfrm>
            <a:off x="3680249" y="34068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E6A8827-606A-474F-8026-B99B1BCB0871}"/>
              </a:ext>
            </a:extLst>
          </p:cNvPr>
          <p:cNvSpPr txBox="1"/>
          <p:nvPr/>
        </p:nvSpPr>
        <p:spPr>
          <a:xfrm>
            <a:off x="4292193" y="28657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4F52DDE-F7EA-4F98-A9CD-50AB7C1FA45C}"/>
              </a:ext>
            </a:extLst>
          </p:cNvPr>
          <p:cNvSpPr txBox="1"/>
          <p:nvPr/>
        </p:nvSpPr>
        <p:spPr>
          <a:xfrm>
            <a:off x="5265669" y="21612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68A140-F170-4909-856C-393FCF32C63E}"/>
              </a:ext>
            </a:extLst>
          </p:cNvPr>
          <p:cNvSpPr txBox="1"/>
          <p:nvPr/>
        </p:nvSpPr>
        <p:spPr>
          <a:xfrm>
            <a:off x="4292193" y="28281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66FB459-954C-4FB6-9747-748F0E9B6623}"/>
              </a:ext>
            </a:extLst>
          </p:cNvPr>
          <p:cNvSpPr txBox="1"/>
          <p:nvPr/>
        </p:nvSpPr>
        <p:spPr>
          <a:xfrm>
            <a:off x="5043281" y="25757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E7C412F-EC72-454A-A14E-3F1ED5DD3530}"/>
              </a:ext>
            </a:extLst>
          </p:cNvPr>
          <p:cNvSpPr txBox="1"/>
          <p:nvPr/>
        </p:nvSpPr>
        <p:spPr>
          <a:xfrm>
            <a:off x="4805026" y="30449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A5AB0BB-E978-402E-9F6D-24C73B570886}"/>
              </a:ext>
            </a:extLst>
          </p:cNvPr>
          <p:cNvSpPr txBox="1"/>
          <p:nvPr/>
        </p:nvSpPr>
        <p:spPr>
          <a:xfrm>
            <a:off x="5194413" y="34225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36AF00C-508C-4FF7-8C89-A533E734A4B3}"/>
              </a:ext>
            </a:extLst>
          </p:cNvPr>
          <p:cNvSpPr txBox="1"/>
          <p:nvPr/>
        </p:nvSpPr>
        <p:spPr>
          <a:xfrm>
            <a:off x="6161011" y="28880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41EB67-E92F-4E74-AF40-E94A2E8B8640}"/>
              </a:ext>
            </a:extLst>
          </p:cNvPr>
          <p:cNvSpPr txBox="1"/>
          <p:nvPr/>
        </p:nvSpPr>
        <p:spPr>
          <a:xfrm>
            <a:off x="2588566" y="419903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3BEB26-7F0C-4373-B223-54BB0D5CEA90}"/>
              </a:ext>
            </a:extLst>
          </p:cNvPr>
          <p:cNvSpPr txBox="1"/>
          <p:nvPr/>
        </p:nvSpPr>
        <p:spPr>
          <a:xfrm>
            <a:off x="3650345" y="4692626"/>
            <a:ext cx="30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6E11694-E789-4DE1-8A08-138D89E4E94A}"/>
              </a:ext>
            </a:extLst>
          </p:cNvPr>
          <p:cNvSpPr txBox="1"/>
          <p:nvPr/>
        </p:nvSpPr>
        <p:spPr>
          <a:xfrm>
            <a:off x="3401709" y="38571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cxnSp>
        <p:nvCxnSpPr>
          <p:cNvPr id="84" name="מחבר ישר 83">
            <a:extLst>
              <a:ext uri="{FF2B5EF4-FFF2-40B4-BE49-F238E27FC236}">
                <a16:creationId xmlns:a16="http://schemas.microsoft.com/office/drawing/2014/main" id="{C02345D7-3D42-4334-807D-D37DE84983D8}"/>
              </a:ext>
            </a:extLst>
          </p:cNvPr>
          <p:cNvCxnSpPr>
            <a:stCxn id="2" idx="3"/>
            <a:endCxn id="6" idx="7"/>
          </p:cNvCxnSpPr>
          <p:nvPr/>
        </p:nvCxnSpPr>
        <p:spPr>
          <a:xfrm flipH="1">
            <a:off x="3218378" y="3922374"/>
            <a:ext cx="1104301" cy="8612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FAC45A1-E4C8-4C19-B8A5-8E77167E7D77}"/>
              </a:ext>
            </a:extLst>
          </p:cNvPr>
          <p:cNvSpPr txBox="1"/>
          <p:nvPr/>
        </p:nvSpPr>
        <p:spPr>
          <a:xfrm>
            <a:off x="3166500" y="434491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79727B9-C490-468B-8F60-431F97DF9ACA}"/>
              </a:ext>
            </a:extLst>
          </p:cNvPr>
          <p:cNvSpPr txBox="1"/>
          <p:nvPr/>
        </p:nvSpPr>
        <p:spPr>
          <a:xfrm>
            <a:off x="4152344" y="41797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1B44FB7-740E-4B3D-815C-6EF6620A6B5A}"/>
              </a:ext>
            </a:extLst>
          </p:cNvPr>
          <p:cNvSpPr txBox="1"/>
          <p:nvPr/>
        </p:nvSpPr>
        <p:spPr>
          <a:xfrm>
            <a:off x="4923475" y="377618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74A81A9-F6B8-4686-AEBF-86DD60BB9CA6}"/>
              </a:ext>
            </a:extLst>
          </p:cNvPr>
          <p:cNvSpPr txBox="1"/>
          <p:nvPr/>
        </p:nvSpPr>
        <p:spPr>
          <a:xfrm>
            <a:off x="4748511" y="43349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1E85BFF-60AF-402D-B2EA-3A6A643E773D}"/>
              </a:ext>
            </a:extLst>
          </p:cNvPr>
          <p:cNvSpPr txBox="1"/>
          <p:nvPr/>
        </p:nvSpPr>
        <p:spPr>
          <a:xfrm>
            <a:off x="6203995" y="41539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E726788-1400-43EF-9A26-A69C21FADAFB}"/>
              </a:ext>
            </a:extLst>
          </p:cNvPr>
          <p:cNvSpPr txBox="1"/>
          <p:nvPr/>
        </p:nvSpPr>
        <p:spPr>
          <a:xfrm>
            <a:off x="5305989" y="46636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/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/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אליפסה 56">
            <a:extLst>
              <a:ext uri="{FF2B5EF4-FFF2-40B4-BE49-F238E27FC236}">
                <a16:creationId xmlns:a16="http://schemas.microsoft.com/office/drawing/2014/main" id="{8F15E799-16A5-4DEE-B6FE-6AB02FCA04A6}"/>
              </a:ext>
            </a:extLst>
          </p:cNvPr>
          <p:cNvSpPr/>
          <p:nvPr/>
        </p:nvSpPr>
        <p:spPr>
          <a:xfrm>
            <a:off x="10212758" y="3032920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cxnSp>
        <p:nvCxnSpPr>
          <p:cNvPr id="58" name="מחבר ישר 57">
            <a:extLst>
              <a:ext uri="{FF2B5EF4-FFF2-40B4-BE49-F238E27FC236}">
                <a16:creationId xmlns:a16="http://schemas.microsoft.com/office/drawing/2014/main" id="{9466D51A-C4EA-46AF-82C0-30745264DDC5}"/>
              </a:ext>
            </a:extLst>
          </p:cNvPr>
          <p:cNvCxnSpPr>
            <a:cxnSpLocks/>
            <a:stCxn id="57" idx="1"/>
            <a:endCxn id="55" idx="6"/>
          </p:cNvCxnSpPr>
          <p:nvPr/>
        </p:nvCxnSpPr>
        <p:spPr>
          <a:xfrm flipH="1" flipV="1">
            <a:off x="9289877" y="2737750"/>
            <a:ext cx="1008108" cy="3816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מחבר ישר 58">
            <a:extLst>
              <a:ext uri="{FF2B5EF4-FFF2-40B4-BE49-F238E27FC236}">
                <a16:creationId xmlns:a16="http://schemas.microsoft.com/office/drawing/2014/main" id="{46273F0F-6E21-414D-8B1D-DF22F5CFCD11}"/>
              </a:ext>
            </a:extLst>
          </p:cNvPr>
          <p:cNvCxnSpPr>
            <a:stCxn id="57" idx="3"/>
            <a:endCxn id="53" idx="6"/>
          </p:cNvCxnSpPr>
          <p:nvPr/>
        </p:nvCxnSpPr>
        <p:spPr>
          <a:xfrm flipH="1">
            <a:off x="9290925" y="3536807"/>
            <a:ext cx="1007060" cy="3858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מחבר: מעוקל 17">
            <a:extLst>
              <a:ext uri="{FF2B5EF4-FFF2-40B4-BE49-F238E27FC236}">
                <a16:creationId xmlns:a16="http://schemas.microsoft.com/office/drawing/2014/main" id="{38E88E39-2A08-4D2C-8B7E-061854BC3D3A}"/>
              </a:ext>
            </a:extLst>
          </p:cNvPr>
          <p:cNvCxnSpPr>
            <a:stCxn id="55" idx="1"/>
            <a:endCxn id="5" idx="0"/>
          </p:cNvCxnSpPr>
          <p:nvPr/>
        </p:nvCxnSpPr>
        <p:spPr>
          <a:xfrm rot="16200000" flipV="1">
            <a:off x="6463384" y="199280"/>
            <a:ext cx="377011" cy="4282496"/>
          </a:xfrm>
          <a:prstGeom prst="curvedConnector3">
            <a:avLst>
              <a:gd name="adj1" fmla="val 160635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מחבר: מעוקל 21">
            <a:extLst>
              <a:ext uri="{FF2B5EF4-FFF2-40B4-BE49-F238E27FC236}">
                <a16:creationId xmlns:a16="http://schemas.microsoft.com/office/drawing/2014/main" id="{3E5796E8-5699-4C3C-9F67-88C4B3BC483A}"/>
              </a:ext>
            </a:extLst>
          </p:cNvPr>
          <p:cNvCxnSpPr>
            <a:stCxn id="55" idx="0"/>
            <a:endCxn id="8" idx="0"/>
          </p:cNvCxnSpPr>
          <p:nvPr/>
        </p:nvCxnSpPr>
        <p:spPr>
          <a:xfrm rot="16200000" flipV="1">
            <a:off x="5863569" y="-692746"/>
            <a:ext cx="281239" cy="5989413"/>
          </a:xfrm>
          <a:prstGeom prst="curvedConnector3">
            <a:avLst>
              <a:gd name="adj1" fmla="val 461144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מחבר: מעוקל 31">
            <a:extLst>
              <a:ext uri="{FF2B5EF4-FFF2-40B4-BE49-F238E27FC236}">
                <a16:creationId xmlns:a16="http://schemas.microsoft.com/office/drawing/2014/main" id="{53DC31E6-4621-4E9D-BCA5-F3D79D8D2376}"/>
              </a:ext>
            </a:extLst>
          </p:cNvPr>
          <p:cNvCxnSpPr>
            <a:cxnSpLocks/>
          </p:cNvCxnSpPr>
          <p:nvPr/>
        </p:nvCxnSpPr>
        <p:spPr>
          <a:xfrm rot="5400000">
            <a:off x="7215927" y="3421169"/>
            <a:ext cx="868013" cy="2288504"/>
          </a:xfrm>
          <a:prstGeom prst="curvedConnector2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8F04938-E5CC-4658-8735-C0D73770FA95}"/>
              </a:ext>
            </a:extLst>
          </p:cNvPr>
          <p:cNvSpPr txBox="1"/>
          <p:nvPr/>
        </p:nvSpPr>
        <p:spPr>
          <a:xfrm>
            <a:off x="5607675" y="8495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8BB870-3AF0-47F9-ACBF-4083F58B98F1}"/>
              </a:ext>
            </a:extLst>
          </p:cNvPr>
          <p:cNvSpPr txBox="1"/>
          <p:nvPr/>
        </p:nvSpPr>
        <p:spPr>
          <a:xfrm>
            <a:off x="6278029" y="15816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9EDBBE-595C-47BF-9A39-A234EB1193D8}"/>
              </a:ext>
            </a:extLst>
          </p:cNvPr>
          <p:cNvSpPr txBox="1"/>
          <p:nvPr/>
        </p:nvSpPr>
        <p:spPr>
          <a:xfrm>
            <a:off x="9643088" y="26305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1607DF1-159C-4734-AE65-09EA4F9AAEC3}"/>
              </a:ext>
            </a:extLst>
          </p:cNvPr>
          <p:cNvSpPr txBox="1"/>
          <p:nvPr/>
        </p:nvSpPr>
        <p:spPr>
          <a:xfrm>
            <a:off x="9652876" y="3672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1F2D523-FE64-4988-8DC6-E7AD936EC240}"/>
              </a:ext>
            </a:extLst>
          </p:cNvPr>
          <p:cNvSpPr txBox="1"/>
          <p:nvPr/>
        </p:nvSpPr>
        <p:spPr>
          <a:xfrm>
            <a:off x="7499090" y="4866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6" name="כותרת 15">
            <a:extLst>
              <a:ext uri="{FF2B5EF4-FFF2-40B4-BE49-F238E27FC236}">
                <a16:creationId xmlns:a16="http://schemas.microsoft.com/office/drawing/2014/main" id="{C4EECE25-CEE7-4029-B37B-4C524334B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E9713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Example:</a:t>
            </a:r>
            <a:endParaRPr lang="en-US" sz="2800" dirty="0">
              <a:solidFill>
                <a:srgbClr val="E971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64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E5424F7D-01E6-2BC9-865A-E67A319D0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5400" b="0" i="0" dirty="0">
                <a:effectLst/>
                <a:highlight>
                  <a:srgbClr val="FFFFFF"/>
                </a:highlight>
              </a:rPr>
              <a:t>Hyperspectral image</a:t>
            </a:r>
            <a:endParaRPr lang="en-US" sz="54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6A8D0B6-ABE0-3378-B339-DA094584AF63}"/>
              </a:ext>
            </a:extLst>
          </p:cNvPr>
          <p:cNvSpPr txBox="1"/>
          <p:nvPr/>
        </p:nvSpPr>
        <p:spPr>
          <a:xfrm>
            <a:off x="572492" y="2071316"/>
            <a:ext cx="11531017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highlight>
                  <a:srgbClr val="FFFFFF"/>
                </a:highlight>
              </a:rPr>
              <a:t>Every pixel contains a detailed spectrum (&gt;100 spectral bands)</a:t>
            </a: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FFFFFF"/>
                </a:highlight>
              </a:rPr>
              <a:t>More information per pixel</a:t>
            </a: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Dimensionality increases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D9146B72-8EFC-EFF6-7B2D-1D8C7B0FE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81" r="35489" b="2"/>
          <a:stretch/>
        </p:blipFill>
        <p:spPr>
          <a:xfrm>
            <a:off x="7858538" y="3564286"/>
            <a:ext cx="3101987" cy="3224339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9DCA77FA-4F74-6D4A-B929-EB00D1151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475" y="4131006"/>
            <a:ext cx="4066679" cy="2488455"/>
          </a:xfrm>
          <a:prstGeom prst="rect">
            <a:avLst/>
          </a:prstGeom>
        </p:spPr>
      </p:pic>
      <p:sp>
        <p:nvSpPr>
          <p:cNvPr id="10" name="חץ: מכופף למעלה 9">
            <a:extLst>
              <a:ext uri="{FF2B5EF4-FFF2-40B4-BE49-F238E27FC236}">
                <a16:creationId xmlns:a16="http://schemas.microsoft.com/office/drawing/2014/main" id="{324909E8-E8FA-4B31-3FDF-7B71A5E5E51E}"/>
              </a:ext>
            </a:extLst>
          </p:cNvPr>
          <p:cNvSpPr/>
          <p:nvPr/>
        </p:nvSpPr>
        <p:spPr>
          <a:xfrm rot="5400000">
            <a:off x="2944703" y="3000847"/>
            <a:ext cx="703218" cy="1181976"/>
          </a:xfrm>
          <a:prstGeom prst="bentUpArrow">
            <a:avLst>
              <a:gd name="adj1" fmla="val 24086"/>
              <a:gd name="adj2" fmla="val 30607"/>
              <a:gd name="adj3" fmla="val 37057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5FF01A9A-9094-0971-6C25-41DD7DB138DA}"/>
              </a:ext>
            </a:extLst>
          </p:cNvPr>
          <p:cNvSpPr txBox="1"/>
          <p:nvPr/>
        </p:nvSpPr>
        <p:spPr>
          <a:xfrm>
            <a:off x="3887300" y="3477810"/>
            <a:ext cx="62584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</a:rPr>
              <a:t>Advanced algorithms are required!</a:t>
            </a:r>
            <a:endParaRPr lang="he-IL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פרצוף מחייך 13">
            <a:extLst>
              <a:ext uri="{FF2B5EF4-FFF2-40B4-BE49-F238E27FC236}">
                <a16:creationId xmlns:a16="http://schemas.microsoft.com/office/drawing/2014/main" id="{0C1385EC-19F9-4352-E42A-C035ABCC6B5B}"/>
              </a:ext>
            </a:extLst>
          </p:cNvPr>
          <p:cNvSpPr/>
          <p:nvPr/>
        </p:nvSpPr>
        <p:spPr>
          <a:xfrm>
            <a:off x="4475375" y="2504814"/>
            <a:ext cx="350568" cy="327484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פרצוף מחייך 14">
            <a:extLst>
              <a:ext uri="{FF2B5EF4-FFF2-40B4-BE49-F238E27FC236}">
                <a16:creationId xmlns:a16="http://schemas.microsoft.com/office/drawing/2014/main" id="{36926A24-2570-0896-BD7C-6689A613A7F8}"/>
              </a:ext>
            </a:extLst>
          </p:cNvPr>
          <p:cNvSpPr/>
          <p:nvPr/>
        </p:nvSpPr>
        <p:spPr>
          <a:xfrm>
            <a:off x="4459792" y="2928019"/>
            <a:ext cx="350568" cy="327484"/>
          </a:xfrm>
          <a:prstGeom prst="smileyFace">
            <a:avLst>
              <a:gd name="adj" fmla="val -465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21508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אליפסה 1">
            <a:extLst>
              <a:ext uri="{FF2B5EF4-FFF2-40B4-BE49-F238E27FC236}">
                <a16:creationId xmlns:a16="http://schemas.microsoft.com/office/drawing/2014/main" id="{47401414-4CAD-42F7-98AE-3E293030C35B}"/>
              </a:ext>
            </a:extLst>
          </p:cNvPr>
          <p:cNvSpPr/>
          <p:nvPr/>
        </p:nvSpPr>
        <p:spPr>
          <a:xfrm>
            <a:off x="4237452" y="3418487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C549CE66-EC39-4245-A584-310DC3A50388}"/>
              </a:ext>
            </a:extLst>
          </p:cNvPr>
          <p:cNvSpPr/>
          <p:nvPr/>
        </p:nvSpPr>
        <p:spPr>
          <a:xfrm>
            <a:off x="4237451" y="4704257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D4EEF736-A0B6-49BF-A52F-A52AFE7404C8}"/>
              </a:ext>
            </a:extLst>
          </p:cNvPr>
          <p:cNvSpPr/>
          <p:nvPr/>
        </p:nvSpPr>
        <p:spPr>
          <a:xfrm>
            <a:off x="5923714" y="4704257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325232EF-6A97-48BE-AACB-F04EB31E5BB2}"/>
              </a:ext>
            </a:extLst>
          </p:cNvPr>
          <p:cNvSpPr/>
          <p:nvPr/>
        </p:nvSpPr>
        <p:spPr>
          <a:xfrm>
            <a:off x="4219657" y="2175276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אליפסה 5">
            <a:extLst>
              <a:ext uri="{FF2B5EF4-FFF2-40B4-BE49-F238E27FC236}">
                <a16:creationId xmlns:a16="http://schemas.microsoft.com/office/drawing/2014/main" id="{5FC5F83A-8A5B-4063-B36A-0566FFAAC1EF}"/>
              </a:ext>
            </a:extLst>
          </p:cNvPr>
          <p:cNvSpPr/>
          <p:nvPr/>
        </p:nvSpPr>
        <p:spPr>
          <a:xfrm>
            <a:off x="2721638" y="4697186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D3F5B7F8-53CE-4720-BE59-7CDD1F1EC084}"/>
              </a:ext>
            </a:extLst>
          </p:cNvPr>
          <p:cNvSpPr/>
          <p:nvPr/>
        </p:nvSpPr>
        <p:spPr>
          <a:xfrm>
            <a:off x="5923714" y="3453492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0C2C7AC1-C928-4147-8BD8-8CB3EF996EF9}"/>
              </a:ext>
            </a:extLst>
          </p:cNvPr>
          <p:cNvSpPr/>
          <p:nvPr/>
        </p:nvSpPr>
        <p:spPr>
          <a:xfrm>
            <a:off x="2718497" y="2161341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55020846-DBC5-43D7-9E29-6659A08B2A80}"/>
              </a:ext>
            </a:extLst>
          </p:cNvPr>
          <p:cNvSpPr/>
          <p:nvPr/>
        </p:nvSpPr>
        <p:spPr>
          <a:xfrm>
            <a:off x="2718497" y="3437792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111445CB-0B48-4E5C-ADC9-85922E1EE053}"/>
              </a:ext>
            </a:extLst>
          </p:cNvPr>
          <p:cNvSpPr/>
          <p:nvPr/>
        </p:nvSpPr>
        <p:spPr>
          <a:xfrm>
            <a:off x="5923715" y="2152022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D85E7BF5-A380-4162-853B-D337294CD2DC}"/>
              </a:ext>
            </a:extLst>
          </p:cNvPr>
          <p:cNvCxnSpPr>
            <a:cxnSpLocks/>
            <a:stCxn id="8" idx="5"/>
            <a:endCxn id="2" idx="1"/>
          </p:cNvCxnSpPr>
          <p:nvPr/>
        </p:nvCxnSpPr>
        <p:spPr>
          <a:xfrm>
            <a:off x="3215237" y="2665228"/>
            <a:ext cx="1107442" cy="83971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083AA538-10A2-4C79-B9AC-4AED2B658F6D}"/>
              </a:ext>
            </a:extLst>
          </p:cNvPr>
          <p:cNvCxnSpPr>
            <a:stCxn id="5" idx="3"/>
            <a:endCxn id="9" idx="7"/>
          </p:cNvCxnSpPr>
          <p:nvPr/>
        </p:nvCxnSpPr>
        <p:spPr>
          <a:xfrm flipH="1">
            <a:off x="3215237" y="2679163"/>
            <a:ext cx="1089647" cy="8450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CD08CE4C-5615-43D4-8C2B-7A27ED871D38}"/>
              </a:ext>
            </a:extLst>
          </p:cNvPr>
          <p:cNvCxnSpPr>
            <a:stCxn id="10" idx="3"/>
            <a:endCxn id="2" idx="7"/>
          </p:cNvCxnSpPr>
          <p:nvPr/>
        </p:nvCxnSpPr>
        <p:spPr>
          <a:xfrm flipH="1">
            <a:off x="4734192" y="2655909"/>
            <a:ext cx="1274750" cy="849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FA385245-4116-4879-8361-690AF226F308}"/>
              </a:ext>
            </a:extLst>
          </p:cNvPr>
          <p:cNvCxnSpPr>
            <a:stCxn id="5" idx="5"/>
            <a:endCxn id="7" idx="1"/>
          </p:cNvCxnSpPr>
          <p:nvPr/>
        </p:nvCxnSpPr>
        <p:spPr>
          <a:xfrm>
            <a:off x="4716397" y="2679163"/>
            <a:ext cx="1292544" cy="8607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9282CD39-8D1D-4CEF-8329-004FC849BC24}"/>
              </a:ext>
            </a:extLst>
          </p:cNvPr>
          <p:cNvCxnSpPr>
            <a:stCxn id="8" idx="4"/>
            <a:endCxn id="9" idx="0"/>
          </p:cNvCxnSpPr>
          <p:nvPr/>
        </p:nvCxnSpPr>
        <p:spPr>
          <a:xfrm>
            <a:off x="3009481" y="2751681"/>
            <a:ext cx="0" cy="6861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C32F5849-D1AF-4CB7-8DC0-3830891326D3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300464" y="2456511"/>
            <a:ext cx="919193" cy="139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מחבר ישר 28">
            <a:extLst>
              <a:ext uri="{FF2B5EF4-FFF2-40B4-BE49-F238E27FC236}">
                <a16:creationId xmlns:a16="http://schemas.microsoft.com/office/drawing/2014/main" id="{B4F70BBA-DA3A-47F8-B6AA-A37788E96C36}"/>
              </a:ext>
            </a:extLst>
          </p:cNvPr>
          <p:cNvCxnSpPr>
            <a:stCxn id="5" idx="6"/>
            <a:endCxn id="10" idx="2"/>
          </p:cNvCxnSpPr>
          <p:nvPr/>
        </p:nvCxnSpPr>
        <p:spPr>
          <a:xfrm flipV="1">
            <a:off x="4801624" y="2447192"/>
            <a:ext cx="1122091" cy="2325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מחבר ישר 30">
            <a:extLst>
              <a:ext uri="{FF2B5EF4-FFF2-40B4-BE49-F238E27FC236}">
                <a16:creationId xmlns:a16="http://schemas.microsoft.com/office/drawing/2014/main" id="{07A66584-683F-4342-9CF2-2820A60CE6A1}"/>
              </a:ext>
            </a:extLst>
          </p:cNvPr>
          <p:cNvCxnSpPr>
            <a:stCxn id="10" idx="4"/>
            <a:endCxn id="7" idx="0"/>
          </p:cNvCxnSpPr>
          <p:nvPr/>
        </p:nvCxnSpPr>
        <p:spPr>
          <a:xfrm flipH="1">
            <a:off x="6214698" y="2742362"/>
            <a:ext cx="1" cy="7111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מחבר ישר 32">
            <a:extLst>
              <a:ext uri="{FF2B5EF4-FFF2-40B4-BE49-F238E27FC236}">
                <a16:creationId xmlns:a16="http://schemas.microsoft.com/office/drawing/2014/main" id="{1B25316F-3ED3-4957-BC8E-371C09132CC3}"/>
              </a:ext>
            </a:extLst>
          </p:cNvPr>
          <p:cNvCxnSpPr>
            <a:stCxn id="9" idx="6"/>
            <a:endCxn id="2" idx="2"/>
          </p:cNvCxnSpPr>
          <p:nvPr/>
        </p:nvCxnSpPr>
        <p:spPr>
          <a:xfrm flipV="1">
            <a:off x="3300464" y="3713657"/>
            <a:ext cx="936988" cy="193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מחבר ישר 34">
            <a:extLst>
              <a:ext uri="{FF2B5EF4-FFF2-40B4-BE49-F238E27FC236}">
                <a16:creationId xmlns:a16="http://schemas.microsoft.com/office/drawing/2014/main" id="{74ABAC45-FA02-461F-AB18-898D878DD9EB}"/>
              </a:ext>
            </a:extLst>
          </p:cNvPr>
          <p:cNvCxnSpPr>
            <a:stCxn id="2" idx="6"/>
            <a:endCxn id="7" idx="2"/>
          </p:cNvCxnSpPr>
          <p:nvPr/>
        </p:nvCxnSpPr>
        <p:spPr>
          <a:xfrm>
            <a:off x="4819419" y="3713657"/>
            <a:ext cx="1104295" cy="350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מחבר ישר 36">
            <a:extLst>
              <a:ext uri="{FF2B5EF4-FFF2-40B4-BE49-F238E27FC236}">
                <a16:creationId xmlns:a16="http://schemas.microsoft.com/office/drawing/2014/main" id="{71C4FEC6-B7F5-4ED7-BCB9-01208F49458E}"/>
              </a:ext>
            </a:extLst>
          </p:cNvPr>
          <p:cNvCxnSpPr>
            <a:stCxn id="9" idx="4"/>
            <a:endCxn id="6" idx="0"/>
          </p:cNvCxnSpPr>
          <p:nvPr/>
        </p:nvCxnSpPr>
        <p:spPr>
          <a:xfrm>
            <a:off x="3009481" y="4028132"/>
            <a:ext cx="3141" cy="6690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מחבר ישר 38">
            <a:extLst>
              <a:ext uri="{FF2B5EF4-FFF2-40B4-BE49-F238E27FC236}">
                <a16:creationId xmlns:a16="http://schemas.microsoft.com/office/drawing/2014/main" id="{19FDB32F-0EAA-4831-9AE2-69E0EA52A926}"/>
              </a:ext>
            </a:extLst>
          </p:cNvPr>
          <p:cNvCxnSpPr>
            <a:cxnSpLocks/>
            <a:stCxn id="6" idx="6"/>
            <a:endCxn id="3" idx="2"/>
          </p:cNvCxnSpPr>
          <p:nvPr/>
        </p:nvCxnSpPr>
        <p:spPr>
          <a:xfrm>
            <a:off x="3303605" y="4992356"/>
            <a:ext cx="933846" cy="707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מחבר ישר 40">
            <a:extLst>
              <a:ext uri="{FF2B5EF4-FFF2-40B4-BE49-F238E27FC236}">
                <a16:creationId xmlns:a16="http://schemas.microsoft.com/office/drawing/2014/main" id="{7976A2A7-62E3-4FB5-BE19-8C88F816B5E5}"/>
              </a:ext>
            </a:extLst>
          </p:cNvPr>
          <p:cNvCxnSpPr>
            <a:stCxn id="9" idx="5"/>
            <a:endCxn id="3" idx="1"/>
          </p:cNvCxnSpPr>
          <p:nvPr/>
        </p:nvCxnSpPr>
        <p:spPr>
          <a:xfrm>
            <a:off x="3215237" y="3941679"/>
            <a:ext cx="1107441" cy="849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מחבר ישר 42">
            <a:extLst>
              <a:ext uri="{FF2B5EF4-FFF2-40B4-BE49-F238E27FC236}">
                <a16:creationId xmlns:a16="http://schemas.microsoft.com/office/drawing/2014/main" id="{DB87BD84-4BBA-44D3-8355-7F3F3E228BA7}"/>
              </a:ext>
            </a:extLst>
          </p:cNvPr>
          <p:cNvCxnSpPr>
            <a:stCxn id="2" idx="4"/>
            <a:endCxn id="3" idx="0"/>
          </p:cNvCxnSpPr>
          <p:nvPr/>
        </p:nvCxnSpPr>
        <p:spPr>
          <a:xfrm flipH="1">
            <a:off x="4528435" y="4008827"/>
            <a:ext cx="1" cy="6954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מחבר ישר 46">
            <a:extLst>
              <a:ext uri="{FF2B5EF4-FFF2-40B4-BE49-F238E27FC236}">
                <a16:creationId xmlns:a16="http://schemas.microsoft.com/office/drawing/2014/main" id="{7D385961-FE4F-43B7-A87C-FD8C44282C21}"/>
              </a:ext>
            </a:extLst>
          </p:cNvPr>
          <p:cNvCxnSpPr>
            <a:stCxn id="7" idx="4"/>
            <a:endCxn id="4" idx="0"/>
          </p:cNvCxnSpPr>
          <p:nvPr/>
        </p:nvCxnSpPr>
        <p:spPr>
          <a:xfrm>
            <a:off x="6214698" y="4043832"/>
            <a:ext cx="0" cy="6604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מחבר ישר 49">
            <a:extLst>
              <a:ext uri="{FF2B5EF4-FFF2-40B4-BE49-F238E27FC236}">
                <a16:creationId xmlns:a16="http://schemas.microsoft.com/office/drawing/2014/main" id="{875426E4-ECDA-498F-BCAC-F488553C5DA5}"/>
              </a:ext>
            </a:extLst>
          </p:cNvPr>
          <p:cNvCxnSpPr>
            <a:stCxn id="3" idx="6"/>
            <a:endCxn id="4" idx="2"/>
          </p:cNvCxnSpPr>
          <p:nvPr/>
        </p:nvCxnSpPr>
        <p:spPr>
          <a:xfrm>
            <a:off x="4819418" y="4999427"/>
            <a:ext cx="110429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מחבר ישר 51">
            <a:extLst>
              <a:ext uri="{FF2B5EF4-FFF2-40B4-BE49-F238E27FC236}">
                <a16:creationId xmlns:a16="http://schemas.microsoft.com/office/drawing/2014/main" id="{72EA2E32-375C-40AB-8E03-DF53A0166839}"/>
              </a:ext>
            </a:extLst>
          </p:cNvPr>
          <p:cNvCxnSpPr>
            <a:stCxn id="2" idx="5"/>
            <a:endCxn id="4" idx="1"/>
          </p:cNvCxnSpPr>
          <p:nvPr/>
        </p:nvCxnSpPr>
        <p:spPr>
          <a:xfrm>
            <a:off x="4734192" y="3922374"/>
            <a:ext cx="1274749" cy="8683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מחבר ישר 53">
            <a:extLst>
              <a:ext uri="{FF2B5EF4-FFF2-40B4-BE49-F238E27FC236}">
                <a16:creationId xmlns:a16="http://schemas.microsoft.com/office/drawing/2014/main" id="{6CAEEECA-1982-4305-A9BD-BE7F403716F9}"/>
              </a:ext>
            </a:extLst>
          </p:cNvPr>
          <p:cNvCxnSpPr>
            <a:stCxn id="7" idx="3"/>
            <a:endCxn id="3" idx="7"/>
          </p:cNvCxnSpPr>
          <p:nvPr/>
        </p:nvCxnSpPr>
        <p:spPr>
          <a:xfrm flipH="1">
            <a:off x="4734191" y="3957379"/>
            <a:ext cx="1274750" cy="8333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מחבר ישר 55">
            <a:extLst>
              <a:ext uri="{FF2B5EF4-FFF2-40B4-BE49-F238E27FC236}">
                <a16:creationId xmlns:a16="http://schemas.microsoft.com/office/drawing/2014/main" id="{D3667323-1115-4F83-AC99-366A620D0DAB}"/>
              </a:ext>
            </a:extLst>
          </p:cNvPr>
          <p:cNvCxnSpPr>
            <a:stCxn id="5" idx="4"/>
            <a:endCxn id="2" idx="0"/>
          </p:cNvCxnSpPr>
          <p:nvPr/>
        </p:nvCxnSpPr>
        <p:spPr>
          <a:xfrm>
            <a:off x="4510641" y="2765616"/>
            <a:ext cx="17795" cy="6528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1800BEF-3515-45B9-A22D-EAF339342ED3}"/>
              </a:ext>
            </a:extLst>
          </p:cNvPr>
          <p:cNvSpPr txBox="1"/>
          <p:nvPr/>
        </p:nvSpPr>
        <p:spPr>
          <a:xfrm>
            <a:off x="3650344" y="21042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47A3ED-D7FB-4F82-AF67-0BE8C5C7753A}"/>
              </a:ext>
            </a:extLst>
          </p:cNvPr>
          <p:cNvSpPr txBox="1"/>
          <p:nvPr/>
        </p:nvSpPr>
        <p:spPr>
          <a:xfrm>
            <a:off x="2690000" y="28753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BF2CD64-C4C4-4BCD-B8D8-8102E545D248}"/>
              </a:ext>
            </a:extLst>
          </p:cNvPr>
          <p:cNvSpPr txBox="1"/>
          <p:nvPr/>
        </p:nvSpPr>
        <p:spPr>
          <a:xfrm>
            <a:off x="3204536" y="30307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B1B945A-DF92-4956-A1FC-6C7DAEEA5153}"/>
              </a:ext>
            </a:extLst>
          </p:cNvPr>
          <p:cNvSpPr txBox="1"/>
          <p:nvPr/>
        </p:nvSpPr>
        <p:spPr>
          <a:xfrm>
            <a:off x="3648119" y="2665227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D81C421-2616-4FF1-93B3-8C067F6D012D}"/>
              </a:ext>
            </a:extLst>
          </p:cNvPr>
          <p:cNvSpPr txBox="1"/>
          <p:nvPr/>
        </p:nvSpPr>
        <p:spPr>
          <a:xfrm>
            <a:off x="3680249" y="34068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E6A8827-606A-474F-8026-B99B1BCB0871}"/>
              </a:ext>
            </a:extLst>
          </p:cNvPr>
          <p:cNvSpPr txBox="1"/>
          <p:nvPr/>
        </p:nvSpPr>
        <p:spPr>
          <a:xfrm>
            <a:off x="4292193" y="28657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4F52DDE-F7EA-4F98-A9CD-50AB7C1FA45C}"/>
              </a:ext>
            </a:extLst>
          </p:cNvPr>
          <p:cNvSpPr txBox="1"/>
          <p:nvPr/>
        </p:nvSpPr>
        <p:spPr>
          <a:xfrm>
            <a:off x="5265669" y="21612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68A140-F170-4909-856C-393FCF32C63E}"/>
              </a:ext>
            </a:extLst>
          </p:cNvPr>
          <p:cNvSpPr txBox="1"/>
          <p:nvPr/>
        </p:nvSpPr>
        <p:spPr>
          <a:xfrm>
            <a:off x="4292193" y="28281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66FB459-954C-4FB6-9747-748F0E9B6623}"/>
              </a:ext>
            </a:extLst>
          </p:cNvPr>
          <p:cNvSpPr txBox="1"/>
          <p:nvPr/>
        </p:nvSpPr>
        <p:spPr>
          <a:xfrm>
            <a:off x="5043281" y="25757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E7C412F-EC72-454A-A14E-3F1ED5DD3530}"/>
              </a:ext>
            </a:extLst>
          </p:cNvPr>
          <p:cNvSpPr txBox="1"/>
          <p:nvPr/>
        </p:nvSpPr>
        <p:spPr>
          <a:xfrm>
            <a:off x="4805026" y="30449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A5AB0BB-E978-402E-9F6D-24C73B570886}"/>
              </a:ext>
            </a:extLst>
          </p:cNvPr>
          <p:cNvSpPr txBox="1"/>
          <p:nvPr/>
        </p:nvSpPr>
        <p:spPr>
          <a:xfrm>
            <a:off x="5194413" y="34225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36AF00C-508C-4FF7-8C89-A533E734A4B3}"/>
              </a:ext>
            </a:extLst>
          </p:cNvPr>
          <p:cNvSpPr txBox="1"/>
          <p:nvPr/>
        </p:nvSpPr>
        <p:spPr>
          <a:xfrm>
            <a:off x="6161011" y="28880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41EB67-E92F-4E74-AF40-E94A2E8B8640}"/>
              </a:ext>
            </a:extLst>
          </p:cNvPr>
          <p:cNvSpPr txBox="1"/>
          <p:nvPr/>
        </p:nvSpPr>
        <p:spPr>
          <a:xfrm>
            <a:off x="2588566" y="419903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3BEB26-7F0C-4373-B223-54BB0D5CEA90}"/>
              </a:ext>
            </a:extLst>
          </p:cNvPr>
          <p:cNvSpPr txBox="1"/>
          <p:nvPr/>
        </p:nvSpPr>
        <p:spPr>
          <a:xfrm>
            <a:off x="3650345" y="4692626"/>
            <a:ext cx="30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6E11694-E789-4DE1-8A08-138D89E4E94A}"/>
              </a:ext>
            </a:extLst>
          </p:cNvPr>
          <p:cNvSpPr txBox="1"/>
          <p:nvPr/>
        </p:nvSpPr>
        <p:spPr>
          <a:xfrm>
            <a:off x="3401709" y="38571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cxnSp>
        <p:nvCxnSpPr>
          <p:cNvPr id="84" name="מחבר ישר 83">
            <a:extLst>
              <a:ext uri="{FF2B5EF4-FFF2-40B4-BE49-F238E27FC236}">
                <a16:creationId xmlns:a16="http://schemas.microsoft.com/office/drawing/2014/main" id="{C02345D7-3D42-4334-807D-D37DE84983D8}"/>
              </a:ext>
            </a:extLst>
          </p:cNvPr>
          <p:cNvCxnSpPr>
            <a:stCxn id="2" idx="3"/>
            <a:endCxn id="6" idx="7"/>
          </p:cNvCxnSpPr>
          <p:nvPr/>
        </p:nvCxnSpPr>
        <p:spPr>
          <a:xfrm flipH="1">
            <a:off x="3218378" y="3922374"/>
            <a:ext cx="1104301" cy="8612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FAC45A1-E4C8-4C19-B8A5-8E77167E7D77}"/>
              </a:ext>
            </a:extLst>
          </p:cNvPr>
          <p:cNvSpPr txBox="1"/>
          <p:nvPr/>
        </p:nvSpPr>
        <p:spPr>
          <a:xfrm>
            <a:off x="3166500" y="434491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79727B9-C490-468B-8F60-431F97DF9ACA}"/>
              </a:ext>
            </a:extLst>
          </p:cNvPr>
          <p:cNvSpPr txBox="1"/>
          <p:nvPr/>
        </p:nvSpPr>
        <p:spPr>
          <a:xfrm>
            <a:off x="4152344" y="41797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1B44FB7-740E-4B3D-815C-6EF6620A6B5A}"/>
              </a:ext>
            </a:extLst>
          </p:cNvPr>
          <p:cNvSpPr txBox="1"/>
          <p:nvPr/>
        </p:nvSpPr>
        <p:spPr>
          <a:xfrm>
            <a:off x="4923475" y="377618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74A81A9-F6B8-4686-AEBF-86DD60BB9CA6}"/>
              </a:ext>
            </a:extLst>
          </p:cNvPr>
          <p:cNvSpPr txBox="1"/>
          <p:nvPr/>
        </p:nvSpPr>
        <p:spPr>
          <a:xfrm>
            <a:off x="4748511" y="43349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1E85BFF-60AF-402D-B2EA-3A6A643E773D}"/>
              </a:ext>
            </a:extLst>
          </p:cNvPr>
          <p:cNvSpPr txBox="1"/>
          <p:nvPr/>
        </p:nvSpPr>
        <p:spPr>
          <a:xfrm>
            <a:off x="6203995" y="41539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E726788-1400-43EF-9A26-A69C21FADAFB}"/>
              </a:ext>
            </a:extLst>
          </p:cNvPr>
          <p:cNvSpPr txBox="1"/>
          <p:nvPr/>
        </p:nvSpPr>
        <p:spPr>
          <a:xfrm>
            <a:off x="5305989" y="46636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/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/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אליפסה 56">
            <a:extLst>
              <a:ext uri="{FF2B5EF4-FFF2-40B4-BE49-F238E27FC236}">
                <a16:creationId xmlns:a16="http://schemas.microsoft.com/office/drawing/2014/main" id="{8F15E799-16A5-4DEE-B6FE-6AB02FCA04A6}"/>
              </a:ext>
            </a:extLst>
          </p:cNvPr>
          <p:cNvSpPr/>
          <p:nvPr/>
        </p:nvSpPr>
        <p:spPr>
          <a:xfrm>
            <a:off x="10212758" y="3032920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cxnSp>
        <p:nvCxnSpPr>
          <p:cNvPr id="58" name="מחבר ישר 57">
            <a:extLst>
              <a:ext uri="{FF2B5EF4-FFF2-40B4-BE49-F238E27FC236}">
                <a16:creationId xmlns:a16="http://schemas.microsoft.com/office/drawing/2014/main" id="{9466D51A-C4EA-46AF-82C0-30745264DDC5}"/>
              </a:ext>
            </a:extLst>
          </p:cNvPr>
          <p:cNvCxnSpPr>
            <a:cxnSpLocks/>
            <a:stCxn id="57" idx="1"/>
            <a:endCxn id="55" idx="6"/>
          </p:cNvCxnSpPr>
          <p:nvPr/>
        </p:nvCxnSpPr>
        <p:spPr>
          <a:xfrm flipH="1" flipV="1">
            <a:off x="9289877" y="2737750"/>
            <a:ext cx="1008108" cy="3816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מחבר ישר 58">
            <a:extLst>
              <a:ext uri="{FF2B5EF4-FFF2-40B4-BE49-F238E27FC236}">
                <a16:creationId xmlns:a16="http://schemas.microsoft.com/office/drawing/2014/main" id="{46273F0F-6E21-414D-8B1D-DF22F5CFCD11}"/>
              </a:ext>
            </a:extLst>
          </p:cNvPr>
          <p:cNvCxnSpPr>
            <a:stCxn id="57" idx="3"/>
            <a:endCxn id="53" idx="6"/>
          </p:cNvCxnSpPr>
          <p:nvPr/>
        </p:nvCxnSpPr>
        <p:spPr>
          <a:xfrm flipH="1">
            <a:off x="9290925" y="3536807"/>
            <a:ext cx="1007060" cy="3858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מחבר: מעוקל 17">
            <a:extLst>
              <a:ext uri="{FF2B5EF4-FFF2-40B4-BE49-F238E27FC236}">
                <a16:creationId xmlns:a16="http://schemas.microsoft.com/office/drawing/2014/main" id="{38E88E39-2A08-4D2C-8B7E-061854BC3D3A}"/>
              </a:ext>
            </a:extLst>
          </p:cNvPr>
          <p:cNvCxnSpPr>
            <a:stCxn id="55" idx="1"/>
            <a:endCxn id="5" idx="0"/>
          </p:cNvCxnSpPr>
          <p:nvPr/>
        </p:nvCxnSpPr>
        <p:spPr>
          <a:xfrm rot="16200000" flipV="1">
            <a:off x="6475011" y="210907"/>
            <a:ext cx="353757" cy="4282496"/>
          </a:xfrm>
          <a:prstGeom prst="curvedConnector3">
            <a:avLst>
              <a:gd name="adj1" fmla="val 164621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מחבר: מעוקל 21">
            <a:extLst>
              <a:ext uri="{FF2B5EF4-FFF2-40B4-BE49-F238E27FC236}">
                <a16:creationId xmlns:a16="http://schemas.microsoft.com/office/drawing/2014/main" id="{3E5796E8-5699-4C3C-9F67-88C4B3BC483A}"/>
              </a:ext>
            </a:extLst>
          </p:cNvPr>
          <p:cNvCxnSpPr>
            <a:stCxn id="55" idx="0"/>
            <a:endCxn id="8" idx="0"/>
          </p:cNvCxnSpPr>
          <p:nvPr/>
        </p:nvCxnSpPr>
        <p:spPr>
          <a:xfrm rot="16200000" flipV="1">
            <a:off x="5863569" y="-692746"/>
            <a:ext cx="281239" cy="5989413"/>
          </a:xfrm>
          <a:prstGeom prst="curvedConnector3">
            <a:avLst>
              <a:gd name="adj1" fmla="val 461144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מחבר: מעוקל 31">
            <a:extLst>
              <a:ext uri="{FF2B5EF4-FFF2-40B4-BE49-F238E27FC236}">
                <a16:creationId xmlns:a16="http://schemas.microsoft.com/office/drawing/2014/main" id="{53DC31E6-4621-4E9D-BCA5-F3D79D8D2376}"/>
              </a:ext>
            </a:extLst>
          </p:cNvPr>
          <p:cNvCxnSpPr>
            <a:cxnSpLocks/>
          </p:cNvCxnSpPr>
          <p:nvPr/>
        </p:nvCxnSpPr>
        <p:spPr>
          <a:xfrm rot="5400000">
            <a:off x="7215927" y="3421169"/>
            <a:ext cx="868013" cy="2288504"/>
          </a:xfrm>
          <a:prstGeom prst="curvedConnector2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8F04938-E5CC-4658-8735-C0D73770FA95}"/>
              </a:ext>
            </a:extLst>
          </p:cNvPr>
          <p:cNvSpPr txBox="1"/>
          <p:nvPr/>
        </p:nvSpPr>
        <p:spPr>
          <a:xfrm>
            <a:off x="5607675" y="8495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8BB870-3AF0-47F9-ACBF-4083F58B98F1}"/>
              </a:ext>
            </a:extLst>
          </p:cNvPr>
          <p:cNvSpPr txBox="1"/>
          <p:nvPr/>
        </p:nvSpPr>
        <p:spPr>
          <a:xfrm>
            <a:off x="6278029" y="15816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9EDBBE-595C-47BF-9A39-A234EB1193D8}"/>
              </a:ext>
            </a:extLst>
          </p:cNvPr>
          <p:cNvSpPr txBox="1"/>
          <p:nvPr/>
        </p:nvSpPr>
        <p:spPr>
          <a:xfrm>
            <a:off x="9643088" y="26305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1607DF1-159C-4734-AE65-09EA4F9AAEC3}"/>
              </a:ext>
            </a:extLst>
          </p:cNvPr>
          <p:cNvSpPr txBox="1"/>
          <p:nvPr/>
        </p:nvSpPr>
        <p:spPr>
          <a:xfrm>
            <a:off x="9652876" y="3672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1F2D523-FE64-4988-8DC6-E7AD936EC240}"/>
              </a:ext>
            </a:extLst>
          </p:cNvPr>
          <p:cNvSpPr txBox="1"/>
          <p:nvPr/>
        </p:nvSpPr>
        <p:spPr>
          <a:xfrm>
            <a:off x="7499090" y="4866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1" name="כותרת 10">
            <a:extLst>
              <a:ext uri="{FF2B5EF4-FFF2-40B4-BE49-F238E27FC236}">
                <a16:creationId xmlns:a16="http://schemas.microsoft.com/office/drawing/2014/main" id="{33841222-7DB6-45A6-A645-BBA692F72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E9713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</a:t>
            </a:r>
            <a:r>
              <a:rPr lang="en-US" sz="3600" dirty="0">
                <a:solidFill>
                  <a:srgbClr val="E9713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en-US" sz="3600" dirty="0">
              <a:solidFill>
                <a:srgbClr val="E971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805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אליפסה 1">
            <a:extLst>
              <a:ext uri="{FF2B5EF4-FFF2-40B4-BE49-F238E27FC236}">
                <a16:creationId xmlns:a16="http://schemas.microsoft.com/office/drawing/2014/main" id="{47401414-4CAD-42F7-98AE-3E293030C35B}"/>
              </a:ext>
            </a:extLst>
          </p:cNvPr>
          <p:cNvSpPr/>
          <p:nvPr/>
        </p:nvSpPr>
        <p:spPr>
          <a:xfrm>
            <a:off x="4237452" y="3418487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C549CE66-EC39-4245-A584-310DC3A50388}"/>
              </a:ext>
            </a:extLst>
          </p:cNvPr>
          <p:cNvSpPr/>
          <p:nvPr/>
        </p:nvSpPr>
        <p:spPr>
          <a:xfrm>
            <a:off x="4237451" y="4704257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D4EEF736-A0B6-49BF-A52F-A52AFE7404C8}"/>
              </a:ext>
            </a:extLst>
          </p:cNvPr>
          <p:cNvSpPr/>
          <p:nvPr/>
        </p:nvSpPr>
        <p:spPr>
          <a:xfrm>
            <a:off x="5923714" y="4704257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325232EF-6A97-48BE-AACB-F04EB31E5BB2}"/>
              </a:ext>
            </a:extLst>
          </p:cNvPr>
          <p:cNvSpPr/>
          <p:nvPr/>
        </p:nvSpPr>
        <p:spPr>
          <a:xfrm>
            <a:off x="4219657" y="2132717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אליפסה 5">
            <a:extLst>
              <a:ext uri="{FF2B5EF4-FFF2-40B4-BE49-F238E27FC236}">
                <a16:creationId xmlns:a16="http://schemas.microsoft.com/office/drawing/2014/main" id="{5FC5F83A-8A5B-4063-B36A-0566FFAAC1EF}"/>
              </a:ext>
            </a:extLst>
          </p:cNvPr>
          <p:cNvSpPr/>
          <p:nvPr/>
        </p:nvSpPr>
        <p:spPr>
          <a:xfrm>
            <a:off x="2721638" y="4697186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D3F5B7F8-53CE-4720-BE59-7CDD1F1EC084}"/>
              </a:ext>
            </a:extLst>
          </p:cNvPr>
          <p:cNvSpPr/>
          <p:nvPr/>
        </p:nvSpPr>
        <p:spPr>
          <a:xfrm>
            <a:off x="5923714" y="3453492"/>
            <a:ext cx="581967" cy="5903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0C2C7AC1-C928-4147-8BD8-8CB3EF996EF9}"/>
              </a:ext>
            </a:extLst>
          </p:cNvPr>
          <p:cNvSpPr/>
          <p:nvPr/>
        </p:nvSpPr>
        <p:spPr>
          <a:xfrm>
            <a:off x="2718497" y="2161341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55020846-DBC5-43D7-9E29-6659A08B2A80}"/>
              </a:ext>
            </a:extLst>
          </p:cNvPr>
          <p:cNvSpPr/>
          <p:nvPr/>
        </p:nvSpPr>
        <p:spPr>
          <a:xfrm>
            <a:off x="2718497" y="3437792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111445CB-0B48-4E5C-ADC9-85922E1EE053}"/>
              </a:ext>
            </a:extLst>
          </p:cNvPr>
          <p:cNvSpPr/>
          <p:nvPr/>
        </p:nvSpPr>
        <p:spPr>
          <a:xfrm>
            <a:off x="5923715" y="2152022"/>
            <a:ext cx="581967" cy="5903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D85E7BF5-A380-4162-853B-D337294CD2DC}"/>
              </a:ext>
            </a:extLst>
          </p:cNvPr>
          <p:cNvCxnSpPr>
            <a:cxnSpLocks/>
            <a:stCxn id="8" idx="5"/>
            <a:endCxn id="2" idx="1"/>
          </p:cNvCxnSpPr>
          <p:nvPr/>
        </p:nvCxnSpPr>
        <p:spPr>
          <a:xfrm>
            <a:off x="3215237" y="2665228"/>
            <a:ext cx="1107442" cy="83971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מחבר ישר 28">
            <a:extLst>
              <a:ext uri="{FF2B5EF4-FFF2-40B4-BE49-F238E27FC236}">
                <a16:creationId xmlns:a16="http://schemas.microsoft.com/office/drawing/2014/main" id="{B4F70BBA-DA3A-47F8-B6AA-A37788E96C36}"/>
              </a:ext>
            </a:extLst>
          </p:cNvPr>
          <p:cNvCxnSpPr>
            <a:stCxn id="5" idx="6"/>
            <a:endCxn id="10" idx="2"/>
          </p:cNvCxnSpPr>
          <p:nvPr/>
        </p:nvCxnSpPr>
        <p:spPr>
          <a:xfrm>
            <a:off x="4801624" y="2427887"/>
            <a:ext cx="1122091" cy="193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מחבר ישר 32">
            <a:extLst>
              <a:ext uri="{FF2B5EF4-FFF2-40B4-BE49-F238E27FC236}">
                <a16:creationId xmlns:a16="http://schemas.microsoft.com/office/drawing/2014/main" id="{1B25316F-3ED3-4957-BC8E-371C09132CC3}"/>
              </a:ext>
            </a:extLst>
          </p:cNvPr>
          <p:cNvCxnSpPr>
            <a:stCxn id="9" idx="6"/>
            <a:endCxn id="2" idx="2"/>
          </p:cNvCxnSpPr>
          <p:nvPr/>
        </p:nvCxnSpPr>
        <p:spPr>
          <a:xfrm flipV="1">
            <a:off x="3300464" y="3713657"/>
            <a:ext cx="936988" cy="193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מחבר ישר 38">
            <a:extLst>
              <a:ext uri="{FF2B5EF4-FFF2-40B4-BE49-F238E27FC236}">
                <a16:creationId xmlns:a16="http://schemas.microsoft.com/office/drawing/2014/main" id="{19FDB32F-0EAA-4831-9AE2-69E0EA52A926}"/>
              </a:ext>
            </a:extLst>
          </p:cNvPr>
          <p:cNvCxnSpPr>
            <a:cxnSpLocks/>
            <a:stCxn id="6" idx="6"/>
            <a:endCxn id="3" idx="2"/>
          </p:cNvCxnSpPr>
          <p:nvPr/>
        </p:nvCxnSpPr>
        <p:spPr>
          <a:xfrm>
            <a:off x="3303605" y="4992356"/>
            <a:ext cx="933846" cy="707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מחבר ישר 46">
            <a:extLst>
              <a:ext uri="{FF2B5EF4-FFF2-40B4-BE49-F238E27FC236}">
                <a16:creationId xmlns:a16="http://schemas.microsoft.com/office/drawing/2014/main" id="{7D385961-FE4F-43B7-A87C-FD8C44282C21}"/>
              </a:ext>
            </a:extLst>
          </p:cNvPr>
          <p:cNvCxnSpPr>
            <a:stCxn id="7" idx="4"/>
            <a:endCxn id="4" idx="0"/>
          </p:cNvCxnSpPr>
          <p:nvPr/>
        </p:nvCxnSpPr>
        <p:spPr>
          <a:xfrm>
            <a:off x="6214698" y="4043832"/>
            <a:ext cx="0" cy="6604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מחבר ישר 49">
            <a:extLst>
              <a:ext uri="{FF2B5EF4-FFF2-40B4-BE49-F238E27FC236}">
                <a16:creationId xmlns:a16="http://schemas.microsoft.com/office/drawing/2014/main" id="{875426E4-ECDA-498F-BCAC-F488553C5DA5}"/>
              </a:ext>
            </a:extLst>
          </p:cNvPr>
          <p:cNvCxnSpPr>
            <a:stCxn id="3" idx="6"/>
            <a:endCxn id="4" idx="2"/>
          </p:cNvCxnSpPr>
          <p:nvPr/>
        </p:nvCxnSpPr>
        <p:spPr>
          <a:xfrm>
            <a:off x="4819418" y="4999427"/>
            <a:ext cx="110429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B1B945A-DF92-4956-A1FC-6C7DAEEA5153}"/>
              </a:ext>
            </a:extLst>
          </p:cNvPr>
          <p:cNvSpPr txBox="1"/>
          <p:nvPr/>
        </p:nvSpPr>
        <p:spPr>
          <a:xfrm>
            <a:off x="3648119" y="2665227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D81C421-2616-4FF1-93B3-8C067F6D012D}"/>
              </a:ext>
            </a:extLst>
          </p:cNvPr>
          <p:cNvSpPr txBox="1"/>
          <p:nvPr/>
        </p:nvSpPr>
        <p:spPr>
          <a:xfrm>
            <a:off x="3680249" y="34068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4F52DDE-F7EA-4F98-A9CD-50AB7C1FA45C}"/>
              </a:ext>
            </a:extLst>
          </p:cNvPr>
          <p:cNvSpPr txBox="1"/>
          <p:nvPr/>
        </p:nvSpPr>
        <p:spPr>
          <a:xfrm>
            <a:off x="5265669" y="21612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3BEB26-7F0C-4373-B223-54BB0D5CEA90}"/>
              </a:ext>
            </a:extLst>
          </p:cNvPr>
          <p:cNvSpPr txBox="1"/>
          <p:nvPr/>
        </p:nvSpPr>
        <p:spPr>
          <a:xfrm>
            <a:off x="3650345" y="4692626"/>
            <a:ext cx="30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1E85BFF-60AF-402D-B2EA-3A6A643E773D}"/>
              </a:ext>
            </a:extLst>
          </p:cNvPr>
          <p:cNvSpPr txBox="1"/>
          <p:nvPr/>
        </p:nvSpPr>
        <p:spPr>
          <a:xfrm>
            <a:off x="6203995" y="41539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E726788-1400-43EF-9A26-A69C21FADAFB}"/>
              </a:ext>
            </a:extLst>
          </p:cNvPr>
          <p:cNvSpPr txBox="1"/>
          <p:nvPr/>
        </p:nvSpPr>
        <p:spPr>
          <a:xfrm>
            <a:off x="5305989" y="46636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/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אליפסה 52">
                <a:extLst>
                  <a:ext uri="{FF2B5EF4-FFF2-40B4-BE49-F238E27FC236}">
                    <a16:creationId xmlns:a16="http://schemas.microsoft.com/office/drawing/2014/main" id="{4FD2D7D7-B85E-4B2D-A90F-95051E47B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958" y="3627527"/>
                <a:ext cx="581967" cy="59034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/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6D8FA6FA-2160-4CE0-BEE2-2B25E50CE9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910" y="2442580"/>
                <a:ext cx="581967" cy="59034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אליפסה 56">
            <a:extLst>
              <a:ext uri="{FF2B5EF4-FFF2-40B4-BE49-F238E27FC236}">
                <a16:creationId xmlns:a16="http://schemas.microsoft.com/office/drawing/2014/main" id="{8F15E799-16A5-4DEE-B6FE-6AB02FCA04A6}"/>
              </a:ext>
            </a:extLst>
          </p:cNvPr>
          <p:cNvSpPr/>
          <p:nvPr/>
        </p:nvSpPr>
        <p:spPr>
          <a:xfrm>
            <a:off x="10212758" y="3032920"/>
            <a:ext cx="581967" cy="5903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cxnSp>
        <p:nvCxnSpPr>
          <p:cNvPr id="58" name="מחבר ישר 57">
            <a:extLst>
              <a:ext uri="{FF2B5EF4-FFF2-40B4-BE49-F238E27FC236}">
                <a16:creationId xmlns:a16="http://schemas.microsoft.com/office/drawing/2014/main" id="{9466D51A-C4EA-46AF-82C0-30745264DDC5}"/>
              </a:ext>
            </a:extLst>
          </p:cNvPr>
          <p:cNvCxnSpPr>
            <a:cxnSpLocks/>
            <a:stCxn id="57" idx="1"/>
            <a:endCxn id="55" idx="6"/>
          </p:cNvCxnSpPr>
          <p:nvPr/>
        </p:nvCxnSpPr>
        <p:spPr>
          <a:xfrm flipH="1" flipV="1">
            <a:off x="9289877" y="2737750"/>
            <a:ext cx="1008108" cy="3816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מחבר ישר 58">
            <a:extLst>
              <a:ext uri="{FF2B5EF4-FFF2-40B4-BE49-F238E27FC236}">
                <a16:creationId xmlns:a16="http://schemas.microsoft.com/office/drawing/2014/main" id="{46273F0F-6E21-414D-8B1D-DF22F5CFCD11}"/>
              </a:ext>
            </a:extLst>
          </p:cNvPr>
          <p:cNvCxnSpPr>
            <a:stCxn id="57" idx="3"/>
            <a:endCxn id="53" idx="6"/>
          </p:cNvCxnSpPr>
          <p:nvPr/>
        </p:nvCxnSpPr>
        <p:spPr>
          <a:xfrm flipH="1">
            <a:off x="9290925" y="3536807"/>
            <a:ext cx="1007060" cy="3858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מחבר: מעוקל 17">
            <a:extLst>
              <a:ext uri="{FF2B5EF4-FFF2-40B4-BE49-F238E27FC236}">
                <a16:creationId xmlns:a16="http://schemas.microsoft.com/office/drawing/2014/main" id="{38E88E39-2A08-4D2C-8B7E-061854BC3D3A}"/>
              </a:ext>
            </a:extLst>
          </p:cNvPr>
          <p:cNvCxnSpPr>
            <a:stCxn id="55" idx="1"/>
            <a:endCxn id="5" idx="0"/>
          </p:cNvCxnSpPr>
          <p:nvPr/>
        </p:nvCxnSpPr>
        <p:spPr>
          <a:xfrm rot="16200000" flipV="1">
            <a:off x="6453731" y="189627"/>
            <a:ext cx="396316" cy="4282496"/>
          </a:xfrm>
          <a:prstGeom prst="curvedConnector3">
            <a:avLst>
              <a:gd name="adj1" fmla="val 157681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מחבר: מעוקל 21">
            <a:extLst>
              <a:ext uri="{FF2B5EF4-FFF2-40B4-BE49-F238E27FC236}">
                <a16:creationId xmlns:a16="http://schemas.microsoft.com/office/drawing/2014/main" id="{3E5796E8-5699-4C3C-9F67-88C4B3BC483A}"/>
              </a:ext>
            </a:extLst>
          </p:cNvPr>
          <p:cNvCxnSpPr>
            <a:stCxn id="55" idx="0"/>
            <a:endCxn id="8" idx="0"/>
          </p:cNvCxnSpPr>
          <p:nvPr/>
        </p:nvCxnSpPr>
        <p:spPr>
          <a:xfrm rot="16200000" flipV="1">
            <a:off x="5863569" y="-692746"/>
            <a:ext cx="281239" cy="5989413"/>
          </a:xfrm>
          <a:prstGeom prst="curvedConnector3">
            <a:avLst>
              <a:gd name="adj1" fmla="val 461144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מחבר: מעוקל 31">
            <a:extLst>
              <a:ext uri="{FF2B5EF4-FFF2-40B4-BE49-F238E27FC236}">
                <a16:creationId xmlns:a16="http://schemas.microsoft.com/office/drawing/2014/main" id="{53DC31E6-4621-4E9D-BCA5-F3D79D8D2376}"/>
              </a:ext>
            </a:extLst>
          </p:cNvPr>
          <p:cNvCxnSpPr>
            <a:cxnSpLocks/>
          </p:cNvCxnSpPr>
          <p:nvPr/>
        </p:nvCxnSpPr>
        <p:spPr>
          <a:xfrm rot="5400000">
            <a:off x="7215927" y="3421169"/>
            <a:ext cx="868013" cy="2288504"/>
          </a:xfrm>
          <a:prstGeom prst="curvedConnector2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8F04938-E5CC-4658-8735-C0D73770FA95}"/>
              </a:ext>
            </a:extLst>
          </p:cNvPr>
          <p:cNvSpPr txBox="1"/>
          <p:nvPr/>
        </p:nvSpPr>
        <p:spPr>
          <a:xfrm>
            <a:off x="5607675" y="8495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8BB870-3AF0-47F9-ACBF-4083F58B98F1}"/>
              </a:ext>
            </a:extLst>
          </p:cNvPr>
          <p:cNvSpPr txBox="1"/>
          <p:nvPr/>
        </p:nvSpPr>
        <p:spPr>
          <a:xfrm>
            <a:off x="6278029" y="15816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9EDBBE-595C-47BF-9A39-A234EB1193D8}"/>
              </a:ext>
            </a:extLst>
          </p:cNvPr>
          <p:cNvSpPr txBox="1"/>
          <p:nvPr/>
        </p:nvSpPr>
        <p:spPr>
          <a:xfrm>
            <a:off x="9643088" y="26305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1607DF1-159C-4734-AE65-09EA4F9AAEC3}"/>
              </a:ext>
            </a:extLst>
          </p:cNvPr>
          <p:cNvSpPr txBox="1"/>
          <p:nvPr/>
        </p:nvSpPr>
        <p:spPr>
          <a:xfrm>
            <a:off x="9652876" y="3672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1F2D523-FE64-4988-8DC6-E7AD936EC240}"/>
              </a:ext>
            </a:extLst>
          </p:cNvPr>
          <p:cNvSpPr txBox="1"/>
          <p:nvPr/>
        </p:nvSpPr>
        <p:spPr>
          <a:xfrm>
            <a:off x="7499090" y="4866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4" name="כותרת 13">
            <a:extLst>
              <a:ext uri="{FF2B5EF4-FFF2-40B4-BE49-F238E27FC236}">
                <a16:creationId xmlns:a16="http://schemas.microsoft.com/office/drawing/2014/main" id="{E0EB3085-4807-454C-8789-A42901BEA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E9713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Example:</a:t>
            </a:r>
            <a:endParaRPr lang="en-US" sz="2800" dirty="0">
              <a:solidFill>
                <a:srgbClr val="E971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59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1D03600-D3EA-4EC6-93AE-419A6A997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4200" dirty="0">
                <a:latin typeface="Aharoni" panose="02010803020104030203" pitchFamily="2" charset="-79"/>
                <a:cs typeface="Aharoni" panose="02010803020104030203" pitchFamily="2" charset="-79"/>
              </a:rPr>
              <a:t> Step 4: </a:t>
            </a:r>
            <a:r>
              <a:rPr lang="en-US" sz="4200" b="1" dirty="0">
                <a:latin typeface="Aharoni" panose="02010803020104030203" pitchFamily="2" charset="-79"/>
                <a:cs typeface="Aharoni" panose="02010803020104030203" pitchFamily="2" charset="-79"/>
              </a:rPr>
              <a:t>Majority Voting Within Connected Components</a:t>
            </a:r>
            <a:endParaRPr lang="en-US" sz="4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3D6B35C-6140-4A1F-A38C-2F810F776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400" dirty="0"/>
              <a:t>Although the most reliable classified pixels are selected as markers, it may happen that a marker is classified to the wrong class. </a:t>
            </a:r>
          </a:p>
          <a:p>
            <a:pPr marL="0" indent="0" algn="l" rtl="0">
              <a:buNone/>
            </a:pPr>
            <a:r>
              <a:rPr lang="en-US" sz="2400" dirty="0"/>
              <a:t>In this case, all the pixels within the region grown from this marker risk to be wrongly classified.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60789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1D03600-D3EA-4EC6-93AE-419A6A997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4200" dirty="0">
                <a:latin typeface="Aharoni" panose="02010803020104030203" pitchFamily="2" charset="-79"/>
                <a:cs typeface="Aharoni" panose="02010803020104030203" pitchFamily="2" charset="-79"/>
              </a:rPr>
              <a:t> Step 4: </a:t>
            </a:r>
            <a:r>
              <a:rPr lang="en-US" sz="4200" b="1" dirty="0">
                <a:latin typeface="Aharoni" panose="02010803020104030203" pitchFamily="2" charset="-79"/>
                <a:cs typeface="Aharoni" panose="02010803020104030203" pitchFamily="2" charset="-79"/>
              </a:rPr>
              <a:t>Majority Voting Within Connected Components</a:t>
            </a:r>
            <a:endParaRPr lang="en-US" sz="4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3D6B35C-6140-4A1F-A38C-2F810F776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400" dirty="0"/>
              <a:t>Postprocess the classification map using majority voting on connected components. Assign each pixel in a connected component to the most frequent class within that region.</a:t>
            </a:r>
          </a:p>
        </p:txBody>
      </p:sp>
    </p:spTree>
    <p:extLst>
      <p:ext uri="{BB962C8B-B14F-4D97-AF65-F5344CB8AC3E}">
        <p14:creationId xmlns:p14="http://schemas.microsoft.com/office/powerpoint/2010/main" val="30111865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5F953FB-0DC2-4112-8172-573D6727E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60262"/>
            <a:ext cx="10515600" cy="1409019"/>
          </a:xfrm>
        </p:spPr>
        <p:txBody>
          <a:bodyPr>
            <a:normAutofit/>
          </a:bodyPr>
          <a:lstStyle/>
          <a:p>
            <a:pPr marL="514350" indent="-514350" algn="l" rtl="0">
              <a:buFont typeface="+mj-lt"/>
              <a:buAutoNum type="alphaLcParenR"/>
            </a:pPr>
            <a:r>
              <a:rPr lang="en-US" sz="2400" dirty="0"/>
              <a:t>The three-band color composite (837, 636, and 537 nm) paints a vivid picture by blending wavelengths for enhanced visual appeal.</a:t>
            </a:r>
          </a:p>
          <a:p>
            <a:pPr marL="514350" indent="-514350" algn="l" rtl="0">
              <a:buFont typeface="+mj-lt"/>
              <a:buAutoNum type="alphaLcParenR"/>
            </a:pPr>
            <a:r>
              <a:rPr lang="en-US" sz="2400" dirty="0"/>
              <a:t>Reference data.</a:t>
            </a:r>
          </a:p>
        </p:txBody>
      </p:sp>
      <p:pic>
        <p:nvPicPr>
          <p:cNvPr id="5" name="מציין מיקום תוכן 3">
            <a:extLst>
              <a:ext uri="{FF2B5EF4-FFF2-40B4-BE49-F238E27FC236}">
                <a16:creationId xmlns:a16="http://schemas.microsoft.com/office/drawing/2014/main" id="{204FB0DD-F134-4845-8F13-D1232C6B6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421" y="388719"/>
            <a:ext cx="8408183" cy="451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530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1ECB651E-3DFE-4384-87B7-070B85517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273" y="511798"/>
            <a:ext cx="8640661" cy="4247996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5417C051-5EF7-4A38-9363-E9B75336AD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4972109"/>
            <a:ext cx="1112364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(c) Assigns class labels to each pixel.</a:t>
            </a:r>
          </a:p>
          <a:p>
            <a:pPr marL="0" lv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(d) Probability map: Estimates pixel class probabilities.</a:t>
            </a:r>
          </a:p>
          <a:p>
            <a: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(e) Color scale: 0-100% probability.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148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003C2F6E-F6B8-472D-84DD-3AF335363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526" y="313946"/>
            <a:ext cx="5086948" cy="5150734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682BE1B-C9B6-4E34-B10A-6926E2FCB4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023720" y="5865893"/>
            <a:ext cx="6449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(f) Classification map: SAM measure + majority voting refine.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849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E4DEC3E9-0971-1874-36A3-B69DF1C97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1"/>
            <a:ext cx="10909640" cy="18326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n-US" sz="6000" b="1" i="0" kern="1200" dirty="0">
                <a:effectLst/>
                <a:highlight>
                  <a:srgbClr val="FFFFFF"/>
                </a:highlight>
                <a:latin typeface="+mj-lt"/>
                <a:ea typeface="+mj-ea"/>
                <a:cs typeface="+mj-cs"/>
              </a:rPr>
              <a:t>Comparison</a:t>
            </a:r>
            <a:endParaRPr lang="en-US" sz="6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039BD05B-A886-4A11-BC77-E7D2B91E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744371"/>
              </p:ext>
            </p:extLst>
          </p:nvPr>
        </p:nvGraphicFramePr>
        <p:xfrm>
          <a:off x="206494" y="2754331"/>
          <a:ext cx="11774413" cy="3482940"/>
        </p:xfrm>
        <a:graphic>
          <a:graphicData uri="http://schemas.openxmlformats.org/drawingml/2006/table">
            <a:tbl>
              <a:tblPr rtl="1" firstRow="1" bandRow="1">
                <a:effectLst>
                  <a:innerShdw blurRad="114300">
                    <a:prstClr val="black"/>
                  </a:innerShdw>
                </a:effectLst>
                <a:tableStyleId>{85BE263C-DBD7-4A20-BB59-AAB30ACAA65A}</a:tableStyleId>
              </a:tblPr>
              <a:tblGrid>
                <a:gridCol w="2899170">
                  <a:extLst>
                    <a:ext uri="{9D8B030D-6E8A-4147-A177-3AD203B41FA5}">
                      <a16:colId xmlns:a16="http://schemas.microsoft.com/office/drawing/2014/main" val="2111372706"/>
                    </a:ext>
                  </a:extLst>
                </a:gridCol>
                <a:gridCol w="2899170">
                  <a:extLst>
                    <a:ext uri="{9D8B030D-6E8A-4147-A177-3AD203B41FA5}">
                      <a16:colId xmlns:a16="http://schemas.microsoft.com/office/drawing/2014/main" val="1516696580"/>
                    </a:ext>
                  </a:extLst>
                </a:gridCol>
                <a:gridCol w="3474727">
                  <a:extLst>
                    <a:ext uri="{9D8B030D-6E8A-4147-A177-3AD203B41FA5}">
                      <a16:colId xmlns:a16="http://schemas.microsoft.com/office/drawing/2014/main" val="3888623239"/>
                    </a:ext>
                  </a:extLst>
                </a:gridCol>
                <a:gridCol w="2501346">
                  <a:extLst>
                    <a:ext uri="{9D8B030D-6E8A-4147-A177-3AD203B41FA5}">
                      <a16:colId xmlns:a16="http://schemas.microsoft.com/office/drawing/2014/main" val="443028970"/>
                    </a:ext>
                  </a:extLst>
                </a:gridCol>
              </a:tblGrid>
              <a:tr h="536811">
                <a:tc>
                  <a:txBody>
                    <a:bodyPr/>
                    <a:lstStyle/>
                    <a:p>
                      <a:pPr algn="ctr" rtl="1"/>
                      <a:r>
                        <a:rPr lang="en-US" sz="2600" b="1"/>
                        <a:t>FCN</a:t>
                      </a:r>
                      <a:endParaRPr lang="he-IL" sz="2000" b="1"/>
                    </a:p>
                  </a:txBody>
                  <a:tcPr marL="99409" marR="99409" marT="49705" marB="49705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600" b="1" kern="1200" dirty="0">
                          <a:solidFill>
                            <a:schemeClr val="lt1"/>
                          </a:solidFill>
                          <a:effectLst/>
                        </a:rPr>
                        <a:t>MSF</a:t>
                      </a:r>
                      <a:endParaRPr lang="he-IL" sz="2600" b="1" dirty="0"/>
                    </a:p>
                  </a:txBody>
                  <a:tcPr marL="99409" marR="99409" marT="49705" marB="49705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>
                          <a:solidFill>
                            <a:schemeClr val="lt1"/>
                          </a:solidFill>
                          <a:effectLst/>
                        </a:rPr>
                        <a:t>Watershed</a:t>
                      </a:r>
                      <a:endParaRPr lang="he-IL" sz="2600" b="1"/>
                    </a:p>
                  </a:txBody>
                  <a:tcPr marL="99409" marR="99409" marT="49705" marB="49705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600" b="1"/>
                    </a:p>
                  </a:txBody>
                  <a:tcPr marL="99409" marR="99409" marT="49705" marB="49705"/>
                </a:tc>
                <a:extLst>
                  <a:ext uri="{0D108BD9-81ED-4DB2-BD59-A6C34878D82A}">
                    <a16:rowId xmlns:a16="http://schemas.microsoft.com/office/drawing/2014/main" val="159138930"/>
                  </a:ext>
                </a:extLst>
              </a:tr>
              <a:tr h="735629">
                <a:tc>
                  <a:txBody>
                    <a:bodyPr/>
                    <a:lstStyle/>
                    <a:p>
                      <a:pPr algn="ctr" rtl="1"/>
                      <a:r>
                        <a:rPr lang="en-US" sz="2200" b="0"/>
                        <a:t>Efficient speed</a:t>
                      </a:r>
                    </a:p>
                    <a:p>
                      <a:pPr algn="ctr" rtl="1"/>
                      <a:endParaRPr lang="he-IL" sz="1700" b="0"/>
                    </a:p>
                  </a:txBody>
                  <a:tcPr marL="99409" marR="99409" marT="49705" marB="49705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</a:rPr>
                        <a:t>Accepted speed</a:t>
                      </a:r>
                      <a:endParaRPr lang="he-IL" sz="2200" b="0" dirty="0"/>
                    </a:p>
                    <a:p>
                      <a:pPr algn="ctr" rtl="1"/>
                      <a:endParaRPr lang="he-IL" sz="1700" b="0" dirty="0"/>
                    </a:p>
                  </a:txBody>
                  <a:tcPr marL="99409" marR="99409" marT="49705" marB="49705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</a:rPr>
                        <a:t>Not efficient speed</a:t>
                      </a:r>
                      <a:endParaRPr lang="he-IL" sz="2200" b="0" dirty="0"/>
                    </a:p>
                    <a:p>
                      <a:pPr algn="ctr" rtl="1"/>
                      <a:endParaRPr lang="he-IL" sz="1700" b="0" dirty="0"/>
                    </a:p>
                  </a:txBody>
                  <a:tcPr marL="99409" marR="99409" marT="49705" marB="49705"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800" b="1" dirty="0">
                          <a:solidFill>
                            <a:srgbClr val="E97132"/>
                          </a:solidFill>
                        </a:rPr>
                        <a:t>Speed	</a:t>
                      </a:r>
                      <a:endParaRPr lang="he-IL" sz="2800" b="1" dirty="0">
                        <a:solidFill>
                          <a:srgbClr val="E97132"/>
                        </a:solidFill>
                      </a:endParaRPr>
                    </a:p>
                  </a:txBody>
                  <a:tcPr marL="99409" marR="99409" marT="49705" marB="49705"/>
                </a:tc>
                <a:extLst>
                  <a:ext uri="{0D108BD9-81ED-4DB2-BD59-A6C34878D82A}">
                    <a16:rowId xmlns:a16="http://schemas.microsoft.com/office/drawing/2014/main" val="3786106974"/>
                  </a:ext>
                </a:extLst>
              </a:tr>
              <a:tr h="801902">
                <a:tc>
                  <a:txBody>
                    <a:bodyPr/>
                    <a:lstStyle/>
                    <a:p>
                      <a:pPr algn="ctr" rtl="1"/>
                      <a:r>
                        <a:rPr lang="en-US" sz="2200" b="0"/>
                        <a:t>Minimal oversegmentation</a:t>
                      </a:r>
                    </a:p>
                    <a:p>
                      <a:pPr algn="ctr" rtl="1"/>
                      <a:endParaRPr lang="he-IL" sz="2200" b="0"/>
                    </a:p>
                  </a:txBody>
                  <a:tcPr marL="99409" marR="99409" marT="49705" marB="49705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/>
                        <a:t>Almost no oversegmentation</a:t>
                      </a:r>
                    </a:p>
                    <a:p>
                      <a:pPr algn="ctr" rtl="1"/>
                      <a:endParaRPr lang="he-IL" sz="2200" b="0"/>
                    </a:p>
                  </a:txBody>
                  <a:tcPr marL="99409" marR="99409" marT="49705" marB="49705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/>
                        <a:t>the image might </a:t>
                      </a:r>
                      <a:r>
                        <a:rPr lang="en-US" sz="2200" b="0" dirty="0" err="1"/>
                        <a:t>oversegment</a:t>
                      </a:r>
                      <a:endParaRPr lang="he-IL" sz="2200" b="0" dirty="0"/>
                    </a:p>
                    <a:p>
                      <a:pPr algn="ctr" rtl="1"/>
                      <a:endParaRPr lang="he-IL" sz="2200" b="0" dirty="0"/>
                    </a:p>
                  </a:txBody>
                  <a:tcPr marL="99409" marR="99409" marT="49705" marB="49705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dirty="0">
                          <a:solidFill>
                            <a:srgbClr val="E97132"/>
                          </a:solidFill>
                        </a:rPr>
                        <a:t>Over</a:t>
                      </a:r>
                    </a:p>
                    <a:p>
                      <a:pPr algn="ctr" rtl="1"/>
                      <a:r>
                        <a:rPr lang="en-US" sz="2800" b="1" dirty="0">
                          <a:solidFill>
                            <a:srgbClr val="E97132"/>
                          </a:solidFill>
                        </a:rPr>
                        <a:t>Segmentation</a:t>
                      </a:r>
                      <a:endParaRPr lang="he-IL" sz="2800" b="1" dirty="0">
                        <a:solidFill>
                          <a:srgbClr val="E97132"/>
                        </a:solidFill>
                      </a:endParaRPr>
                    </a:p>
                  </a:txBody>
                  <a:tcPr marL="99409" marR="99409" marT="49705" marB="49705"/>
                </a:tc>
                <a:extLst>
                  <a:ext uri="{0D108BD9-81ED-4DB2-BD59-A6C34878D82A}">
                    <a16:rowId xmlns:a16="http://schemas.microsoft.com/office/drawing/2014/main" val="927246980"/>
                  </a:ext>
                </a:extLst>
              </a:tr>
              <a:tr h="801902">
                <a:tc>
                  <a:txBody>
                    <a:bodyPr/>
                    <a:lstStyle/>
                    <a:p>
                      <a:pPr algn="ctr" rtl="1"/>
                      <a:r>
                        <a:rPr lang="en-US" sz="2200" b="0"/>
                        <a:t>Very accurate segment borders</a:t>
                      </a:r>
                      <a:endParaRPr lang="he-IL" sz="2200" b="0"/>
                    </a:p>
                  </a:txBody>
                  <a:tcPr marL="99409" marR="99409" marT="49705" marB="49705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200" b="0"/>
                        <a:t>Accurate segment borders</a:t>
                      </a:r>
                      <a:endParaRPr lang="he-IL" sz="2200" b="0"/>
                    </a:p>
                  </a:txBody>
                  <a:tcPr marL="99409" marR="99409" marT="49705" marB="49705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</a:rPr>
                        <a:t>Segment borders not accurate</a:t>
                      </a:r>
                      <a:br>
                        <a:rPr lang="en-US" sz="2200" b="0" dirty="0"/>
                      </a:br>
                      <a:endParaRPr lang="he-IL" sz="2200" b="0" dirty="0"/>
                    </a:p>
                  </a:txBody>
                  <a:tcPr marL="99409" marR="99409" marT="49705" marB="49705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dirty="0">
                          <a:solidFill>
                            <a:srgbClr val="E97132"/>
                          </a:solidFill>
                        </a:rPr>
                        <a:t>Borders</a:t>
                      </a:r>
                      <a:r>
                        <a:rPr lang="en-US" sz="2800" b="0" dirty="0"/>
                        <a:t>	</a:t>
                      </a:r>
                      <a:endParaRPr lang="he-IL" sz="2800" b="0" dirty="0"/>
                    </a:p>
                  </a:txBody>
                  <a:tcPr marL="99409" marR="99409" marT="49705" marB="49705"/>
                </a:tc>
                <a:extLst>
                  <a:ext uri="{0D108BD9-81ED-4DB2-BD59-A6C34878D82A}">
                    <a16:rowId xmlns:a16="http://schemas.microsoft.com/office/drawing/2014/main" val="3882329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2539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184690DA-B33B-11AA-009B-950410A1A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END!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50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F6CFFE-82F5-4C62-AC9E-5BC88E06A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References :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341ED63-26C4-C8C2-A250-F1403718A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400" dirty="0"/>
              <a:t>SEGMENTATION AND CLASSIFICATION OF HYPERSPECTRAL DATA USING WATERSHED. </a:t>
            </a:r>
            <a:r>
              <a:rPr lang="en-US" sz="1600" dirty="0"/>
              <a:t>Yuliya Tarabalka1,2, Jocelyn Chanussot1, Jon Atli Benediktsson2, Jesus Angulo3, and Mathieu Fauvel1,2</a:t>
            </a:r>
            <a:endParaRPr lang="en-US" sz="1800" dirty="0"/>
          </a:p>
          <a:p>
            <a:pPr algn="l" rtl="0"/>
            <a:r>
              <a:rPr lang="en-US" sz="2400" dirty="0"/>
              <a:t>Deep Feature Extraction and Classification of Hyperspectral Images Based on Convolutional Neural Networks. </a:t>
            </a:r>
            <a:r>
              <a:rPr lang="en-US" sz="1600" dirty="0" err="1"/>
              <a:t>Yushi</a:t>
            </a:r>
            <a:r>
              <a:rPr lang="en-US" sz="1600" dirty="0"/>
              <a:t> Chen, Member, IEEE, </a:t>
            </a:r>
            <a:r>
              <a:rPr lang="en-US" sz="1600" dirty="0" err="1"/>
              <a:t>Hanlu</a:t>
            </a:r>
            <a:r>
              <a:rPr lang="en-US" sz="1600" dirty="0"/>
              <a:t> Jiang, </a:t>
            </a:r>
            <a:r>
              <a:rPr lang="en-US" sz="1600" dirty="0" err="1"/>
              <a:t>Chunyang</a:t>
            </a:r>
            <a:r>
              <a:rPr lang="en-US" sz="1600" dirty="0"/>
              <a:t> Li, </a:t>
            </a:r>
            <a:r>
              <a:rPr lang="en-US" sz="1600" dirty="0" err="1"/>
              <a:t>Xiuping</a:t>
            </a:r>
            <a:r>
              <a:rPr lang="en-US" sz="1600" dirty="0"/>
              <a:t> Jia, Senior Member, IEEE, and </a:t>
            </a:r>
            <a:r>
              <a:rPr lang="en-US" sz="1600" dirty="0" err="1"/>
              <a:t>Pedram</a:t>
            </a:r>
            <a:r>
              <a:rPr lang="en-US" sz="1600" dirty="0"/>
              <a:t> </a:t>
            </a:r>
            <a:r>
              <a:rPr lang="en-US" sz="1600" dirty="0" err="1"/>
              <a:t>Ghamisi</a:t>
            </a:r>
            <a:r>
              <a:rPr lang="en-US" sz="1600" dirty="0"/>
              <a:t>, Member, IEEE</a:t>
            </a:r>
            <a:endParaRPr lang="en-US" sz="1800" dirty="0"/>
          </a:p>
          <a:p>
            <a:pPr algn="l" rtl="0"/>
            <a:r>
              <a:rPr lang="en-US" sz="2400" dirty="0"/>
              <a:t>Convolutional Neural Networks Deep Learning. </a:t>
            </a:r>
            <a:r>
              <a:rPr lang="en-US" sz="1600" dirty="0"/>
              <a:t>University of Chicago course by </a:t>
            </a:r>
            <a:r>
              <a:rPr lang="en-US" sz="1600" dirty="0" err="1"/>
              <a:t>Shubhendu</a:t>
            </a:r>
            <a:r>
              <a:rPr lang="en-US" sz="1600" dirty="0"/>
              <a:t> Trivedi &amp; </a:t>
            </a:r>
            <a:r>
              <a:rPr lang="en-US" sz="1600" dirty="0" err="1"/>
              <a:t>Risi</a:t>
            </a:r>
            <a:r>
              <a:rPr lang="en-US" sz="1600" dirty="0"/>
              <a:t> Kondor and Andrew Ng lectures</a:t>
            </a:r>
            <a:endParaRPr lang="en-US" sz="1800" dirty="0"/>
          </a:p>
          <a:p>
            <a:pPr algn="l" rtl="0"/>
            <a:r>
              <a:rPr lang="en-US" sz="2400" b="0" i="0" dirty="0">
                <a:effectLst/>
                <a:highlight>
                  <a:srgbClr val="FFFFFF"/>
                </a:highlight>
                <a:latin typeface="Aptos (גוף)"/>
              </a:rPr>
              <a:t>Segmentation and Classiﬁcation of Hyperspectral Images Using Minimum Spanning Forest Grown From Automatically Selected Markers 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Aptos (גוף)"/>
              </a:rPr>
              <a:t>Yuliya </a:t>
            </a:r>
            <a:r>
              <a:rPr lang="en-US" sz="1600" b="0" i="0" dirty="0" err="1">
                <a:effectLst/>
                <a:highlight>
                  <a:srgbClr val="FFFFFF"/>
                </a:highlight>
                <a:latin typeface="Aptos (גוף)"/>
              </a:rPr>
              <a:t>Tarabalka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Aptos (גוף)"/>
              </a:rPr>
              <a:t>, Jocelyn </a:t>
            </a:r>
            <a:r>
              <a:rPr lang="en-US" sz="1600" b="0" i="0" dirty="0" err="1">
                <a:effectLst/>
                <a:highlight>
                  <a:srgbClr val="FFFFFF"/>
                </a:highlight>
                <a:latin typeface="Aptos (גוף)"/>
              </a:rPr>
              <a:t>Chanussot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Aptos (גוף)"/>
              </a:rPr>
              <a:t>, and Jón Atli </a:t>
            </a:r>
            <a:r>
              <a:rPr lang="en-US" sz="1600" b="0" i="0" dirty="0" err="1">
                <a:effectLst/>
                <a:highlight>
                  <a:srgbClr val="FFFFFF"/>
                </a:highlight>
                <a:latin typeface="Aptos (גוף)"/>
              </a:rPr>
              <a:t>Benediktsson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Aptos (גוף)"/>
              </a:rPr>
              <a:t> IEEE Transactions on System Man and Cybernetics, Vol 40(5),  2010</a:t>
            </a:r>
          </a:p>
          <a:p>
            <a:pPr algn="l" rtl="0"/>
            <a:r>
              <a:rPr lang="fr-FR" sz="2400" b="0" i="0" dirty="0">
                <a:effectLst/>
                <a:highlight>
                  <a:srgbClr val="FFFFFF"/>
                </a:highlight>
                <a:latin typeface="Aptos (גוף)"/>
              </a:rPr>
              <a:t>Object Segmentation in Hyperspectral Images </a:t>
            </a:r>
            <a:r>
              <a:rPr lang="fr-FR" sz="1600" b="0" i="0" dirty="0" err="1">
                <a:effectLst/>
                <a:highlight>
                  <a:srgbClr val="FFFFFF"/>
                </a:highlight>
                <a:latin typeface="Aptos (גוף)"/>
              </a:rPr>
              <a:t>Susi</a:t>
            </a:r>
            <a:r>
              <a:rPr lang="fr-FR" sz="1600" b="0" i="0" dirty="0">
                <a:effectLst/>
                <a:highlight>
                  <a:srgbClr val="FFFFFF"/>
                </a:highlight>
                <a:latin typeface="Aptos (גוף)"/>
              </a:rPr>
              <a:t> </a:t>
            </a:r>
            <a:r>
              <a:rPr lang="fr-FR" sz="1600" b="0" i="0" dirty="0" err="1">
                <a:effectLst/>
                <a:highlight>
                  <a:srgbClr val="FFFFFF"/>
                </a:highlight>
                <a:latin typeface="Aptos (גוף)"/>
              </a:rPr>
              <a:t>Huaman</a:t>
            </a:r>
            <a:r>
              <a:rPr lang="fr-FR" sz="1600" b="0" i="0" dirty="0">
                <a:effectLst/>
                <a:highlight>
                  <a:srgbClr val="FFFFFF"/>
                </a:highlight>
                <a:latin typeface="Aptos (גוף)"/>
              </a:rPr>
              <a:t> De la Vega, Dr. Vidya </a:t>
            </a:r>
            <a:r>
              <a:rPr lang="fr-FR" sz="1600" b="0" i="0" dirty="0" err="1">
                <a:effectLst/>
                <a:highlight>
                  <a:srgbClr val="FFFFFF"/>
                </a:highlight>
                <a:latin typeface="Aptos (גוף)"/>
              </a:rPr>
              <a:t>Manian</a:t>
            </a:r>
            <a:endParaRPr lang="he-IL" sz="1800" dirty="0">
              <a:latin typeface="Aptos (גוף)"/>
            </a:endParaRPr>
          </a:p>
        </p:txBody>
      </p:sp>
    </p:spTree>
    <p:extLst>
      <p:ext uri="{BB962C8B-B14F-4D97-AF65-F5344CB8AC3E}">
        <p14:creationId xmlns:p14="http://schemas.microsoft.com/office/powerpoint/2010/main" val="4264860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23B165-3450-E897-AC9C-D4DC0EFC0792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i="0" dirty="0">
                <a:solidFill>
                  <a:schemeClr val="accent2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 </a:t>
            </a:r>
            <a:r>
              <a:rPr lang="en-US" b="1" i="0" dirty="0">
                <a:solidFill>
                  <a:schemeClr val="accent2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Watershed Segmentation</a:t>
            </a:r>
            <a:endParaRPr lang="he-IL" dirty="0">
              <a:solidFill>
                <a:schemeClr val="accent2"/>
              </a:solidFill>
            </a:endParaRPr>
          </a:p>
        </p:txBody>
      </p:sp>
      <p:sp>
        <p:nvSpPr>
          <p:cNvPr id="24" name="חצי מסגרת 23">
            <a:extLst>
              <a:ext uri="{FF2B5EF4-FFF2-40B4-BE49-F238E27FC236}">
                <a16:creationId xmlns:a16="http://schemas.microsoft.com/office/drawing/2014/main" id="{E11FBF0D-C6F5-FCBA-AF44-33E0B2C3CFCF}"/>
              </a:ext>
            </a:extLst>
          </p:cNvPr>
          <p:cNvSpPr/>
          <p:nvPr/>
        </p:nvSpPr>
        <p:spPr>
          <a:xfrm rot="10800000">
            <a:off x="4798" y="-9562"/>
            <a:ext cx="1322992" cy="1976014"/>
          </a:xfrm>
          <a:prstGeom prst="halfFrame">
            <a:avLst>
              <a:gd name="adj1" fmla="val 65057"/>
              <a:gd name="adj2" fmla="val 5816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5" name="חצי מסגרת 24">
            <a:extLst>
              <a:ext uri="{FF2B5EF4-FFF2-40B4-BE49-F238E27FC236}">
                <a16:creationId xmlns:a16="http://schemas.microsoft.com/office/drawing/2014/main" id="{F36D76B4-A772-CE3B-3A8B-580B88DA3053}"/>
              </a:ext>
            </a:extLst>
          </p:cNvPr>
          <p:cNvSpPr/>
          <p:nvPr/>
        </p:nvSpPr>
        <p:spPr>
          <a:xfrm>
            <a:off x="1" y="10971"/>
            <a:ext cx="1327790" cy="1955482"/>
          </a:xfrm>
          <a:prstGeom prst="halfFrame">
            <a:avLst>
              <a:gd name="adj1" fmla="val 65057"/>
              <a:gd name="adj2" fmla="val 5816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FA7411D-A9D8-0313-EA6E-CA4CB562C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2819" y="4031591"/>
            <a:ext cx="3591899" cy="269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E72DCEC-0659-2FE3-13E4-3A27B04295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8493" y="1481390"/>
            <a:ext cx="2880553" cy="24098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EBFC4FA-1704-E8C3-3834-99A3BCA00DA9}"/>
              </a:ext>
            </a:extLst>
          </p:cNvPr>
          <p:cNvSpPr txBox="1"/>
          <p:nvPr/>
        </p:nvSpPr>
        <p:spPr>
          <a:xfrm>
            <a:off x="0" y="2086161"/>
            <a:ext cx="89632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buNone/>
            </a:pPr>
            <a:r>
              <a:rPr lang="en-US" sz="2400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 drainage basin or watershed is an extent or an area of land where surface water from rain melting snow or ice converges to a single point at a lower elevation</a:t>
            </a:r>
            <a:endParaRPr lang="he-IL" sz="2400" dirty="0"/>
          </a:p>
        </p:txBody>
      </p:sp>
      <p:pic>
        <p:nvPicPr>
          <p:cNvPr id="1028" name="Picture 4" descr="ביום טוב רואים את החרמון ...: קו פרשת המים התת קרקעי של הרי יהודה">
            <a:extLst>
              <a:ext uri="{FF2B5EF4-FFF2-40B4-BE49-F238E27FC236}">
                <a16:creationId xmlns:a16="http://schemas.microsoft.com/office/drawing/2014/main" id="{CA10C727-F7C6-767E-99F8-1E74F8DF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60" y="3312169"/>
            <a:ext cx="5022752" cy="354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120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3C915A0-06E5-145F-CEC1-9667D2F3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3572"/>
            <a:ext cx="3480438" cy="4461163"/>
          </a:xfrm>
        </p:spPr>
        <p:txBody>
          <a:bodyPr>
            <a:normAutofit/>
          </a:bodyPr>
          <a:lstStyle/>
          <a:p>
            <a:pPr algn="ctr"/>
            <a:r>
              <a:rPr lang="en-US" sz="41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Watershed Segmentation</a:t>
            </a:r>
            <a:endParaRPr lang="he-IL" sz="41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0ED9E7C-5F83-23D5-3A14-154F76786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740" y="560439"/>
            <a:ext cx="8172212" cy="5054296"/>
          </a:xfrm>
        </p:spPr>
        <p:txBody>
          <a:bodyPr anchor="ctr">
            <a:normAutofit/>
          </a:bodyPr>
          <a:lstStyle/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Input Image :</a:t>
            </a:r>
          </a:p>
          <a:p>
            <a:pPr lvl="1" algn="l" rtl="0"/>
            <a:r>
              <a:rPr lang="en-US" dirty="0"/>
              <a:t>Step: Start with a B-band hyperspectral (HS) image.</a:t>
            </a:r>
          </a:p>
          <a:p>
            <a:pPr marL="457200" lvl="1" indent="0" algn="l" rtl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Gradient Image Calculation: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Calculate a one-band gradient image to highlight edges.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If a single band with good distinguishing capability is available, compute the gradient directly.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514350" indent="-514350" algn="l" rtl="0">
              <a:buFont typeface="+mj-lt"/>
              <a:buAutoNum type="arabicPeriod"/>
            </a:pPr>
            <a:endParaRPr lang="en-US" dirty="0"/>
          </a:p>
          <a:p>
            <a:pPr marL="514350" indent="-514350" algn="l" rtl="0">
              <a:buFont typeface="+mj-lt"/>
              <a:buAutoNum type="arabicPeriod"/>
            </a:pPr>
            <a:endParaRPr lang="he-IL" dirty="0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558F9996-DA14-0304-FC5B-E5FB7A0B696E}"/>
              </a:ext>
            </a:extLst>
          </p:cNvPr>
          <p:cNvSpPr txBox="1"/>
          <p:nvPr/>
        </p:nvSpPr>
        <p:spPr>
          <a:xfrm>
            <a:off x="3736258" y="235974"/>
            <a:ext cx="53094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/>
              <a:t>Steps: </a:t>
            </a:r>
            <a:endParaRPr lang="he-IL" sz="3600" dirty="0"/>
          </a:p>
        </p:txBody>
      </p:sp>
      <p:pic>
        <p:nvPicPr>
          <p:cNvPr id="9" name="תמונה 8" descr="תמונה שמכילה מפה, טקסט, צילום מסך, צבעוני&#10;&#10;התיאור נוצר באופן אוטומטי">
            <a:extLst>
              <a:ext uri="{FF2B5EF4-FFF2-40B4-BE49-F238E27FC236}">
                <a16:creationId xmlns:a16="http://schemas.microsoft.com/office/drawing/2014/main" id="{0D2C9B71-E48A-726E-1BDB-C8F22092D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73" y="3905024"/>
            <a:ext cx="3255979" cy="2939864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6D2D543-5DE6-49BC-0CC9-924B83E72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553" y="3905024"/>
            <a:ext cx="3286584" cy="2953162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1B51178A-59B8-DC0E-9DF1-3AB281918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33669">
            <a:off x="7336431" y="4999634"/>
            <a:ext cx="1520478" cy="518345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87DD52FF-70B5-5E68-0E33-12D8AB1B6348}"/>
              </a:ext>
            </a:extLst>
          </p:cNvPr>
          <p:cNvSpPr txBox="1"/>
          <p:nvPr/>
        </p:nvSpPr>
        <p:spPr>
          <a:xfrm>
            <a:off x="7378367" y="4622484"/>
            <a:ext cx="143660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E97132"/>
                </a:solidFill>
              </a:rPr>
              <a:t>Band 40</a:t>
            </a:r>
          </a:p>
        </p:txBody>
      </p:sp>
    </p:spTree>
    <p:extLst>
      <p:ext uri="{BB962C8B-B14F-4D97-AF65-F5344CB8AC3E}">
        <p14:creationId xmlns:p14="http://schemas.microsoft.com/office/powerpoint/2010/main" val="813291941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9826</TotalTime>
  <Words>2791</Words>
  <Application>Microsoft Office PowerPoint</Application>
  <PresentationFormat>מסך רחב</PresentationFormat>
  <Paragraphs>586</Paragraphs>
  <Slides>79</Slides>
  <Notes>9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79</vt:i4>
      </vt:variant>
    </vt:vector>
  </HeadingPairs>
  <TitlesOfParts>
    <vt:vector size="94" baseType="lpstr">
      <vt:lpstr>Aharoni</vt:lpstr>
      <vt:lpstr>Aptos</vt:lpstr>
      <vt:lpstr>Aptos (גוף)</vt:lpstr>
      <vt:lpstr>Aptos Display</vt:lpstr>
      <vt:lpstr>Arial</vt:lpstr>
      <vt:lpstr>Bodoni MT</vt:lpstr>
      <vt:lpstr>Calibri</vt:lpstr>
      <vt:lpstr>Cambria Math</vt:lpstr>
      <vt:lpstr>Courier New</vt:lpstr>
      <vt:lpstr>KaTeX_Main</vt:lpstr>
      <vt:lpstr>Open Sans</vt:lpstr>
      <vt:lpstr>Söhne</vt:lpstr>
      <vt:lpstr>Symbol</vt:lpstr>
      <vt:lpstr>ui-sans-serif</vt:lpstr>
      <vt:lpstr>ערכת נושא Office</vt:lpstr>
      <vt:lpstr>Hyperspectral Image Segmentation</vt:lpstr>
      <vt:lpstr>Agenda</vt:lpstr>
      <vt:lpstr>Intro</vt:lpstr>
      <vt:lpstr>Why segmentation?</vt:lpstr>
      <vt:lpstr>Classification                         vs                         Segmentation!</vt:lpstr>
      <vt:lpstr>Classification                         vs                         Segmentation!</vt:lpstr>
      <vt:lpstr>Hyperspectral image</vt:lpstr>
      <vt:lpstr> Watershed Segmentation</vt:lpstr>
      <vt:lpstr>Watershed Segmentation</vt:lpstr>
      <vt:lpstr>Watershed Segmentation</vt:lpstr>
      <vt:lpstr>Watershed Segmentation</vt:lpstr>
      <vt:lpstr>Compute Vectorial Gradient:</vt:lpstr>
      <vt:lpstr>Compute Vectorial Gradient:</vt:lpstr>
      <vt:lpstr>Flooding Process </vt:lpstr>
      <vt:lpstr>Flooding Process </vt:lpstr>
      <vt:lpstr>Results</vt:lpstr>
      <vt:lpstr>GUESS THE ZOOMED !</vt:lpstr>
      <vt:lpstr>(EASY)</vt:lpstr>
      <vt:lpstr>(EASY)-pencil</vt:lpstr>
      <vt:lpstr>(MED)</vt:lpstr>
      <vt:lpstr>(MED)-CD</vt:lpstr>
      <vt:lpstr>(HARD)</vt:lpstr>
      <vt:lpstr>(HARD)-Watch</vt:lpstr>
      <vt:lpstr>(BOSS LEVEL!!)</vt:lpstr>
      <vt:lpstr>Fully Convolutional Network (FCN) </vt:lpstr>
      <vt:lpstr>Convolutional Layers</vt:lpstr>
      <vt:lpstr>Convolutional Layers</vt:lpstr>
      <vt:lpstr>Convolutional Layers</vt:lpstr>
      <vt:lpstr>Convolutional Layers</vt:lpstr>
      <vt:lpstr>Convolutional Layers</vt:lpstr>
      <vt:lpstr>Convolutional Layers</vt:lpstr>
      <vt:lpstr>Pooling Layers</vt:lpstr>
      <vt:lpstr>Pooling Layers</vt:lpstr>
      <vt:lpstr>Pooling Layers</vt:lpstr>
      <vt:lpstr>Fully Convolutional Network </vt:lpstr>
      <vt:lpstr>Skip connections ; Unpooling </vt:lpstr>
      <vt:lpstr>מצגת של PowerPoint‏</vt:lpstr>
      <vt:lpstr>מצגת של PowerPoint‏</vt:lpstr>
      <vt:lpstr>מצגת של PowerPoint‏</vt:lpstr>
      <vt:lpstr>  MSF Segmentation  </vt:lpstr>
      <vt:lpstr>Terms</vt:lpstr>
      <vt:lpstr>Terms</vt:lpstr>
      <vt:lpstr>Terms</vt:lpstr>
      <vt:lpstr>Terms</vt:lpstr>
      <vt:lpstr>Support Vector Machine (SVM):</vt:lpstr>
      <vt:lpstr>What is the method?</vt:lpstr>
      <vt:lpstr>The steps</vt:lpstr>
      <vt:lpstr>Step 1: Pairwise Classification</vt:lpstr>
      <vt:lpstr>Step 1: Pairwise Classification</vt:lpstr>
      <vt:lpstr>Step 1: Pairwise Classification</vt:lpstr>
      <vt:lpstr>Step 1: Pairwise Classification</vt:lpstr>
      <vt:lpstr>Step 1: Pairwise Classification</vt:lpstr>
      <vt:lpstr>Step 1: Pairwise Classification</vt:lpstr>
      <vt:lpstr>Step 2: Selection Of The Most Reliable Classified Pixels</vt:lpstr>
      <vt:lpstr>Step 2: Selection Of The Most Reliable Classified Pixels</vt:lpstr>
      <vt:lpstr>Advantages and disadvantages</vt:lpstr>
      <vt:lpstr>Solution</vt:lpstr>
      <vt:lpstr>Solution</vt:lpstr>
      <vt:lpstr>Step 3: Construction of an MSF</vt:lpstr>
      <vt:lpstr>Step 3: Construction of an MSF</vt:lpstr>
      <vt:lpstr>Different dissimilarity measure</vt:lpstr>
      <vt:lpstr>Different dissimilarity measure</vt:lpstr>
      <vt:lpstr>Example:</vt:lpstr>
      <vt:lpstr>Example:</vt:lpstr>
      <vt:lpstr>Example:</vt:lpstr>
      <vt:lpstr>Example:</vt:lpstr>
      <vt:lpstr>Example:</vt:lpstr>
      <vt:lpstr>Example:</vt:lpstr>
      <vt:lpstr>Example:</vt:lpstr>
      <vt:lpstr>Example:</vt:lpstr>
      <vt:lpstr>Example:</vt:lpstr>
      <vt:lpstr> Step 4: Majority Voting Within Connected Components</vt:lpstr>
      <vt:lpstr> Step 4: Majority Voting Within Connected Components</vt:lpstr>
      <vt:lpstr>מצגת של PowerPoint‏</vt:lpstr>
      <vt:lpstr>מצגת של PowerPoint‏</vt:lpstr>
      <vt:lpstr>מצגת של PowerPoint‏</vt:lpstr>
      <vt:lpstr>Comparison</vt:lpstr>
      <vt:lpstr>THE END!</vt:lpstr>
      <vt:lpstr>References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Hyperspectral Image Segmentation</dc:title>
  <dc:creator>Adam Rayan</dc:creator>
  <cp:lastModifiedBy>Adam Rayan</cp:lastModifiedBy>
  <cp:revision>39</cp:revision>
  <dcterms:created xsi:type="dcterms:W3CDTF">2024-05-18T09:54:52Z</dcterms:created>
  <dcterms:modified xsi:type="dcterms:W3CDTF">2024-05-27T14:50:42Z</dcterms:modified>
</cp:coreProperties>
</file>